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1013" r:id="rId2"/>
    <p:sldId id="273" r:id="rId3"/>
    <p:sldId id="1014" r:id="rId4"/>
    <p:sldId id="101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19"/>
  </p:normalViewPr>
  <p:slideViewPr>
    <p:cSldViewPr snapToGrid="0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691DF-5E17-1F44-BF90-E279DD056BC6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9C64A-7FD8-4741-92F4-1911B502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0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BRKACI 2125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00B4D6-5E6B-D340-897F-572173709F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11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D4D1D-738B-62E6-1579-C88F38FCF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0CFD6-A62A-EE54-E4A4-1AD8853CC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19651-6A57-69D2-FBD7-A9E2F0293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F19E0-12EF-A49A-2087-464D8E3E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47424-F706-8735-DA95-643A4E116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02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26607-0799-F78A-00A6-6EE567498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82C04B-64F0-3C9F-CA53-D95014CFE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C1CCC-79FD-3D02-41D7-78441BAD0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1B2D0-6493-1E2F-9E4E-1864AF28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3CD17-B209-9E19-5FB8-B9E631DF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8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43EEA1-CD4F-1AFE-1BBF-874830304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53FCAB-EB12-029B-37FF-237A5325E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2389D-D7AD-20BC-73BC-B0813F3C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CCEE7-E488-20FC-ABA3-649FF1361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011B6-4597-4E50-CFC7-19E90F4C4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F565A-DF7B-6B4E-8CF1-8A7C63D2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69520-F5B7-CF69-C761-3DF7A33A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3274B-BED0-BD34-5D5C-D0A7218EC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033A1-706A-D76B-D1D6-735860C89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E5069-F996-57BF-CEA8-CF9064A2F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5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300E7-B1F2-945B-E628-E351C887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2E617-84FC-673C-64B7-94E0C7533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500A1-E15F-CA8F-EB62-CAF5930E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7E3DD-3F22-59A9-5E6F-A8C74724F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D0282-6236-D5E4-6119-4CD558068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0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6ABD4-21B7-0CFD-F39C-DC349050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B7B49-DEA3-CFED-9A52-167DC41B6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3714A1-7A99-9404-3000-2CC649865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F92BF-5244-9E76-DC9A-77425DDC6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07068-AEE8-28A5-5AC0-421A1497D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035BD-B9E3-FFE3-12CC-AE74A031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2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212FD-0818-AB1C-5F96-E9C6D84D5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59D0E-00C6-33C4-DE22-0423A159C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18AC41-B789-07C7-86B5-951543DAC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C800E2-8495-B32A-4CF9-96FDF20840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7BF1EE-6E38-BEC1-3AEE-2B82F40D09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BFE23-8D20-27B3-CCC3-8ED9FAAF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06E9BD-8098-7AF5-85A9-A223BDC6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27AFF2-61B8-3492-1E92-D65887501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30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85CB5-B0A7-3F2F-67C2-2CA4462CF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D70DA-3518-195B-87BF-B2B5857D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B3B5C1-2937-8623-E58B-AE7DC5538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1DAEC-5001-C6EE-5958-6BF5185E2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9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FEAE8F-8C25-27AF-D16E-D9448472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2AED49-5949-D41F-A7CC-4C444D46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EEE62-BB2F-6412-C660-69710848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5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D0EB5-B0B1-D94C-5584-A07CAD68E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979A0-B7A5-3672-7090-138A87396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DADB1-8E2C-95C0-7B2F-7652D1633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5B2B7C-313D-EA6E-D8B7-CF369469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42CCD7-4BC9-2203-D0E0-75BA95AA0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102FD-A1B4-7107-CAC6-9773C5A25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3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DD1BD-643E-06C4-C05A-6C5E28221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51227C-7F76-62C0-DF74-0BA84D7262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2E9594-7B27-EABC-E6FB-5509D1FEA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47C72-B72D-EDF1-6D6D-D52771487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0DB9A-9FBD-76CF-68EF-2012C211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2897D-5DFD-3B24-DFA7-582285B99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7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F8F79E-1360-9BFF-EE5C-8B6DBE519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5D060-6BC1-32EF-355E-6E4C53D3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35F39-3543-1E51-221C-EBAA8ADE2F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638964-1643-6E4F-8238-9F910418227F}" type="datetimeFigureOut">
              <a:rPr lang="en-US" smtClean="0"/>
              <a:t>10/24/24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65284-1892-0F17-DB88-A13F21C5A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3CB7D-1C21-5D8D-3163-63C1C4E60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194E04-25B5-584F-A4A6-02C8FEC4E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cisco.com/t5/application-centric-infrastructure/multi-site-l2-stretch-and-contracts/td-p/5213677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10" Type="http://schemas.openxmlformats.org/officeDocument/2006/relationships/image" Target="../media/image8.w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B355A-0520-581B-240A-258110A1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Multi-Site L2 Stretch and Contracts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5CF3E-FDF2-5853-CC83-1919D61A3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22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3F2F305-EF16-A845-9668-2944229FBE37}"/>
              </a:ext>
            </a:extLst>
          </p:cNvPr>
          <p:cNvSpPr/>
          <p:nvPr/>
        </p:nvSpPr>
        <p:spPr>
          <a:xfrm>
            <a:off x="238403" y="2562066"/>
            <a:ext cx="5114261" cy="3880883"/>
          </a:xfrm>
          <a:prstGeom prst="roundRect">
            <a:avLst>
              <a:gd name="adj" fmla="val 339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bject 126">
            <a:extLst>
              <a:ext uri="{FF2B5EF4-FFF2-40B4-BE49-F238E27FC236}">
                <a16:creationId xmlns:a16="http://schemas.microsoft.com/office/drawing/2014/main" id="{713D224D-6DB7-B848-8ABA-D7B17FE7346F}"/>
              </a:ext>
            </a:extLst>
          </p:cNvPr>
          <p:cNvSpPr/>
          <p:nvPr/>
        </p:nvSpPr>
        <p:spPr>
          <a:xfrm>
            <a:off x="2251543" y="3081269"/>
            <a:ext cx="477486" cy="704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5">
            <a:extLst>
              <a:ext uri="{FF2B5EF4-FFF2-40B4-BE49-F238E27FC236}">
                <a16:creationId xmlns:a16="http://schemas.microsoft.com/office/drawing/2014/main" id="{1C9B4DF7-88B3-DE41-9392-70AD3329D1F9}"/>
              </a:ext>
            </a:extLst>
          </p:cNvPr>
          <p:cNvSpPr/>
          <p:nvPr/>
        </p:nvSpPr>
        <p:spPr>
          <a:xfrm>
            <a:off x="1159654" y="4704657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35">
            <a:extLst>
              <a:ext uri="{FF2B5EF4-FFF2-40B4-BE49-F238E27FC236}">
                <a16:creationId xmlns:a16="http://schemas.microsoft.com/office/drawing/2014/main" id="{91D91FFF-ADD9-8C4F-9455-E9A65355F49F}"/>
              </a:ext>
            </a:extLst>
          </p:cNvPr>
          <p:cNvSpPr/>
          <p:nvPr/>
        </p:nvSpPr>
        <p:spPr>
          <a:xfrm>
            <a:off x="1974582" y="4704657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5">
            <a:extLst>
              <a:ext uri="{FF2B5EF4-FFF2-40B4-BE49-F238E27FC236}">
                <a16:creationId xmlns:a16="http://schemas.microsoft.com/office/drawing/2014/main" id="{E251B9EC-6A9D-324F-AA36-114016986EB7}"/>
              </a:ext>
            </a:extLst>
          </p:cNvPr>
          <p:cNvSpPr/>
          <p:nvPr/>
        </p:nvSpPr>
        <p:spPr>
          <a:xfrm>
            <a:off x="2792348" y="4700684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35">
            <a:extLst>
              <a:ext uri="{FF2B5EF4-FFF2-40B4-BE49-F238E27FC236}">
                <a16:creationId xmlns:a16="http://schemas.microsoft.com/office/drawing/2014/main" id="{3FA58F01-6BB6-954B-99D5-2D024749E63F}"/>
              </a:ext>
            </a:extLst>
          </p:cNvPr>
          <p:cNvSpPr/>
          <p:nvPr/>
        </p:nvSpPr>
        <p:spPr>
          <a:xfrm>
            <a:off x="3607276" y="4708518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A011D3-6CF4-6C49-87C3-BCCCA746E0E2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V="1">
            <a:off x="1471778" y="3785306"/>
            <a:ext cx="1018508" cy="919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2FDA2D-2FAF-B146-839E-8D958DC98EF7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flipH="1">
            <a:off x="2286706" y="3785306"/>
            <a:ext cx="203580" cy="919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4B5DDA5-CAEC-E143-B7FB-28BA4057EDEE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>
            <a:off x="2490286" y="3785306"/>
            <a:ext cx="614186" cy="915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42CF2F-6DC1-EA4A-B645-7ED1B8899C67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2490286" y="3785306"/>
            <a:ext cx="1429114" cy="92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9CFF00E-7EE2-264D-8E0A-9E371FEE7BA0}"/>
              </a:ext>
            </a:extLst>
          </p:cNvPr>
          <p:cNvSpPr txBox="1"/>
          <p:nvPr/>
        </p:nvSpPr>
        <p:spPr>
          <a:xfrm>
            <a:off x="497618" y="2682880"/>
            <a:ext cx="784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Site - 1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9AB3106-5191-A441-B66C-F28429B65853}"/>
              </a:ext>
            </a:extLst>
          </p:cNvPr>
          <p:cNvSpPr/>
          <p:nvPr/>
        </p:nvSpPr>
        <p:spPr>
          <a:xfrm>
            <a:off x="6939358" y="2562066"/>
            <a:ext cx="5114261" cy="3880883"/>
          </a:xfrm>
          <a:prstGeom prst="roundRect">
            <a:avLst>
              <a:gd name="adj" fmla="val 431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bject 126">
            <a:extLst>
              <a:ext uri="{FF2B5EF4-FFF2-40B4-BE49-F238E27FC236}">
                <a16:creationId xmlns:a16="http://schemas.microsoft.com/office/drawing/2014/main" id="{DCC3A024-C38F-0149-BECD-17BF87305DCE}"/>
              </a:ext>
            </a:extLst>
          </p:cNvPr>
          <p:cNvSpPr/>
          <p:nvPr/>
        </p:nvSpPr>
        <p:spPr>
          <a:xfrm>
            <a:off x="8996521" y="3081269"/>
            <a:ext cx="477486" cy="704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135">
            <a:extLst>
              <a:ext uri="{FF2B5EF4-FFF2-40B4-BE49-F238E27FC236}">
                <a16:creationId xmlns:a16="http://schemas.microsoft.com/office/drawing/2014/main" id="{24B707D1-BFF0-2E42-8FEC-D8C6CF81B6F2}"/>
              </a:ext>
            </a:extLst>
          </p:cNvPr>
          <p:cNvSpPr/>
          <p:nvPr/>
        </p:nvSpPr>
        <p:spPr>
          <a:xfrm>
            <a:off x="7860609" y="4704657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35">
            <a:extLst>
              <a:ext uri="{FF2B5EF4-FFF2-40B4-BE49-F238E27FC236}">
                <a16:creationId xmlns:a16="http://schemas.microsoft.com/office/drawing/2014/main" id="{893D03CA-7F4A-2448-BB04-452474986EEE}"/>
              </a:ext>
            </a:extLst>
          </p:cNvPr>
          <p:cNvSpPr/>
          <p:nvPr/>
        </p:nvSpPr>
        <p:spPr>
          <a:xfrm>
            <a:off x="8675537" y="4704657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135">
            <a:extLst>
              <a:ext uri="{FF2B5EF4-FFF2-40B4-BE49-F238E27FC236}">
                <a16:creationId xmlns:a16="http://schemas.microsoft.com/office/drawing/2014/main" id="{523A1694-B267-5949-89E9-C9E58ED93FDF}"/>
              </a:ext>
            </a:extLst>
          </p:cNvPr>
          <p:cNvSpPr/>
          <p:nvPr/>
        </p:nvSpPr>
        <p:spPr>
          <a:xfrm>
            <a:off x="9493303" y="4700684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135">
            <a:extLst>
              <a:ext uri="{FF2B5EF4-FFF2-40B4-BE49-F238E27FC236}">
                <a16:creationId xmlns:a16="http://schemas.microsoft.com/office/drawing/2014/main" id="{DBDC12F0-6C39-EA4E-AAE8-96B7EADD874D}"/>
              </a:ext>
            </a:extLst>
          </p:cNvPr>
          <p:cNvSpPr/>
          <p:nvPr/>
        </p:nvSpPr>
        <p:spPr>
          <a:xfrm>
            <a:off x="10308231" y="4708518"/>
            <a:ext cx="624247" cy="1820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8C02729-978F-2140-A6D6-5CC0770B5007}"/>
              </a:ext>
            </a:extLst>
          </p:cNvPr>
          <p:cNvCxnSpPr>
            <a:cxnSpLocks/>
            <a:stCxn id="35" idx="0"/>
            <a:endCxn id="33" idx="2"/>
          </p:cNvCxnSpPr>
          <p:nvPr/>
        </p:nvCxnSpPr>
        <p:spPr>
          <a:xfrm flipV="1">
            <a:off x="8172733" y="3785306"/>
            <a:ext cx="1062531" cy="919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D6DFFAA-93E4-A042-A0F3-ED76C18D0D87}"/>
              </a:ext>
            </a:extLst>
          </p:cNvPr>
          <p:cNvCxnSpPr>
            <a:cxnSpLocks/>
            <a:stCxn id="33" idx="2"/>
            <a:endCxn id="36" idx="0"/>
          </p:cNvCxnSpPr>
          <p:nvPr/>
        </p:nvCxnSpPr>
        <p:spPr>
          <a:xfrm flipH="1">
            <a:off x="8987661" y="3785306"/>
            <a:ext cx="247603" cy="919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07D098A-4A8B-4E41-8ACB-6FE5B8E0CCB8}"/>
              </a:ext>
            </a:extLst>
          </p:cNvPr>
          <p:cNvCxnSpPr>
            <a:cxnSpLocks/>
            <a:stCxn id="33" idx="2"/>
            <a:endCxn id="37" idx="0"/>
          </p:cNvCxnSpPr>
          <p:nvPr/>
        </p:nvCxnSpPr>
        <p:spPr>
          <a:xfrm>
            <a:off x="9235264" y="3785306"/>
            <a:ext cx="570163" cy="915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D6C1CD8-80C2-DA4A-9270-F79464119869}"/>
              </a:ext>
            </a:extLst>
          </p:cNvPr>
          <p:cNvCxnSpPr>
            <a:cxnSpLocks/>
            <a:stCxn id="33" idx="2"/>
            <a:endCxn id="38" idx="0"/>
          </p:cNvCxnSpPr>
          <p:nvPr/>
        </p:nvCxnSpPr>
        <p:spPr>
          <a:xfrm>
            <a:off x="9235264" y="3785306"/>
            <a:ext cx="1385091" cy="923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FC6E5F7-4903-0D46-BE6D-FCD6EFB92CB9}"/>
              </a:ext>
            </a:extLst>
          </p:cNvPr>
          <p:cNvSpPr txBox="1"/>
          <p:nvPr/>
        </p:nvSpPr>
        <p:spPr>
          <a:xfrm>
            <a:off x="10832814" y="2682880"/>
            <a:ext cx="784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Site - 2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CC8DB23-11C6-FE49-B07B-9BD212A523F0}"/>
              </a:ext>
            </a:extLst>
          </p:cNvPr>
          <p:cNvSpPr/>
          <p:nvPr/>
        </p:nvSpPr>
        <p:spPr>
          <a:xfrm>
            <a:off x="2470595" y="5139314"/>
            <a:ext cx="2405277" cy="88566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4A69665-B48C-2B48-9638-CC315436B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3190" y="5189591"/>
            <a:ext cx="761182" cy="761182"/>
          </a:xfrm>
          <a:prstGeom prst="rect">
            <a:avLst/>
          </a:prstGeom>
        </p:spPr>
      </p:pic>
      <p:pic>
        <p:nvPicPr>
          <p:cNvPr id="60" name="Picture 9" descr="C:\Users\testuser\AppData\Local\Temp\VMwareDnD\9aa2d99f\VMW_09Q3_ICON_ExternalDrive.png">
            <a:extLst>
              <a:ext uri="{FF2B5EF4-FFF2-40B4-BE49-F238E27FC236}">
                <a16:creationId xmlns:a16="http://schemas.microsoft.com/office/drawing/2014/main" id="{FD1DFFF8-1E82-9C4D-A434-A144D3103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81336" y="5042088"/>
            <a:ext cx="390962" cy="540060"/>
          </a:xfrm>
          <a:prstGeom prst="rect">
            <a:avLst/>
          </a:prstGeom>
          <a:noFill/>
        </p:spPr>
      </p:pic>
      <p:pic>
        <p:nvPicPr>
          <p:cNvPr id="61" name="Picture 2" descr="C:\Users\testuser\AppData\Local\Temp\VMwareDnD\e084455a\ICON_VM_detailed_Q408.png">
            <a:extLst>
              <a:ext uri="{FF2B5EF4-FFF2-40B4-BE49-F238E27FC236}">
                <a16:creationId xmlns:a16="http://schemas.microsoft.com/office/drawing/2014/main" id="{AB63357D-A9B5-2041-B6D1-A790FD0F0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89734" y="5109472"/>
            <a:ext cx="402687" cy="466353"/>
          </a:xfrm>
          <a:prstGeom prst="rect">
            <a:avLst/>
          </a:prstGeom>
          <a:noFill/>
        </p:spPr>
      </p:pic>
      <p:pic>
        <p:nvPicPr>
          <p:cNvPr id="62" name="Picture 9" descr="C:\Users\testuser\AppData\Local\Temp\VMwareDnD\9aa2d99f\VMW_09Q3_ICON_ExternalDrive.png">
            <a:extLst>
              <a:ext uri="{FF2B5EF4-FFF2-40B4-BE49-F238E27FC236}">
                <a16:creationId xmlns:a16="http://schemas.microsoft.com/office/drawing/2014/main" id="{77AD40B1-D997-4645-BF15-39152F999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6973" y="5023304"/>
            <a:ext cx="390962" cy="540060"/>
          </a:xfrm>
          <a:prstGeom prst="rect">
            <a:avLst/>
          </a:prstGeom>
          <a:noFill/>
        </p:spPr>
      </p:pic>
      <p:pic>
        <p:nvPicPr>
          <p:cNvPr id="63" name="Picture 2" descr="C:\Users\testuser\AppData\Local\Temp\VMwareDnD\e084455a\ICON_VM_detailed_Q408.png">
            <a:extLst>
              <a:ext uri="{FF2B5EF4-FFF2-40B4-BE49-F238E27FC236}">
                <a16:creationId xmlns:a16="http://schemas.microsoft.com/office/drawing/2014/main" id="{CCCCA353-47CB-A040-95C6-A91E6D71C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60307" y="5137990"/>
            <a:ext cx="402687" cy="466353"/>
          </a:xfrm>
          <a:prstGeom prst="rect">
            <a:avLst/>
          </a:prstGeom>
          <a:noFill/>
        </p:spPr>
      </p:pic>
      <p:pic>
        <p:nvPicPr>
          <p:cNvPr id="65" name="Picture 159" descr="ICON_VM_ThinApp_R2_condensed_Q308">
            <a:extLst>
              <a:ext uri="{FF2B5EF4-FFF2-40B4-BE49-F238E27FC236}">
                <a16:creationId xmlns:a16="http://schemas.microsoft.com/office/drawing/2014/main" id="{A2323D6A-32BA-D54D-A9C9-422DC87A0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78811" y="5103561"/>
            <a:ext cx="397366" cy="45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159" descr="ICON_VM_ThinApp_R2_condensed_Q308">
            <a:extLst>
              <a:ext uri="{FF2B5EF4-FFF2-40B4-BE49-F238E27FC236}">
                <a16:creationId xmlns:a16="http://schemas.microsoft.com/office/drawing/2014/main" id="{15A81FFD-2B35-1645-966A-4BD9D6301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62652" y="5107067"/>
            <a:ext cx="397366" cy="45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7" descr="ICON_Cloud_Q308">
            <a:extLst>
              <a:ext uri="{FF2B5EF4-FFF2-40B4-BE49-F238E27FC236}">
                <a16:creationId xmlns:a16="http://schemas.microsoft.com/office/drawing/2014/main" id="{F8590034-B5FD-6E4E-A92E-DE78C9C30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31874" y="689760"/>
            <a:ext cx="2925289" cy="108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object 126">
            <a:extLst>
              <a:ext uri="{FF2B5EF4-FFF2-40B4-BE49-F238E27FC236}">
                <a16:creationId xmlns:a16="http://schemas.microsoft.com/office/drawing/2014/main" id="{18DCDCF9-1DFC-5341-866A-B871A71E4C5B}"/>
              </a:ext>
            </a:extLst>
          </p:cNvPr>
          <p:cNvSpPr/>
          <p:nvPr/>
        </p:nvSpPr>
        <p:spPr>
          <a:xfrm>
            <a:off x="3227756" y="3081271"/>
            <a:ext cx="477486" cy="704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2BD7B8A-68F7-6E45-8377-61FC5600CFA5}"/>
              </a:ext>
            </a:extLst>
          </p:cNvPr>
          <p:cNvCxnSpPr>
            <a:cxnSpLocks/>
            <a:stCxn id="8" idx="0"/>
            <a:endCxn id="76" idx="2"/>
          </p:cNvCxnSpPr>
          <p:nvPr/>
        </p:nvCxnSpPr>
        <p:spPr>
          <a:xfrm flipV="1">
            <a:off x="1471778" y="3785308"/>
            <a:ext cx="1994721" cy="919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154F7B-9025-9544-B2FD-435A416FE74C}"/>
              </a:ext>
            </a:extLst>
          </p:cNvPr>
          <p:cNvCxnSpPr>
            <a:cxnSpLocks/>
            <a:stCxn id="9" idx="0"/>
            <a:endCxn id="76" idx="2"/>
          </p:cNvCxnSpPr>
          <p:nvPr/>
        </p:nvCxnSpPr>
        <p:spPr>
          <a:xfrm flipV="1">
            <a:off x="2286706" y="3785308"/>
            <a:ext cx="1179793" cy="919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AB9E4F6-3CAA-0B40-A3C2-E850DC40DEBE}"/>
              </a:ext>
            </a:extLst>
          </p:cNvPr>
          <p:cNvCxnSpPr>
            <a:cxnSpLocks/>
            <a:stCxn id="10" idx="0"/>
            <a:endCxn id="76" idx="2"/>
          </p:cNvCxnSpPr>
          <p:nvPr/>
        </p:nvCxnSpPr>
        <p:spPr>
          <a:xfrm flipV="1">
            <a:off x="3104472" y="3785308"/>
            <a:ext cx="362027" cy="915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406874E-1257-E942-BB6E-77D98BED3065}"/>
              </a:ext>
            </a:extLst>
          </p:cNvPr>
          <p:cNvCxnSpPr>
            <a:cxnSpLocks/>
            <a:stCxn id="11" idx="0"/>
            <a:endCxn id="76" idx="2"/>
          </p:cNvCxnSpPr>
          <p:nvPr/>
        </p:nvCxnSpPr>
        <p:spPr>
          <a:xfrm flipH="1" flipV="1">
            <a:off x="3466499" y="3785308"/>
            <a:ext cx="452901" cy="923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bject 126">
            <a:extLst>
              <a:ext uri="{FF2B5EF4-FFF2-40B4-BE49-F238E27FC236}">
                <a16:creationId xmlns:a16="http://schemas.microsoft.com/office/drawing/2014/main" id="{4085F2FA-A45E-3145-A71E-0400AE2D8C7D}"/>
              </a:ext>
            </a:extLst>
          </p:cNvPr>
          <p:cNvSpPr/>
          <p:nvPr/>
        </p:nvSpPr>
        <p:spPr>
          <a:xfrm>
            <a:off x="9858660" y="3101536"/>
            <a:ext cx="477486" cy="704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6CC4C104-EBDB-AC44-941B-046AE4D97FA2}"/>
              </a:ext>
            </a:extLst>
          </p:cNvPr>
          <p:cNvCxnSpPr>
            <a:cxnSpLocks/>
            <a:stCxn id="35" idx="0"/>
            <a:endCxn id="119" idx="2"/>
          </p:cNvCxnSpPr>
          <p:nvPr/>
        </p:nvCxnSpPr>
        <p:spPr>
          <a:xfrm flipV="1">
            <a:off x="8172733" y="3805573"/>
            <a:ext cx="1924670" cy="899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4722694-AA0A-8644-87C5-1BC3CF42A000}"/>
              </a:ext>
            </a:extLst>
          </p:cNvPr>
          <p:cNvCxnSpPr>
            <a:cxnSpLocks/>
            <a:stCxn id="36" idx="0"/>
            <a:endCxn id="119" idx="2"/>
          </p:cNvCxnSpPr>
          <p:nvPr/>
        </p:nvCxnSpPr>
        <p:spPr>
          <a:xfrm flipV="1">
            <a:off x="8987661" y="3805573"/>
            <a:ext cx="1109742" cy="899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9E51ED28-11D7-954C-9D8C-238C3DFF0607}"/>
              </a:ext>
            </a:extLst>
          </p:cNvPr>
          <p:cNvCxnSpPr>
            <a:cxnSpLocks/>
            <a:stCxn id="37" idx="0"/>
            <a:endCxn id="119" idx="2"/>
          </p:cNvCxnSpPr>
          <p:nvPr/>
        </p:nvCxnSpPr>
        <p:spPr>
          <a:xfrm flipV="1">
            <a:off x="9805427" y="3805573"/>
            <a:ext cx="291976" cy="895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A8AD3B4B-8059-C54F-9143-6017D8DCE32A}"/>
              </a:ext>
            </a:extLst>
          </p:cNvPr>
          <p:cNvCxnSpPr>
            <a:cxnSpLocks/>
            <a:stCxn id="38" idx="0"/>
            <a:endCxn id="119" idx="2"/>
          </p:cNvCxnSpPr>
          <p:nvPr/>
        </p:nvCxnSpPr>
        <p:spPr>
          <a:xfrm flipH="1" flipV="1">
            <a:off x="10097403" y="3805573"/>
            <a:ext cx="522952" cy="902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7045B01-7BF9-2948-A5F5-2A1A29F8DDCA}"/>
              </a:ext>
            </a:extLst>
          </p:cNvPr>
          <p:cNvCxnSpPr>
            <a:cxnSpLocks/>
            <a:stCxn id="6" idx="0"/>
            <a:endCxn id="110" idx="1"/>
          </p:cNvCxnSpPr>
          <p:nvPr/>
        </p:nvCxnSpPr>
        <p:spPr>
          <a:xfrm flipV="1">
            <a:off x="2490286" y="1030494"/>
            <a:ext cx="2753713" cy="2050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E2788670-B8E3-D647-A889-BFAC71632872}"/>
              </a:ext>
            </a:extLst>
          </p:cNvPr>
          <p:cNvCxnSpPr>
            <a:cxnSpLocks/>
            <a:stCxn id="6" idx="0"/>
            <a:endCxn id="112" idx="1"/>
          </p:cNvCxnSpPr>
          <p:nvPr/>
        </p:nvCxnSpPr>
        <p:spPr>
          <a:xfrm flipV="1">
            <a:off x="2490286" y="1541971"/>
            <a:ext cx="2849204" cy="1539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A531197A-6BBF-884C-A989-96AE083CB9A7}"/>
              </a:ext>
            </a:extLst>
          </p:cNvPr>
          <p:cNvCxnSpPr>
            <a:cxnSpLocks/>
            <a:stCxn id="76" idx="0"/>
            <a:endCxn id="110" idx="1"/>
          </p:cNvCxnSpPr>
          <p:nvPr/>
        </p:nvCxnSpPr>
        <p:spPr>
          <a:xfrm flipV="1">
            <a:off x="3466499" y="1030494"/>
            <a:ext cx="1777500" cy="2050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61707DC4-66BE-FB45-80DC-FDCA47198F22}"/>
              </a:ext>
            </a:extLst>
          </p:cNvPr>
          <p:cNvCxnSpPr>
            <a:cxnSpLocks/>
            <a:stCxn id="76" idx="0"/>
            <a:endCxn id="112" idx="1"/>
          </p:cNvCxnSpPr>
          <p:nvPr/>
        </p:nvCxnSpPr>
        <p:spPr>
          <a:xfrm flipV="1">
            <a:off x="3466499" y="1541971"/>
            <a:ext cx="1872991" cy="1539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CEB9A53E-1FC5-2849-AC1C-7D9B9B8F9DFB}"/>
              </a:ext>
            </a:extLst>
          </p:cNvPr>
          <p:cNvCxnSpPr>
            <a:cxnSpLocks/>
            <a:stCxn id="119" idx="0"/>
            <a:endCxn id="114" idx="3"/>
          </p:cNvCxnSpPr>
          <p:nvPr/>
        </p:nvCxnSpPr>
        <p:spPr>
          <a:xfrm flipH="1" flipV="1">
            <a:off x="7290543" y="1534333"/>
            <a:ext cx="2806860" cy="15672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0ACA4AC5-7512-4D42-8EF5-DA59393A3A4B}"/>
              </a:ext>
            </a:extLst>
          </p:cNvPr>
          <p:cNvCxnSpPr>
            <a:cxnSpLocks/>
            <a:stCxn id="33" idx="0"/>
            <a:endCxn id="114" idx="3"/>
          </p:cNvCxnSpPr>
          <p:nvPr/>
        </p:nvCxnSpPr>
        <p:spPr>
          <a:xfrm flipH="1" flipV="1">
            <a:off x="7290543" y="1534333"/>
            <a:ext cx="1944721" cy="1546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A3F9BC09-8B93-0044-AFB8-FA6EA176D8A8}"/>
              </a:ext>
            </a:extLst>
          </p:cNvPr>
          <p:cNvCxnSpPr>
            <a:cxnSpLocks/>
            <a:stCxn id="33" idx="0"/>
            <a:endCxn id="113" idx="3"/>
          </p:cNvCxnSpPr>
          <p:nvPr/>
        </p:nvCxnSpPr>
        <p:spPr>
          <a:xfrm flipH="1" flipV="1">
            <a:off x="7553737" y="1061754"/>
            <a:ext cx="1681527" cy="2019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472C3EC2-304B-F24C-A42C-4CB8C7AC0968}"/>
              </a:ext>
            </a:extLst>
          </p:cNvPr>
          <p:cNvCxnSpPr>
            <a:cxnSpLocks/>
            <a:stCxn id="119" idx="0"/>
            <a:endCxn id="113" idx="3"/>
          </p:cNvCxnSpPr>
          <p:nvPr/>
        </p:nvCxnSpPr>
        <p:spPr>
          <a:xfrm flipH="1" flipV="1">
            <a:off x="7553737" y="1061754"/>
            <a:ext cx="2543666" cy="2039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F5FAFB85-C1E0-5E43-A1EE-6F7A45752DD5}"/>
              </a:ext>
            </a:extLst>
          </p:cNvPr>
          <p:cNvSpPr txBox="1"/>
          <p:nvPr/>
        </p:nvSpPr>
        <p:spPr>
          <a:xfrm>
            <a:off x="5540074" y="1090587"/>
            <a:ext cx="1800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Inter-Site Network </a:t>
            </a: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8A435486-1494-BF4F-94F1-D8698B5DBE71}"/>
              </a:ext>
            </a:extLst>
          </p:cNvPr>
          <p:cNvSpPr/>
          <p:nvPr/>
        </p:nvSpPr>
        <p:spPr>
          <a:xfrm>
            <a:off x="390331" y="2656420"/>
            <a:ext cx="4805163" cy="3684293"/>
          </a:xfrm>
          <a:prstGeom prst="roundRect">
            <a:avLst>
              <a:gd name="adj" fmla="val 3414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07828D90-E92A-E340-8558-82DB4D6C980F}"/>
              </a:ext>
            </a:extLst>
          </p:cNvPr>
          <p:cNvSpPr/>
          <p:nvPr/>
        </p:nvSpPr>
        <p:spPr>
          <a:xfrm>
            <a:off x="7091286" y="2656419"/>
            <a:ext cx="4805163" cy="3684293"/>
          </a:xfrm>
          <a:prstGeom prst="roundRect">
            <a:avLst>
              <a:gd name="adj" fmla="val 3896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2A212408-BCA9-2249-8A40-753FA502E035}"/>
              </a:ext>
            </a:extLst>
          </p:cNvPr>
          <p:cNvSpPr/>
          <p:nvPr/>
        </p:nvSpPr>
        <p:spPr>
          <a:xfrm>
            <a:off x="1449484" y="5995699"/>
            <a:ext cx="158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IS-IS, COOP, MP-BGP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7011E904-E351-AA46-9E5B-0EF2EAF8B810}"/>
              </a:ext>
            </a:extLst>
          </p:cNvPr>
          <p:cNvSpPr/>
          <p:nvPr/>
        </p:nvSpPr>
        <p:spPr>
          <a:xfrm>
            <a:off x="9096008" y="5981514"/>
            <a:ext cx="158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IS-IS, COOP, MP-BGP</a:t>
            </a:r>
          </a:p>
        </p:txBody>
      </p:sp>
      <p:pic>
        <p:nvPicPr>
          <p:cNvPr id="110" name="Picture 76">
            <a:extLst>
              <a:ext uri="{FF2B5EF4-FFF2-40B4-BE49-F238E27FC236}">
                <a16:creationId xmlns:a16="http://schemas.microsoft.com/office/drawing/2014/main" id="{3422C54B-CA2E-0B4C-B980-E159ED67495F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999" y="905652"/>
            <a:ext cx="478252" cy="24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76">
            <a:extLst>
              <a:ext uri="{FF2B5EF4-FFF2-40B4-BE49-F238E27FC236}">
                <a16:creationId xmlns:a16="http://schemas.microsoft.com/office/drawing/2014/main" id="{70EDE81F-202B-F540-B628-18603F1D3A06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490" y="1417129"/>
            <a:ext cx="478252" cy="24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" name="Picture 76">
            <a:extLst>
              <a:ext uri="{FF2B5EF4-FFF2-40B4-BE49-F238E27FC236}">
                <a16:creationId xmlns:a16="http://schemas.microsoft.com/office/drawing/2014/main" id="{FF7F01EE-EE93-2E4F-83EB-2D33F2DC2DF5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5" y="936912"/>
            <a:ext cx="478252" cy="24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" name="Picture 76">
            <a:extLst>
              <a:ext uri="{FF2B5EF4-FFF2-40B4-BE49-F238E27FC236}">
                <a16:creationId xmlns:a16="http://schemas.microsoft.com/office/drawing/2014/main" id="{DF18019A-9C5E-7941-935C-FDCB581AB80A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291" y="1409491"/>
            <a:ext cx="478252" cy="24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50CEBE92-C070-CF44-90D6-11E87C934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8157" y="5189591"/>
            <a:ext cx="761182" cy="761182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1F78A24F-10BE-7C4F-8702-C874A827F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899" y="5182773"/>
            <a:ext cx="761182" cy="761182"/>
          </a:xfrm>
          <a:prstGeom prst="rect">
            <a:avLst/>
          </a:prstGeom>
        </p:spPr>
      </p:pic>
      <p:sp>
        <p:nvSpPr>
          <p:cNvPr id="117" name="Rectangle 116">
            <a:extLst>
              <a:ext uri="{FF2B5EF4-FFF2-40B4-BE49-F238E27FC236}">
                <a16:creationId xmlns:a16="http://schemas.microsoft.com/office/drawing/2014/main" id="{3E997E83-F531-F74A-B85E-5893195D20BA}"/>
              </a:ext>
            </a:extLst>
          </p:cNvPr>
          <p:cNvSpPr/>
          <p:nvPr/>
        </p:nvSpPr>
        <p:spPr>
          <a:xfrm>
            <a:off x="7236762" y="5158355"/>
            <a:ext cx="2405277" cy="88566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A8C62DA8-03FB-5948-AD8E-44E7D301D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9357" y="5208632"/>
            <a:ext cx="761182" cy="761182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831A5497-7FC6-764F-9649-564A9A928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4324" y="5208632"/>
            <a:ext cx="761182" cy="761182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F84013E2-31B6-5A46-AB63-3A15EFCD0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9066" y="5201814"/>
            <a:ext cx="761182" cy="761182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39F2E297-E465-7341-A58F-159BCC3FEAE0}"/>
              </a:ext>
            </a:extLst>
          </p:cNvPr>
          <p:cNvSpPr txBox="1"/>
          <p:nvPr/>
        </p:nvSpPr>
        <p:spPr>
          <a:xfrm>
            <a:off x="4422204" y="6491510"/>
            <a:ext cx="3126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Separate APIC Cluster</a:t>
            </a:r>
          </a:p>
        </p:txBody>
      </p:sp>
      <p:sp>
        <p:nvSpPr>
          <p:cNvPr id="64" name="object 366">
            <a:extLst>
              <a:ext uri="{FF2B5EF4-FFF2-40B4-BE49-F238E27FC236}">
                <a16:creationId xmlns:a16="http://schemas.microsoft.com/office/drawing/2014/main" id="{4D211331-4C51-AE41-8416-7D0D85A2D80E}"/>
              </a:ext>
            </a:extLst>
          </p:cNvPr>
          <p:cNvSpPr/>
          <p:nvPr/>
        </p:nvSpPr>
        <p:spPr>
          <a:xfrm>
            <a:off x="4889104" y="3373313"/>
            <a:ext cx="2301595" cy="505237"/>
          </a:xfrm>
          <a:custGeom>
            <a:avLst/>
            <a:gdLst/>
            <a:ahLst/>
            <a:cxnLst/>
            <a:rect l="l" t="t" r="r" b="b"/>
            <a:pathLst>
              <a:path w="1089660" h="216535">
                <a:moveTo>
                  <a:pt x="108204" y="0"/>
                </a:moveTo>
                <a:lnTo>
                  <a:pt x="0" y="108203"/>
                </a:lnTo>
                <a:lnTo>
                  <a:pt x="108204" y="216408"/>
                </a:lnTo>
                <a:lnTo>
                  <a:pt x="108204" y="162306"/>
                </a:lnTo>
                <a:lnTo>
                  <a:pt x="1035557" y="162306"/>
                </a:lnTo>
                <a:lnTo>
                  <a:pt x="1089660" y="108203"/>
                </a:lnTo>
                <a:lnTo>
                  <a:pt x="1035558" y="54102"/>
                </a:lnTo>
                <a:lnTo>
                  <a:pt x="108204" y="54102"/>
                </a:lnTo>
                <a:lnTo>
                  <a:pt x="108204" y="0"/>
                </a:lnTo>
                <a:close/>
              </a:path>
              <a:path w="1089660" h="216535">
                <a:moveTo>
                  <a:pt x="1035557" y="162306"/>
                </a:moveTo>
                <a:lnTo>
                  <a:pt x="981456" y="162306"/>
                </a:lnTo>
                <a:lnTo>
                  <a:pt x="981456" y="216408"/>
                </a:lnTo>
                <a:lnTo>
                  <a:pt x="1035557" y="162306"/>
                </a:lnTo>
                <a:close/>
              </a:path>
              <a:path w="1089660" h="216535">
                <a:moveTo>
                  <a:pt x="981456" y="0"/>
                </a:moveTo>
                <a:lnTo>
                  <a:pt x="981456" y="54102"/>
                </a:lnTo>
                <a:lnTo>
                  <a:pt x="1035558" y="54102"/>
                </a:lnTo>
                <a:lnTo>
                  <a:pt x="981456" y="0"/>
                </a:lnTo>
                <a:close/>
              </a:path>
            </a:pathLst>
          </a:custGeom>
          <a:solidFill>
            <a:srgbClr val="33828D"/>
          </a:solidFill>
          <a:ln>
            <a:solidFill>
              <a:srgbClr val="00FDFF"/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MP-BGP EVPN</a:t>
            </a:r>
            <a:endParaRPr sz="1600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84C253F-DC0B-43ED-BC06-BF0FB9B2236C}"/>
              </a:ext>
            </a:extLst>
          </p:cNvPr>
          <p:cNvCxnSpPr>
            <a:cxnSpLocks/>
            <a:stCxn id="75" idx="1"/>
            <a:endCxn id="59" idx="2"/>
          </p:cNvCxnSpPr>
          <p:nvPr/>
        </p:nvCxnSpPr>
        <p:spPr>
          <a:xfrm flipH="1" flipV="1">
            <a:off x="3673234" y="6024981"/>
            <a:ext cx="748970" cy="635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374CB62-3954-4E1C-BCA6-B6AC32EBEA6C}"/>
              </a:ext>
            </a:extLst>
          </p:cNvPr>
          <p:cNvCxnSpPr>
            <a:cxnSpLocks/>
            <a:endCxn id="117" idx="2"/>
          </p:cNvCxnSpPr>
          <p:nvPr/>
        </p:nvCxnSpPr>
        <p:spPr>
          <a:xfrm flipV="1">
            <a:off x="7157131" y="6044022"/>
            <a:ext cx="1282270" cy="446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7BE4E195-4025-4789-B242-AE77051C76E0}"/>
              </a:ext>
            </a:extLst>
          </p:cNvPr>
          <p:cNvSpPr/>
          <p:nvPr/>
        </p:nvSpPr>
        <p:spPr>
          <a:xfrm>
            <a:off x="5460211" y="4726591"/>
            <a:ext cx="1295389" cy="466345"/>
          </a:xfrm>
          <a:prstGeom prst="roundRect">
            <a:avLst>
              <a:gd name="adj" fmla="val 7149"/>
            </a:avLst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MSO</a:t>
            </a:r>
            <a:endParaRPr lang="en-IN" b="1" dirty="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25EDDD1-D5DA-47AF-B867-58CBFF69035E}"/>
              </a:ext>
            </a:extLst>
          </p:cNvPr>
          <p:cNvSpPr/>
          <p:nvPr/>
        </p:nvSpPr>
        <p:spPr>
          <a:xfrm>
            <a:off x="5405661" y="5514846"/>
            <a:ext cx="717449" cy="58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Rest API</a:t>
            </a:r>
            <a:endParaRPr lang="en-IN" dirty="0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752634B7-89DE-4919-98AC-C9E3F152A823}"/>
              </a:ext>
            </a:extLst>
          </p:cNvPr>
          <p:cNvSpPr/>
          <p:nvPr/>
        </p:nvSpPr>
        <p:spPr>
          <a:xfrm>
            <a:off x="6172009" y="5514846"/>
            <a:ext cx="717449" cy="58869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GUI</a:t>
            </a:r>
            <a:endParaRPr lang="en-IN" dirty="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1C083A24-31DC-4197-847E-7A197AA27602}"/>
              </a:ext>
            </a:extLst>
          </p:cNvPr>
          <p:cNvCxnSpPr>
            <a:stCxn id="142" idx="0"/>
          </p:cNvCxnSpPr>
          <p:nvPr/>
        </p:nvCxnSpPr>
        <p:spPr>
          <a:xfrm flipH="1" flipV="1">
            <a:off x="5764385" y="5182773"/>
            <a:ext cx="1" cy="332073"/>
          </a:xfrm>
          <a:prstGeom prst="straightConnector1">
            <a:avLst/>
          </a:prstGeom>
          <a:ln w="38100"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66EF7030-9553-40C6-89DC-8F648705F289}"/>
              </a:ext>
            </a:extLst>
          </p:cNvPr>
          <p:cNvCxnSpPr>
            <a:cxnSpLocks/>
            <a:stCxn id="144" idx="0"/>
          </p:cNvCxnSpPr>
          <p:nvPr/>
        </p:nvCxnSpPr>
        <p:spPr>
          <a:xfrm flipV="1">
            <a:off x="6530734" y="5158355"/>
            <a:ext cx="0" cy="356491"/>
          </a:xfrm>
          <a:prstGeom prst="straightConnector1">
            <a:avLst/>
          </a:prstGeom>
          <a:ln w="38100"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EF01C57E-A7D9-4401-94B8-01039F98648D}"/>
              </a:ext>
            </a:extLst>
          </p:cNvPr>
          <p:cNvCxnSpPr>
            <a:cxnSpLocks/>
            <a:stCxn id="59" idx="3"/>
            <a:endCxn id="83" idx="1"/>
          </p:cNvCxnSpPr>
          <p:nvPr/>
        </p:nvCxnSpPr>
        <p:spPr>
          <a:xfrm flipV="1">
            <a:off x="4875872" y="4959764"/>
            <a:ext cx="584339" cy="622384"/>
          </a:xfrm>
          <a:prstGeom prst="straightConnector1">
            <a:avLst/>
          </a:prstGeom>
          <a:ln w="38100"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BB688646-A3E4-4A4F-AD2E-53F225DDA9FB}"/>
              </a:ext>
            </a:extLst>
          </p:cNvPr>
          <p:cNvCxnSpPr>
            <a:cxnSpLocks/>
            <a:stCxn id="117" idx="1"/>
            <a:endCxn id="83" idx="3"/>
          </p:cNvCxnSpPr>
          <p:nvPr/>
        </p:nvCxnSpPr>
        <p:spPr>
          <a:xfrm flipH="1" flipV="1">
            <a:off x="6755600" y="4959764"/>
            <a:ext cx="481162" cy="641425"/>
          </a:xfrm>
          <a:prstGeom prst="straightConnector1">
            <a:avLst/>
          </a:prstGeom>
          <a:ln w="38100"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06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E46A962-A419-488E-D352-B17D2D84ED78}"/>
              </a:ext>
            </a:extLst>
          </p:cNvPr>
          <p:cNvSpPr/>
          <p:nvPr/>
        </p:nvSpPr>
        <p:spPr>
          <a:xfrm>
            <a:off x="1767499" y="1086632"/>
            <a:ext cx="3244240" cy="5294335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rIns="2160000" rtlCol="0" anchor="t"/>
          <a:lstStyle/>
          <a:p>
            <a:pPr algn="ctr"/>
            <a:r>
              <a:rPr lang="en-US" dirty="0"/>
              <a:t>Site-1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110C838-E80E-93A2-4858-0D7EA0DE20BE}"/>
              </a:ext>
            </a:extLst>
          </p:cNvPr>
          <p:cNvSpPr/>
          <p:nvPr/>
        </p:nvSpPr>
        <p:spPr>
          <a:xfrm>
            <a:off x="7207971" y="1086632"/>
            <a:ext cx="3244240" cy="5294335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rIns="2160000" rtlCol="0" anchor="t"/>
          <a:lstStyle/>
          <a:p>
            <a:pPr algn="ctr"/>
            <a:r>
              <a:rPr lang="en-US" dirty="0"/>
              <a:t>Site-2</a:t>
            </a:r>
          </a:p>
        </p:txBody>
      </p:sp>
      <p:grpSp>
        <p:nvGrpSpPr>
          <p:cNvPr id="25" name="object 17">
            <a:extLst>
              <a:ext uri="{FF2B5EF4-FFF2-40B4-BE49-F238E27FC236}">
                <a16:creationId xmlns:a16="http://schemas.microsoft.com/office/drawing/2014/main" id="{916A0A13-EB0B-12B2-A339-3B8BC4BD0C37}"/>
              </a:ext>
            </a:extLst>
          </p:cNvPr>
          <p:cNvGrpSpPr/>
          <p:nvPr/>
        </p:nvGrpSpPr>
        <p:grpSpPr>
          <a:xfrm>
            <a:off x="3943742" y="5851767"/>
            <a:ext cx="921528" cy="529200"/>
            <a:chOff x="1118616" y="1712950"/>
            <a:chExt cx="691146" cy="396900"/>
          </a:xfrm>
        </p:grpSpPr>
        <p:pic>
          <p:nvPicPr>
            <p:cNvPr id="26" name="object 18">
              <a:extLst>
                <a:ext uri="{FF2B5EF4-FFF2-40B4-BE49-F238E27FC236}">
                  <a16:creationId xmlns:a16="http://schemas.microsoft.com/office/drawing/2014/main" id="{0DA2E1C6-9805-094D-7EF1-5C29A056979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8616" y="1712950"/>
              <a:ext cx="691146" cy="396900"/>
            </a:xfrm>
            <a:prstGeom prst="rect">
              <a:avLst/>
            </a:prstGeom>
          </p:spPr>
        </p:pic>
        <p:sp>
          <p:nvSpPr>
            <p:cNvPr id="27" name="object 19">
              <a:extLst>
                <a:ext uri="{FF2B5EF4-FFF2-40B4-BE49-F238E27FC236}">
                  <a16:creationId xmlns:a16="http://schemas.microsoft.com/office/drawing/2014/main" id="{811224E6-426B-BE04-29A6-A16FB29CF5C1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490981" y="0"/>
                  </a:moveTo>
                  <a:lnTo>
                    <a:pt x="39369" y="0"/>
                  </a:lnTo>
                  <a:lnTo>
                    <a:pt x="24045" y="3097"/>
                  </a:lnTo>
                  <a:lnTo>
                    <a:pt x="11531" y="11541"/>
                  </a:lnTo>
                  <a:lnTo>
                    <a:pt x="3094" y="24056"/>
                  </a:lnTo>
                  <a:lnTo>
                    <a:pt x="0" y="39370"/>
                  </a:lnTo>
                  <a:lnTo>
                    <a:pt x="0" y="196850"/>
                  </a:lnTo>
                  <a:lnTo>
                    <a:pt x="3094" y="212163"/>
                  </a:lnTo>
                  <a:lnTo>
                    <a:pt x="11531" y="224678"/>
                  </a:lnTo>
                  <a:lnTo>
                    <a:pt x="24045" y="233122"/>
                  </a:lnTo>
                  <a:lnTo>
                    <a:pt x="39369" y="236220"/>
                  </a:lnTo>
                  <a:lnTo>
                    <a:pt x="490981" y="236220"/>
                  </a:lnTo>
                  <a:lnTo>
                    <a:pt x="506295" y="233122"/>
                  </a:lnTo>
                  <a:lnTo>
                    <a:pt x="518810" y="224678"/>
                  </a:lnTo>
                  <a:lnTo>
                    <a:pt x="527254" y="212163"/>
                  </a:lnTo>
                  <a:lnTo>
                    <a:pt x="530351" y="196850"/>
                  </a:lnTo>
                  <a:lnTo>
                    <a:pt x="530351" y="39370"/>
                  </a:lnTo>
                  <a:lnTo>
                    <a:pt x="527254" y="24056"/>
                  </a:lnTo>
                  <a:lnTo>
                    <a:pt x="518810" y="11541"/>
                  </a:lnTo>
                  <a:lnTo>
                    <a:pt x="506295" y="3097"/>
                  </a:lnTo>
                  <a:lnTo>
                    <a:pt x="490981" y="0"/>
                  </a:lnTo>
                  <a:close/>
                </a:path>
              </a:pathLst>
            </a:custGeom>
            <a:solidFill>
              <a:srgbClr val="AEE4E4">
                <a:alpha val="32156"/>
              </a:srgbClr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8" name="object 20">
              <a:extLst>
                <a:ext uri="{FF2B5EF4-FFF2-40B4-BE49-F238E27FC236}">
                  <a16:creationId xmlns:a16="http://schemas.microsoft.com/office/drawing/2014/main" id="{AD70642D-A376-A279-D2A7-E38877F270C7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0" y="39370"/>
                  </a:moveTo>
                  <a:lnTo>
                    <a:pt x="3094" y="24056"/>
                  </a:lnTo>
                  <a:lnTo>
                    <a:pt x="11531" y="11541"/>
                  </a:lnTo>
                  <a:lnTo>
                    <a:pt x="24045" y="3097"/>
                  </a:lnTo>
                  <a:lnTo>
                    <a:pt x="39369" y="0"/>
                  </a:lnTo>
                  <a:lnTo>
                    <a:pt x="490981" y="0"/>
                  </a:lnTo>
                  <a:lnTo>
                    <a:pt x="506295" y="3097"/>
                  </a:lnTo>
                  <a:lnTo>
                    <a:pt x="518810" y="11541"/>
                  </a:lnTo>
                  <a:lnTo>
                    <a:pt x="527254" y="24056"/>
                  </a:lnTo>
                  <a:lnTo>
                    <a:pt x="530351" y="39370"/>
                  </a:lnTo>
                  <a:lnTo>
                    <a:pt x="530351" y="196850"/>
                  </a:lnTo>
                  <a:lnTo>
                    <a:pt x="527254" y="212163"/>
                  </a:lnTo>
                  <a:lnTo>
                    <a:pt x="518810" y="224678"/>
                  </a:lnTo>
                  <a:lnTo>
                    <a:pt x="506295" y="233122"/>
                  </a:lnTo>
                  <a:lnTo>
                    <a:pt x="490981" y="236220"/>
                  </a:lnTo>
                  <a:lnTo>
                    <a:pt x="39369" y="236220"/>
                  </a:lnTo>
                  <a:lnTo>
                    <a:pt x="24045" y="233122"/>
                  </a:lnTo>
                  <a:lnTo>
                    <a:pt x="11531" y="224678"/>
                  </a:lnTo>
                  <a:lnTo>
                    <a:pt x="3094" y="212163"/>
                  </a:lnTo>
                  <a:lnTo>
                    <a:pt x="0" y="196850"/>
                  </a:lnTo>
                  <a:lnTo>
                    <a:pt x="0" y="39370"/>
                  </a:lnTo>
                  <a:close/>
                </a:path>
              </a:pathLst>
            </a:custGeom>
            <a:ln w="12192">
              <a:solidFill>
                <a:srgbClr val="33828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29" name="object 21">
              <a:extLst>
                <a:ext uri="{FF2B5EF4-FFF2-40B4-BE49-F238E27FC236}">
                  <a16:creationId xmlns:a16="http://schemas.microsoft.com/office/drawing/2014/main" id="{F0AF46B5-C77F-BC56-BC42-6C2C996175B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3292" y="1763268"/>
              <a:ext cx="230124" cy="192023"/>
            </a:xfrm>
            <a:prstGeom prst="rect">
              <a:avLst/>
            </a:prstGeom>
          </p:spPr>
        </p:pic>
        <p:pic>
          <p:nvPicPr>
            <p:cNvPr id="30" name="object 22">
              <a:extLst>
                <a:ext uri="{FF2B5EF4-FFF2-40B4-BE49-F238E27FC236}">
                  <a16:creationId xmlns:a16="http://schemas.microsoft.com/office/drawing/2014/main" id="{B9A817F2-2468-4E65-749E-210A7D712E1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2832" y="1763268"/>
              <a:ext cx="249936" cy="192023"/>
            </a:xfrm>
            <a:prstGeom prst="rect">
              <a:avLst/>
            </a:prstGeom>
          </p:spPr>
        </p:pic>
        <p:pic>
          <p:nvPicPr>
            <p:cNvPr id="31" name="object 23">
              <a:extLst>
                <a:ext uri="{FF2B5EF4-FFF2-40B4-BE49-F238E27FC236}">
                  <a16:creationId xmlns:a16="http://schemas.microsoft.com/office/drawing/2014/main" id="{0E9AE098-540A-18C7-48DC-09A01BC9536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53896" y="1767840"/>
              <a:ext cx="249935" cy="193548"/>
            </a:xfrm>
            <a:prstGeom prst="rect">
              <a:avLst/>
            </a:prstGeom>
          </p:spPr>
        </p:pic>
      </p:grpSp>
      <p:grpSp>
        <p:nvGrpSpPr>
          <p:cNvPr id="38" name="object 17">
            <a:extLst>
              <a:ext uri="{FF2B5EF4-FFF2-40B4-BE49-F238E27FC236}">
                <a16:creationId xmlns:a16="http://schemas.microsoft.com/office/drawing/2014/main" id="{6E283A26-01F0-1583-F4E4-A0B6A11C07FE}"/>
              </a:ext>
            </a:extLst>
          </p:cNvPr>
          <p:cNvGrpSpPr/>
          <p:nvPr/>
        </p:nvGrpSpPr>
        <p:grpSpPr>
          <a:xfrm>
            <a:off x="7365815" y="5851767"/>
            <a:ext cx="921528" cy="529200"/>
            <a:chOff x="1118616" y="1712950"/>
            <a:chExt cx="691146" cy="396900"/>
          </a:xfrm>
        </p:grpSpPr>
        <p:pic>
          <p:nvPicPr>
            <p:cNvPr id="39" name="object 18">
              <a:extLst>
                <a:ext uri="{FF2B5EF4-FFF2-40B4-BE49-F238E27FC236}">
                  <a16:creationId xmlns:a16="http://schemas.microsoft.com/office/drawing/2014/main" id="{419115EB-CE36-E20C-17C8-12E852BEE4A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8616" y="1712950"/>
              <a:ext cx="691146" cy="396900"/>
            </a:xfrm>
            <a:prstGeom prst="rect">
              <a:avLst/>
            </a:prstGeom>
          </p:spPr>
        </p:pic>
        <p:sp>
          <p:nvSpPr>
            <p:cNvPr id="40" name="object 19">
              <a:extLst>
                <a:ext uri="{FF2B5EF4-FFF2-40B4-BE49-F238E27FC236}">
                  <a16:creationId xmlns:a16="http://schemas.microsoft.com/office/drawing/2014/main" id="{CEEC5A3A-EA29-F41A-39DE-64B7E101F2D2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490981" y="0"/>
                  </a:moveTo>
                  <a:lnTo>
                    <a:pt x="39369" y="0"/>
                  </a:lnTo>
                  <a:lnTo>
                    <a:pt x="24045" y="3097"/>
                  </a:lnTo>
                  <a:lnTo>
                    <a:pt x="11531" y="11541"/>
                  </a:lnTo>
                  <a:lnTo>
                    <a:pt x="3094" y="24056"/>
                  </a:lnTo>
                  <a:lnTo>
                    <a:pt x="0" y="39370"/>
                  </a:lnTo>
                  <a:lnTo>
                    <a:pt x="0" y="196850"/>
                  </a:lnTo>
                  <a:lnTo>
                    <a:pt x="3094" y="212163"/>
                  </a:lnTo>
                  <a:lnTo>
                    <a:pt x="11531" y="224678"/>
                  </a:lnTo>
                  <a:lnTo>
                    <a:pt x="24045" y="233122"/>
                  </a:lnTo>
                  <a:lnTo>
                    <a:pt x="39369" y="236220"/>
                  </a:lnTo>
                  <a:lnTo>
                    <a:pt x="490981" y="236220"/>
                  </a:lnTo>
                  <a:lnTo>
                    <a:pt x="506295" y="233122"/>
                  </a:lnTo>
                  <a:lnTo>
                    <a:pt x="518810" y="224678"/>
                  </a:lnTo>
                  <a:lnTo>
                    <a:pt x="527254" y="212163"/>
                  </a:lnTo>
                  <a:lnTo>
                    <a:pt x="530351" y="196850"/>
                  </a:lnTo>
                  <a:lnTo>
                    <a:pt x="530351" y="39370"/>
                  </a:lnTo>
                  <a:lnTo>
                    <a:pt x="527254" y="24056"/>
                  </a:lnTo>
                  <a:lnTo>
                    <a:pt x="518810" y="11541"/>
                  </a:lnTo>
                  <a:lnTo>
                    <a:pt x="506295" y="3097"/>
                  </a:lnTo>
                  <a:lnTo>
                    <a:pt x="490981" y="0"/>
                  </a:lnTo>
                  <a:close/>
                </a:path>
              </a:pathLst>
            </a:custGeom>
            <a:solidFill>
              <a:srgbClr val="AEE4E4">
                <a:alpha val="32156"/>
              </a:srgbClr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41" name="object 20">
              <a:extLst>
                <a:ext uri="{FF2B5EF4-FFF2-40B4-BE49-F238E27FC236}">
                  <a16:creationId xmlns:a16="http://schemas.microsoft.com/office/drawing/2014/main" id="{DD2499C1-8019-70B3-212F-A0A3AAE3FE25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0" y="39370"/>
                  </a:moveTo>
                  <a:lnTo>
                    <a:pt x="3094" y="24056"/>
                  </a:lnTo>
                  <a:lnTo>
                    <a:pt x="11531" y="11541"/>
                  </a:lnTo>
                  <a:lnTo>
                    <a:pt x="24045" y="3097"/>
                  </a:lnTo>
                  <a:lnTo>
                    <a:pt x="39369" y="0"/>
                  </a:lnTo>
                  <a:lnTo>
                    <a:pt x="490981" y="0"/>
                  </a:lnTo>
                  <a:lnTo>
                    <a:pt x="506295" y="3097"/>
                  </a:lnTo>
                  <a:lnTo>
                    <a:pt x="518810" y="11541"/>
                  </a:lnTo>
                  <a:lnTo>
                    <a:pt x="527254" y="24056"/>
                  </a:lnTo>
                  <a:lnTo>
                    <a:pt x="530351" y="39370"/>
                  </a:lnTo>
                  <a:lnTo>
                    <a:pt x="530351" y="196850"/>
                  </a:lnTo>
                  <a:lnTo>
                    <a:pt x="527254" y="212163"/>
                  </a:lnTo>
                  <a:lnTo>
                    <a:pt x="518810" y="224678"/>
                  </a:lnTo>
                  <a:lnTo>
                    <a:pt x="506295" y="233122"/>
                  </a:lnTo>
                  <a:lnTo>
                    <a:pt x="490981" y="236220"/>
                  </a:lnTo>
                  <a:lnTo>
                    <a:pt x="39369" y="236220"/>
                  </a:lnTo>
                  <a:lnTo>
                    <a:pt x="24045" y="233122"/>
                  </a:lnTo>
                  <a:lnTo>
                    <a:pt x="11531" y="224678"/>
                  </a:lnTo>
                  <a:lnTo>
                    <a:pt x="3094" y="212163"/>
                  </a:lnTo>
                  <a:lnTo>
                    <a:pt x="0" y="196850"/>
                  </a:lnTo>
                  <a:lnTo>
                    <a:pt x="0" y="39370"/>
                  </a:lnTo>
                  <a:close/>
                </a:path>
              </a:pathLst>
            </a:custGeom>
            <a:ln w="12192">
              <a:solidFill>
                <a:srgbClr val="33828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42" name="object 21">
              <a:extLst>
                <a:ext uri="{FF2B5EF4-FFF2-40B4-BE49-F238E27FC236}">
                  <a16:creationId xmlns:a16="http://schemas.microsoft.com/office/drawing/2014/main" id="{B98BE955-F1A9-E8FB-35C7-FC07862AC2D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3292" y="1763268"/>
              <a:ext cx="230124" cy="192023"/>
            </a:xfrm>
            <a:prstGeom prst="rect">
              <a:avLst/>
            </a:prstGeom>
          </p:spPr>
        </p:pic>
        <p:pic>
          <p:nvPicPr>
            <p:cNvPr id="43" name="object 22">
              <a:extLst>
                <a:ext uri="{FF2B5EF4-FFF2-40B4-BE49-F238E27FC236}">
                  <a16:creationId xmlns:a16="http://schemas.microsoft.com/office/drawing/2014/main" id="{E5B921BB-70A2-9C0A-26F1-18BFCA72C99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2832" y="1763268"/>
              <a:ext cx="249936" cy="192023"/>
            </a:xfrm>
            <a:prstGeom prst="rect">
              <a:avLst/>
            </a:prstGeom>
          </p:spPr>
        </p:pic>
        <p:pic>
          <p:nvPicPr>
            <p:cNvPr id="44" name="object 23">
              <a:extLst>
                <a:ext uri="{FF2B5EF4-FFF2-40B4-BE49-F238E27FC236}">
                  <a16:creationId xmlns:a16="http://schemas.microsoft.com/office/drawing/2014/main" id="{102B6DCD-8455-FA9D-A399-948E4C325AA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53896" y="1767840"/>
              <a:ext cx="249935" cy="193548"/>
            </a:xfrm>
            <a:prstGeom prst="rect">
              <a:avLst/>
            </a:prstGeom>
          </p:spPr>
        </p:pic>
      </p:grpSp>
      <p:pic>
        <p:nvPicPr>
          <p:cNvPr id="47" name="object 40">
            <a:extLst>
              <a:ext uri="{FF2B5EF4-FFF2-40B4-BE49-F238E27FC236}">
                <a16:creationId xmlns:a16="http://schemas.microsoft.com/office/drawing/2014/main" id="{224A3F1F-5087-702E-DB42-0EBFC7A8A12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80661" y="6211466"/>
            <a:ext cx="642902" cy="646534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24C548E-DC29-9A7A-0B80-C435AECAE51F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4409408" y="6211466"/>
            <a:ext cx="1271253" cy="323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A6573D0-EF9D-41BA-9622-522B07323C8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6323563" y="6183018"/>
            <a:ext cx="1503016" cy="351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28649A1-210C-C3F0-6A06-23A82D47762B}"/>
              </a:ext>
            </a:extLst>
          </p:cNvPr>
          <p:cNvGrpSpPr/>
          <p:nvPr/>
        </p:nvGrpSpPr>
        <p:grpSpPr>
          <a:xfrm>
            <a:off x="5460373" y="87887"/>
            <a:ext cx="1271254" cy="470759"/>
            <a:chOff x="5458546" y="68079"/>
            <a:chExt cx="1271254" cy="470759"/>
          </a:xfrm>
        </p:grpSpPr>
        <p:pic>
          <p:nvPicPr>
            <p:cNvPr id="53" name="Picture 27" descr="ISN">
              <a:extLst>
                <a:ext uri="{FF2B5EF4-FFF2-40B4-BE49-F238E27FC236}">
                  <a16:creationId xmlns:a16="http://schemas.microsoft.com/office/drawing/2014/main" id="{F3DDFE91-1B2E-3001-CA4E-438228BE46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58546" y="68079"/>
              <a:ext cx="1271254" cy="47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A84AF6-995E-01BC-FB99-0451BFB541C1}"/>
                </a:ext>
              </a:extLst>
            </p:cNvPr>
            <p:cNvSpPr txBox="1"/>
            <p:nvPr/>
          </p:nvSpPr>
          <p:spPr>
            <a:xfrm>
              <a:off x="5864783" y="152709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ISN</a:t>
              </a:r>
            </a:p>
          </p:txBody>
        </p: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65DF8CD-B160-135F-7F11-B5DE7860D942}"/>
              </a:ext>
            </a:extLst>
          </p:cNvPr>
          <p:cNvCxnSpPr>
            <a:cxnSpLocks/>
            <a:stCxn id="23" idx="0"/>
            <a:endCxn id="53" idx="1"/>
          </p:cNvCxnSpPr>
          <p:nvPr/>
        </p:nvCxnSpPr>
        <p:spPr>
          <a:xfrm flipV="1">
            <a:off x="3389619" y="323267"/>
            <a:ext cx="2070754" cy="7633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32DE7FB-E961-AAAD-0756-5D4D81068A0D}"/>
              </a:ext>
            </a:extLst>
          </p:cNvPr>
          <p:cNvCxnSpPr>
            <a:cxnSpLocks/>
            <a:stCxn id="24" idx="0"/>
            <a:endCxn id="53" idx="3"/>
          </p:cNvCxnSpPr>
          <p:nvPr/>
        </p:nvCxnSpPr>
        <p:spPr>
          <a:xfrm flipH="1" flipV="1">
            <a:off x="6731627" y="323267"/>
            <a:ext cx="2098464" cy="7633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7EC769F9-0622-3F49-5F6E-938B8E4AC3CA}"/>
              </a:ext>
            </a:extLst>
          </p:cNvPr>
          <p:cNvSpPr/>
          <p:nvPr/>
        </p:nvSpPr>
        <p:spPr>
          <a:xfrm>
            <a:off x="2161308" y="1620982"/>
            <a:ext cx="7938655" cy="41495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6480000" rtlCol="0" anchor="t"/>
          <a:lstStyle/>
          <a:p>
            <a:pPr algn="ctr"/>
            <a:r>
              <a:rPr lang="en-US" dirty="0"/>
              <a:t>Tenant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D991F11-2043-1B2F-CE44-F910C8A11969}"/>
              </a:ext>
            </a:extLst>
          </p:cNvPr>
          <p:cNvSpPr/>
          <p:nvPr/>
        </p:nvSpPr>
        <p:spPr>
          <a:xfrm>
            <a:off x="2523329" y="2129878"/>
            <a:ext cx="7145342" cy="32078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6480000" rtlCol="0" anchor="t"/>
          <a:lstStyle/>
          <a:p>
            <a:pPr algn="ctr"/>
            <a:r>
              <a:rPr lang="en-US" dirty="0"/>
              <a:t>VRF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57EBDF6-1A6A-F612-130D-F57C496DDFFD}"/>
              </a:ext>
            </a:extLst>
          </p:cNvPr>
          <p:cNvSpPr/>
          <p:nvPr/>
        </p:nvSpPr>
        <p:spPr>
          <a:xfrm>
            <a:off x="3004609" y="2604655"/>
            <a:ext cx="6179127" cy="2327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5400000" rtlCol="0" anchor="t"/>
          <a:lstStyle/>
          <a:p>
            <a:pPr algn="ctr"/>
            <a:r>
              <a:rPr lang="en-US" dirty="0"/>
              <a:t>BD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0126D21-F17A-5962-FBD8-B691A73CBEAA}"/>
              </a:ext>
            </a:extLst>
          </p:cNvPr>
          <p:cNvSpPr/>
          <p:nvPr/>
        </p:nvSpPr>
        <p:spPr>
          <a:xfrm>
            <a:off x="3515597" y="2992582"/>
            <a:ext cx="1208431" cy="457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EDE2159-084E-E1DC-6A9E-03C51EA1AF42}"/>
              </a:ext>
            </a:extLst>
          </p:cNvPr>
          <p:cNvSpPr/>
          <p:nvPr/>
        </p:nvSpPr>
        <p:spPr>
          <a:xfrm>
            <a:off x="7683127" y="2990400"/>
            <a:ext cx="1208431" cy="4572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EPG-B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B9CA9D1-980A-E710-CCE9-A9809255FA42}"/>
              </a:ext>
            </a:extLst>
          </p:cNvPr>
          <p:cNvSpPr/>
          <p:nvPr/>
        </p:nvSpPr>
        <p:spPr>
          <a:xfrm>
            <a:off x="3515597" y="3998526"/>
            <a:ext cx="5375961" cy="4572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EPG-C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109A0C3-488C-29B2-A06F-4A909C19D879}"/>
              </a:ext>
            </a:extLst>
          </p:cNvPr>
          <p:cNvSpPr/>
          <p:nvPr/>
        </p:nvSpPr>
        <p:spPr>
          <a:xfrm>
            <a:off x="5522324" y="908658"/>
            <a:ext cx="1175062" cy="9144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L3Out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274A9CE-5434-65F8-7CFE-7CBBC3C0E226}"/>
              </a:ext>
            </a:extLst>
          </p:cNvPr>
          <p:cNvCxnSpPr>
            <a:stCxn id="67" idx="0"/>
            <a:endCxn id="72" idx="2"/>
          </p:cNvCxnSpPr>
          <p:nvPr/>
        </p:nvCxnSpPr>
        <p:spPr>
          <a:xfrm flipV="1">
            <a:off x="4119813" y="1365858"/>
            <a:ext cx="1402511" cy="16267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1601CFA-7D97-8557-36C5-73DFC3226C20}"/>
              </a:ext>
            </a:extLst>
          </p:cNvPr>
          <p:cNvCxnSpPr>
            <a:cxnSpLocks/>
            <a:stCxn id="68" idx="0"/>
            <a:endCxn id="72" idx="6"/>
          </p:cNvCxnSpPr>
          <p:nvPr/>
        </p:nvCxnSpPr>
        <p:spPr>
          <a:xfrm flipH="1" flipV="1">
            <a:off x="6697386" y="1365858"/>
            <a:ext cx="1589957" cy="1624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BFCE2C3-333B-1A5E-815A-043B3AD9C313}"/>
              </a:ext>
            </a:extLst>
          </p:cNvPr>
          <p:cNvSpPr txBox="1"/>
          <p:nvPr/>
        </p:nvSpPr>
        <p:spPr>
          <a:xfrm>
            <a:off x="404037" y="195067"/>
            <a:ext cx="123623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Scenario 1</a:t>
            </a:r>
          </a:p>
        </p:txBody>
      </p:sp>
    </p:spTree>
    <p:extLst>
      <p:ext uri="{BB962C8B-B14F-4D97-AF65-F5344CB8AC3E}">
        <p14:creationId xmlns:p14="http://schemas.microsoft.com/office/powerpoint/2010/main" val="405905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CE6B4-D7B3-AE33-D0BA-88D7F4612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C57F457-3DD3-F63F-1EE0-E6B6D620EB1E}"/>
              </a:ext>
            </a:extLst>
          </p:cNvPr>
          <p:cNvSpPr/>
          <p:nvPr/>
        </p:nvSpPr>
        <p:spPr>
          <a:xfrm>
            <a:off x="1767499" y="1086632"/>
            <a:ext cx="3244240" cy="5294335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rIns="2160000" rtlCol="0" anchor="t"/>
          <a:lstStyle/>
          <a:p>
            <a:pPr algn="ctr"/>
            <a:r>
              <a:rPr lang="en-US" dirty="0"/>
              <a:t>Site-1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FF4785-EE00-FB6A-9242-C3A3297F88DE}"/>
              </a:ext>
            </a:extLst>
          </p:cNvPr>
          <p:cNvSpPr/>
          <p:nvPr/>
        </p:nvSpPr>
        <p:spPr>
          <a:xfrm>
            <a:off x="7207971" y="1086632"/>
            <a:ext cx="3244240" cy="5294335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rIns="2160000" rtlCol="0" anchor="t"/>
          <a:lstStyle/>
          <a:p>
            <a:pPr algn="ctr"/>
            <a:r>
              <a:rPr lang="en-US" dirty="0"/>
              <a:t>Site-2</a:t>
            </a:r>
          </a:p>
        </p:txBody>
      </p:sp>
      <p:grpSp>
        <p:nvGrpSpPr>
          <p:cNvPr id="25" name="object 17">
            <a:extLst>
              <a:ext uri="{FF2B5EF4-FFF2-40B4-BE49-F238E27FC236}">
                <a16:creationId xmlns:a16="http://schemas.microsoft.com/office/drawing/2014/main" id="{4B6E4896-B536-3B48-2118-AD7F8405428A}"/>
              </a:ext>
            </a:extLst>
          </p:cNvPr>
          <p:cNvGrpSpPr/>
          <p:nvPr/>
        </p:nvGrpSpPr>
        <p:grpSpPr>
          <a:xfrm>
            <a:off x="3943742" y="5851767"/>
            <a:ext cx="921528" cy="529200"/>
            <a:chOff x="1118616" y="1712950"/>
            <a:chExt cx="691146" cy="396900"/>
          </a:xfrm>
        </p:grpSpPr>
        <p:pic>
          <p:nvPicPr>
            <p:cNvPr id="26" name="object 18">
              <a:extLst>
                <a:ext uri="{FF2B5EF4-FFF2-40B4-BE49-F238E27FC236}">
                  <a16:creationId xmlns:a16="http://schemas.microsoft.com/office/drawing/2014/main" id="{F7EDEE67-6DCD-8350-16C4-EEDE9AEC832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8616" y="1712950"/>
              <a:ext cx="691146" cy="396900"/>
            </a:xfrm>
            <a:prstGeom prst="rect">
              <a:avLst/>
            </a:prstGeom>
          </p:spPr>
        </p:pic>
        <p:sp>
          <p:nvSpPr>
            <p:cNvPr id="27" name="object 19">
              <a:extLst>
                <a:ext uri="{FF2B5EF4-FFF2-40B4-BE49-F238E27FC236}">
                  <a16:creationId xmlns:a16="http://schemas.microsoft.com/office/drawing/2014/main" id="{9EB78089-B037-17BB-5BC6-56E53F9773FD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490981" y="0"/>
                  </a:moveTo>
                  <a:lnTo>
                    <a:pt x="39369" y="0"/>
                  </a:lnTo>
                  <a:lnTo>
                    <a:pt x="24045" y="3097"/>
                  </a:lnTo>
                  <a:lnTo>
                    <a:pt x="11531" y="11541"/>
                  </a:lnTo>
                  <a:lnTo>
                    <a:pt x="3094" y="24056"/>
                  </a:lnTo>
                  <a:lnTo>
                    <a:pt x="0" y="39370"/>
                  </a:lnTo>
                  <a:lnTo>
                    <a:pt x="0" y="196850"/>
                  </a:lnTo>
                  <a:lnTo>
                    <a:pt x="3094" y="212163"/>
                  </a:lnTo>
                  <a:lnTo>
                    <a:pt x="11531" y="224678"/>
                  </a:lnTo>
                  <a:lnTo>
                    <a:pt x="24045" y="233122"/>
                  </a:lnTo>
                  <a:lnTo>
                    <a:pt x="39369" y="236220"/>
                  </a:lnTo>
                  <a:lnTo>
                    <a:pt x="490981" y="236220"/>
                  </a:lnTo>
                  <a:lnTo>
                    <a:pt x="506295" y="233122"/>
                  </a:lnTo>
                  <a:lnTo>
                    <a:pt x="518810" y="224678"/>
                  </a:lnTo>
                  <a:lnTo>
                    <a:pt x="527254" y="212163"/>
                  </a:lnTo>
                  <a:lnTo>
                    <a:pt x="530351" y="196850"/>
                  </a:lnTo>
                  <a:lnTo>
                    <a:pt x="530351" y="39370"/>
                  </a:lnTo>
                  <a:lnTo>
                    <a:pt x="527254" y="24056"/>
                  </a:lnTo>
                  <a:lnTo>
                    <a:pt x="518810" y="11541"/>
                  </a:lnTo>
                  <a:lnTo>
                    <a:pt x="506295" y="3097"/>
                  </a:lnTo>
                  <a:lnTo>
                    <a:pt x="490981" y="0"/>
                  </a:lnTo>
                  <a:close/>
                </a:path>
              </a:pathLst>
            </a:custGeom>
            <a:solidFill>
              <a:srgbClr val="AEE4E4">
                <a:alpha val="32156"/>
              </a:srgbClr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8" name="object 20">
              <a:extLst>
                <a:ext uri="{FF2B5EF4-FFF2-40B4-BE49-F238E27FC236}">
                  <a16:creationId xmlns:a16="http://schemas.microsoft.com/office/drawing/2014/main" id="{4A292482-D546-DDE8-3447-E3E8193F91D7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0" y="39370"/>
                  </a:moveTo>
                  <a:lnTo>
                    <a:pt x="3094" y="24056"/>
                  </a:lnTo>
                  <a:lnTo>
                    <a:pt x="11531" y="11541"/>
                  </a:lnTo>
                  <a:lnTo>
                    <a:pt x="24045" y="3097"/>
                  </a:lnTo>
                  <a:lnTo>
                    <a:pt x="39369" y="0"/>
                  </a:lnTo>
                  <a:lnTo>
                    <a:pt x="490981" y="0"/>
                  </a:lnTo>
                  <a:lnTo>
                    <a:pt x="506295" y="3097"/>
                  </a:lnTo>
                  <a:lnTo>
                    <a:pt x="518810" y="11541"/>
                  </a:lnTo>
                  <a:lnTo>
                    <a:pt x="527254" y="24056"/>
                  </a:lnTo>
                  <a:lnTo>
                    <a:pt x="530351" y="39370"/>
                  </a:lnTo>
                  <a:lnTo>
                    <a:pt x="530351" y="196850"/>
                  </a:lnTo>
                  <a:lnTo>
                    <a:pt x="527254" y="212163"/>
                  </a:lnTo>
                  <a:lnTo>
                    <a:pt x="518810" y="224678"/>
                  </a:lnTo>
                  <a:lnTo>
                    <a:pt x="506295" y="233122"/>
                  </a:lnTo>
                  <a:lnTo>
                    <a:pt x="490981" y="236220"/>
                  </a:lnTo>
                  <a:lnTo>
                    <a:pt x="39369" y="236220"/>
                  </a:lnTo>
                  <a:lnTo>
                    <a:pt x="24045" y="233122"/>
                  </a:lnTo>
                  <a:lnTo>
                    <a:pt x="11531" y="224678"/>
                  </a:lnTo>
                  <a:lnTo>
                    <a:pt x="3094" y="212163"/>
                  </a:lnTo>
                  <a:lnTo>
                    <a:pt x="0" y="196850"/>
                  </a:lnTo>
                  <a:lnTo>
                    <a:pt x="0" y="39370"/>
                  </a:lnTo>
                  <a:close/>
                </a:path>
              </a:pathLst>
            </a:custGeom>
            <a:ln w="12192">
              <a:solidFill>
                <a:srgbClr val="33828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29" name="object 21">
              <a:extLst>
                <a:ext uri="{FF2B5EF4-FFF2-40B4-BE49-F238E27FC236}">
                  <a16:creationId xmlns:a16="http://schemas.microsoft.com/office/drawing/2014/main" id="{13252E15-AFFF-795C-7864-09A090BF053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3292" y="1763268"/>
              <a:ext cx="230124" cy="192023"/>
            </a:xfrm>
            <a:prstGeom prst="rect">
              <a:avLst/>
            </a:prstGeom>
          </p:spPr>
        </p:pic>
        <p:pic>
          <p:nvPicPr>
            <p:cNvPr id="30" name="object 22">
              <a:extLst>
                <a:ext uri="{FF2B5EF4-FFF2-40B4-BE49-F238E27FC236}">
                  <a16:creationId xmlns:a16="http://schemas.microsoft.com/office/drawing/2014/main" id="{08A8C528-B91D-713B-47F6-9681DAD1C0E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2832" y="1763268"/>
              <a:ext cx="249936" cy="192023"/>
            </a:xfrm>
            <a:prstGeom prst="rect">
              <a:avLst/>
            </a:prstGeom>
          </p:spPr>
        </p:pic>
        <p:pic>
          <p:nvPicPr>
            <p:cNvPr id="31" name="object 23">
              <a:extLst>
                <a:ext uri="{FF2B5EF4-FFF2-40B4-BE49-F238E27FC236}">
                  <a16:creationId xmlns:a16="http://schemas.microsoft.com/office/drawing/2014/main" id="{F5D87A2E-DF28-E827-F5EB-0D7E94D6F94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53896" y="1767840"/>
              <a:ext cx="249935" cy="193548"/>
            </a:xfrm>
            <a:prstGeom prst="rect">
              <a:avLst/>
            </a:prstGeom>
          </p:spPr>
        </p:pic>
      </p:grpSp>
      <p:grpSp>
        <p:nvGrpSpPr>
          <p:cNvPr id="38" name="object 17">
            <a:extLst>
              <a:ext uri="{FF2B5EF4-FFF2-40B4-BE49-F238E27FC236}">
                <a16:creationId xmlns:a16="http://schemas.microsoft.com/office/drawing/2014/main" id="{A060B8B2-5DC2-36EA-33A0-FEB2A5DE283D}"/>
              </a:ext>
            </a:extLst>
          </p:cNvPr>
          <p:cNvGrpSpPr/>
          <p:nvPr/>
        </p:nvGrpSpPr>
        <p:grpSpPr>
          <a:xfrm>
            <a:off x="7365815" y="5851767"/>
            <a:ext cx="921528" cy="529200"/>
            <a:chOff x="1118616" y="1712950"/>
            <a:chExt cx="691146" cy="396900"/>
          </a:xfrm>
        </p:grpSpPr>
        <p:pic>
          <p:nvPicPr>
            <p:cNvPr id="39" name="object 18">
              <a:extLst>
                <a:ext uri="{FF2B5EF4-FFF2-40B4-BE49-F238E27FC236}">
                  <a16:creationId xmlns:a16="http://schemas.microsoft.com/office/drawing/2014/main" id="{5797AA44-5151-5729-DF9F-10F9B3415EE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8616" y="1712950"/>
              <a:ext cx="691146" cy="396900"/>
            </a:xfrm>
            <a:prstGeom prst="rect">
              <a:avLst/>
            </a:prstGeom>
          </p:spPr>
        </p:pic>
        <p:sp>
          <p:nvSpPr>
            <p:cNvPr id="40" name="object 19">
              <a:extLst>
                <a:ext uri="{FF2B5EF4-FFF2-40B4-BE49-F238E27FC236}">
                  <a16:creationId xmlns:a16="http://schemas.microsoft.com/office/drawing/2014/main" id="{260EC77D-850B-E8D9-26A1-231340244DBF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490981" y="0"/>
                  </a:moveTo>
                  <a:lnTo>
                    <a:pt x="39369" y="0"/>
                  </a:lnTo>
                  <a:lnTo>
                    <a:pt x="24045" y="3097"/>
                  </a:lnTo>
                  <a:lnTo>
                    <a:pt x="11531" y="11541"/>
                  </a:lnTo>
                  <a:lnTo>
                    <a:pt x="3094" y="24056"/>
                  </a:lnTo>
                  <a:lnTo>
                    <a:pt x="0" y="39370"/>
                  </a:lnTo>
                  <a:lnTo>
                    <a:pt x="0" y="196850"/>
                  </a:lnTo>
                  <a:lnTo>
                    <a:pt x="3094" y="212163"/>
                  </a:lnTo>
                  <a:lnTo>
                    <a:pt x="11531" y="224678"/>
                  </a:lnTo>
                  <a:lnTo>
                    <a:pt x="24045" y="233122"/>
                  </a:lnTo>
                  <a:lnTo>
                    <a:pt x="39369" y="236220"/>
                  </a:lnTo>
                  <a:lnTo>
                    <a:pt x="490981" y="236220"/>
                  </a:lnTo>
                  <a:lnTo>
                    <a:pt x="506295" y="233122"/>
                  </a:lnTo>
                  <a:lnTo>
                    <a:pt x="518810" y="224678"/>
                  </a:lnTo>
                  <a:lnTo>
                    <a:pt x="527254" y="212163"/>
                  </a:lnTo>
                  <a:lnTo>
                    <a:pt x="530351" y="196850"/>
                  </a:lnTo>
                  <a:lnTo>
                    <a:pt x="530351" y="39370"/>
                  </a:lnTo>
                  <a:lnTo>
                    <a:pt x="527254" y="24056"/>
                  </a:lnTo>
                  <a:lnTo>
                    <a:pt x="518810" y="11541"/>
                  </a:lnTo>
                  <a:lnTo>
                    <a:pt x="506295" y="3097"/>
                  </a:lnTo>
                  <a:lnTo>
                    <a:pt x="490981" y="0"/>
                  </a:lnTo>
                  <a:close/>
                </a:path>
              </a:pathLst>
            </a:custGeom>
            <a:solidFill>
              <a:srgbClr val="AEE4E4">
                <a:alpha val="32156"/>
              </a:srgbClr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41" name="object 20">
              <a:extLst>
                <a:ext uri="{FF2B5EF4-FFF2-40B4-BE49-F238E27FC236}">
                  <a16:creationId xmlns:a16="http://schemas.microsoft.com/office/drawing/2014/main" id="{52DFFD63-98CE-4DC1-9DB8-C17FE0930D2A}"/>
                </a:ext>
              </a:extLst>
            </p:cNvPr>
            <p:cNvSpPr/>
            <p:nvPr/>
          </p:nvSpPr>
          <p:spPr>
            <a:xfrm>
              <a:off x="1202436" y="1746504"/>
              <a:ext cx="530860" cy="236220"/>
            </a:xfrm>
            <a:custGeom>
              <a:avLst/>
              <a:gdLst/>
              <a:ahLst/>
              <a:cxnLst/>
              <a:rect l="l" t="t" r="r" b="b"/>
              <a:pathLst>
                <a:path w="530860" h="236219">
                  <a:moveTo>
                    <a:pt x="0" y="39370"/>
                  </a:moveTo>
                  <a:lnTo>
                    <a:pt x="3094" y="24056"/>
                  </a:lnTo>
                  <a:lnTo>
                    <a:pt x="11531" y="11541"/>
                  </a:lnTo>
                  <a:lnTo>
                    <a:pt x="24045" y="3097"/>
                  </a:lnTo>
                  <a:lnTo>
                    <a:pt x="39369" y="0"/>
                  </a:lnTo>
                  <a:lnTo>
                    <a:pt x="490981" y="0"/>
                  </a:lnTo>
                  <a:lnTo>
                    <a:pt x="506295" y="3097"/>
                  </a:lnTo>
                  <a:lnTo>
                    <a:pt x="518810" y="11541"/>
                  </a:lnTo>
                  <a:lnTo>
                    <a:pt x="527254" y="24056"/>
                  </a:lnTo>
                  <a:lnTo>
                    <a:pt x="530351" y="39370"/>
                  </a:lnTo>
                  <a:lnTo>
                    <a:pt x="530351" y="196850"/>
                  </a:lnTo>
                  <a:lnTo>
                    <a:pt x="527254" y="212163"/>
                  </a:lnTo>
                  <a:lnTo>
                    <a:pt x="518810" y="224678"/>
                  </a:lnTo>
                  <a:lnTo>
                    <a:pt x="506295" y="233122"/>
                  </a:lnTo>
                  <a:lnTo>
                    <a:pt x="490981" y="236220"/>
                  </a:lnTo>
                  <a:lnTo>
                    <a:pt x="39369" y="236220"/>
                  </a:lnTo>
                  <a:lnTo>
                    <a:pt x="24045" y="233122"/>
                  </a:lnTo>
                  <a:lnTo>
                    <a:pt x="11531" y="224678"/>
                  </a:lnTo>
                  <a:lnTo>
                    <a:pt x="3094" y="212163"/>
                  </a:lnTo>
                  <a:lnTo>
                    <a:pt x="0" y="196850"/>
                  </a:lnTo>
                  <a:lnTo>
                    <a:pt x="0" y="39370"/>
                  </a:lnTo>
                  <a:close/>
                </a:path>
              </a:pathLst>
            </a:custGeom>
            <a:ln w="12192">
              <a:solidFill>
                <a:srgbClr val="33828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42" name="object 21">
              <a:extLst>
                <a:ext uri="{FF2B5EF4-FFF2-40B4-BE49-F238E27FC236}">
                  <a16:creationId xmlns:a16="http://schemas.microsoft.com/office/drawing/2014/main" id="{6D25F1F3-9EB6-47D2-6633-603EC0A6B39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3292" y="1763268"/>
              <a:ext cx="230124" cy="192023"/>
            </a:xfrm>
            <a:prstGeom prst="rect">
              <a:avLst/>
            </a:prstGeom>
          </p:spPr>
        </p:pic>
        <p:pic>
          <p:nvPicPr>
            <p:cNvPr id="43" name="object 22">
              <a:extLst>
                <a:ext uri="{FF2B5EF4-FFF2-40B4-BE49-F238E27FC236}">
                  <a16:creationId xmlns:a16="http://schemas.microsoft.com/office/drawing/2014/main" id="{14B85142-87F5-F048-AE34-0CD071FC7B2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2832" y="1763268"/>
              <a:ext cx="249936" cy="192023"/>
            </a:xfrm>
            <a:prstGeom prst="rect">
              <a:avLst/>
            </a:prstGeom>
          </p:spPr>
        </p:pic>
        <p:pic>
          <p:nvPicPr>
            <p:cNvPr id="44" name="object 23">
              <a:extLst>
                <a:ext uri="{FF2B5EF4-FFF2-40B4-BE49-F238E27FC236}">
                  <a16:creationId xmlns:a16="http://schemas.microsoft.com/office/drawing/2014/main" id="{A655E541-DB58-95DB-3EB3-7AC8E350E91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53896" y="1767840"/>
              <a:ext cx="249935" cy="193548"/>
            </a:xfrm>
            <a:prstGeom prst="rect">
              <a:avLst/>
            </a:prstGeom>
          </p:spPr>
        </p:pic>
      </p:grpSp>
      <p:pic>
        <p:nvPicPr>
          <p:cNvPr id="47" name="object 40">
            <a:extLst>
              <a:ext uri="{FF2B5EF4-FFF2-40B4-BE49-F238E27FC236}">
                <a16:creationId xmlns:a16="http://schemas.microsoft.com/office/drawing/2014/main" id="{BBF984BB-DCC4-4F27-DE76-846FB27B17F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80661" y="6211466"/>
            <a:ext cx="642902" cy="646534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B4C5218-9049-4E55-835D-CABFDF420CFA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4409408" y="6211466"/>
            <a:ext cx="1271253" cy="323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BC34357-2BAA-A4E2-4B6E-87AAB2EB027D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6323563" y="6183018"/>
            <a:ext cx="1503016" cy="351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1409155-F496-C5E9-C604-40D9B19BD439}"/>
              </a:ext>
            </a:extLst>
          </p:cNvPr>
          <p:cNvGrpSpPr/>
          <p:nvPr/>
        </p:nvGrpSpPr>
        <p:grpSpPr>
          <a:xfrm>
            <a:off x="5460373" y="87887"/>
            <a:ext cx="1271254" cy="470759"/>
            <a:chOff x="5458546" y="68079"/>
            <a:chExt cx="1271254" cy="470759"/>
          </a:xfrm>
        </p:grpSpPr>
        <p:pic>
          <p:nvPicPr>
            <p:cNvPr id="53" name="Picture 27" descr="ISN">
              <a:extLst>
                <a:ext uri="{FF2B5EF4-FFF2-40B4-BE49-F238E27FC236}">
                  <a16:creationId xmlns:a16="http://schemas.microsoft.com/office/drawing/2014/main" id="{8694558D-A225-0ACE-4D65-78DA263669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58546" y="68079"/>
              <a:ext cx="1271254" cy="47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1ACAFCE-C69E-9385-761E-144A0D0CD1CE}"/>
                </a:ext>
              </a:extLst>
            </p:cNvPr>
            <p:cNvSpPr txBox="1"/>
            <p:nvPr/>
          </p:nvSpPr>
          <p:spPr>
            <a:xfrm>
              <a:off x="5864783" y="152709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ISN</a:t>
              </a:r>
            </a:p>
          </p:txBody>
        </p: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A352B80-B9C8-3031-1A88-83D0FBBC1730}"/>
              </a:ext>
            </a:extLst>
          </p:cNvPr>
          <p:cNvCxnSpPr>
            <a:cxnSpLocks/>
            <a:stCxn id="23" idx="0"/>
            <a:endCxn id="53" idx="1"/>
          </p:cNvCxnSpPr>
          <p:nvPr/>
        </p:nvCxnSpPr>
        <p:spPr>
          <a:xfrm flipV="1">
            <a:off x="3389619" y="323267"/>
            <a:ext cx="2070754" cy="7633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27BA6AA-7895-D641-5D5C-28C38D299BEA}"/>
              </a:ext>
            </a:extLst>
          </p:cNvPr>
          <p:cNvCxnSpPr>
            <a:cxnSpLocks/>
            <a:stCxn id="24" idx="0"/>
            <a:endCxn id="53" idx="3"/>
          </p:cNvCxnSpPr>
          <p:nvPr/>
        </p:nvCxnSpPr>
        <p:spPr>
          <a:xfrm flipH="1" flipV="1">
            <a:off x="6731627" y="323267"/>
            <a:ext cx="2098464" cy="7633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AB05611F-BABC-835A-EA5F-A08374563824}"/>
              </a:ext>
            </a:extLst>
          </p:cNvPr>
          <p:cNvSpPr/>
          <p:nvPr/>
        </p:nvSpPr>
        <p:spPr>
          <a:xfrm>
            <a:off x="2161308" y="1620982"/>
            <a:ext cx="7938655" cy="41495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6480000" rtlCol="0" anchor="t"/>
          <a:lstStyle/>
          <a:p>
            <a:pPr algn="ctr"/>
            <a:r>
              <a:rPr lang="en-US" dirty="0"/>
              <a:t>Tenant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093E0D2-A970-59CB-63F8-A487A1077776}"/>
              </a:ext>
            </a:extLst>
          </p:cNvPr>
          <p:cNvSpPr/>
          <p:nvPr/>
        </p:nvSpPr>
        <p:spPr>
          <a:xfrm>
            <a:off x="2523329" y="2129878"/>
            <a:ext cx="7145342" cy="32078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6480000" rtlCol="0" anchor="t"/>
          <a:lstStyle/>
          <a:p>
            <a:pPr algn="ctr"/>
            <a:r>
              <a:rPr lang="en-US" dirty="0"/>
              <a:t>VRF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D2F7FD4-D8EE-19AA-4397-9927362DDADF}"/>
              </a:ext>
            </a:extLst>
          </p:cNvPr>
          <p:cNvSpPr/>
          <p:nvPr/>
        </p:nvSpPr>
        <p:spPr>
          <a:xfrm>
            <a:off x="3004609" y="2604655"/>
            <a:ext cx="6179127" cy="2327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5400000" rtlCol="0" anchor="t"/>
          <a:lstStyle/>
          <a:p>
            <a:pPr algn="ctr"/>
            <a:r>
              <a:rPr lang="en-US" dirty="0"/>
              <a:t>BD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7505046-1037-FDCF-A465-C93C23DD6092}"/>
              </a:ext>
            </a:extLst>
          </p:cNvPr>
          <p:cNvSpPr/>
          <p:nvPr/>
        </p:nvSpPr>
        <p:spPr>
          <a:xfrm>
            <a:off x="3515597" y="2992582"/>
            <a:ext cx="1208431" cy="457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796BC66-2B16-CD30-5B49-C6CB64AB9BD8}"/>
              </a:ext>
            </a:extLst>
          </p:cNvPr>
          <p:cNvSpPr/>
          <p:nvPr/>
        </p:nvSpPr>
        <p:spPr>
          <a:xfrm>
            <a:off x="7683127" y="2990400"/>
            <a:ext cx="1208431" cy="457200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EPG-B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4243149-A662-1171-127F-35B910C774F0}"/>
              </a:ext>
            </a:extLst>
          </p:cNvPr>
          <p:cNvSpPr/>
          <p:nvPr/>
        </p:nvSpPr>
        <p:spPr>
          <a:xfrm>
            <a:off x="3515597" y="3998526"/>
            <a:ext cx="5375961" cy="45720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EPG-C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6B93C0-5320-D333-8C70-7D69B6CF78CD}"/>
              </a:ext>
            </a:extLst>
          </p:cNvPr>
          <p:cNvSpPr/>
          <p:nvPr/>
        </p:nvSpPr>
        <p:spPr>
          <a:xfrm>
            <a:off x="5742866" y="2901292"/>
            <a:ext cx="635416" cy="6354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C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8513987-C800-EE26-241E-0C1606BB800B}"/>
              </a:ext>
            </a:extLst>
          </p:cNvPr>
          <p:cNvCxnSpPr>
            <a:cxnSpLocks/>
            <a:stCxn id="69" idx="0"/>
            <a:endCxn id="2" idx="4"/>
          </p:cNvCxnSpPr>
          <p:nvPr/>
        </p:nvCxnSpPr>
        <p:spPr>
          <a:xfrm flipH="1" flipV="1">
            <a:off x="6060574" y="3536708"/>
            <a:ext cx="143004" cy="46181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21CD000-BEC9-E62A-7954-E84D5B8204B1}"/>
              </a:ext>
            </a:extLst>
          </p:cNvPr>
          <p:cNvCxnSpPr>
            <a:cxnSpLocks/>
            <a:stCxn id="2" idx="6"/>
            <a:endCxn id="68" idx="1"/>
          </p:cNvCxnSpPr>
          <p:nvPr/>
        </p:nvCxnSpPr>
        <p:spPr>
          <a:xfrm>
            <a:off x="6378282" y="3219000"/>
            <a:ext cx="130484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19FB64C1-7BD2-3785-8D39-1E0AEA7144EC}"/>
              </a:ext>
            </a:extLst>
          </p:cNvPr>
          <p:cNvSpPr/>
          <p:nvPr/>
        </p:nvSpPr>
        <p:spPr>
          <a:xfrm>
            <a:off x="5522324" y="908658"/>
            <a:ext cx="1175062" cy="91440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L3Out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25FC10-0FF9-0131-B0BD-4DCE5CF2C73A}"/>
              </a:ext>
            </a:extLst>
          </p:cNvPr>
          <p:cNvCxnSpPr>
            <a:endCxn id="10" idx="2"/>
          </p:cNvCxnSpPr>
          <p:nvPr/>
        </p:nvCxnSpPr>
        <p:spPr>
          <a:xfrm flipV="1">
            <a:off x="4119813" y="1365858"/>
            <a:ext cx="1402511" cy="16267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E790968-E500-33F8-E77A-DD776B3FDDAF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6697386" y="1365858"/>
            <a:ext cx="1589957" cy="1624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852032-5363-5986-6F8A-32929F136B49}"/>
              </a:ext>
            </a:extLst>
          </p:cNvPr>
          <p:cNvSpPr txBox="1"/>
          <p:nvPr/>
        </p:nvSpPr>
        <p:spPr>
          <a:xfrm>
            <a:off x="404037" y="195067"/>
            <a:ext cx="123623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Scenario 2</a:t>
            </a:r>
          </a:p>
        </p:txBody>
      </p:sp>
    </p:spTree>
    <p:extLst>
      <p:ext uri="{BB962C8B-B14F-4D97-AF65-F5344CB8AC3E}">
        <p14:creationId xmlns:p14="http://schemas.microsoft.com/office/powerpoint/2010/main" val="2792164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Macintosh PowerPoint</Application>
  <PresentationFormat>Widescreen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Multi-Site L2 Stretch and Contracts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Sehgal, Ashish | RSI</dc:creator>
  <cp:lastModifiedBy>Sehgal, Ashish | RSI</cp:lastModifiedBy>
  <cp:revision>1</cp:revision>
  <dcterms:created xsi:type="dcterms:W3CDTF">2024-10-24T07:01:06Z</dcterms:created>
  <dcterms:modified xsi:type="dcterms:W3CDTF">2024-10-24T07:01:41Z</dcterms:modified>
</cp:coreProperties>
</file>