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png" ContentType="image/png"/>
  <Default Extension="rels" ContentType="application/vnd.openxmlformats-package.relationships+xml"/>
  <Default Extension="tmp" ContentType="image/png"/>
  <Default Extension="wmf" ContentType="image/x-wmf"/>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10.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viewProps.xml" ContentType="application/vnd.openxmlformats-officedocument.presentationml.viewProps+xml"/>
</Types>
</file>

<file path=_rels/.rels><?xml version="1.0" encoding="UTF-8"?>

<Relationships xmlns="http://schemas.openxmlformats.org/package/2006/relationships">
  <Relationship Id="cId1" Type="http://schemas.openxmlformats.org/officeDocument/2006/relationships/custom-properties" Target="docProps/custom.xml"/>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0" r:id="rId1"/>
    <p:sldMasterId id="2147484027" r:id="rId2"/>
    <p:sldMasterId id="2147484031" r:id="rId3"/>
    <p:sldMasterId id="2147484033" r:id="rId4"/>
    <p:sldMasterId id="2147484035" r:id="rId5"/>
    <p:sldMasterId id="2147484081" r:id="rId6"/>
    <p:sldMasterId id="2147484039" r:id="rId7"/>
    <p:sldMasterId id="2147484121" r:id="rId8"/>
    <p:sldMasterId id="2147484134" r:id="rId9"/>
  </p:sldMasterIdLst>
  <p:notesMasterIdLst>
    <p:notesMasterId r:id="rId48"/>
  </p:notesMasterIdLst>
  <p:sldIdLst>
    <p:sldId id="2513" r:id="rId10"/>
    <p:sldId id="2503" r:id="rId11"/>
    <p:sldId id="2506" r:id="rId12"/>
    <p:sldId id="2507" r:id="rId13"/>
    <p:sldId id="2460" r:id="rId14"/>
    <p:sldId id="2474" r:id="rId15"/>
    <p:sldId id="2508" r:id="rId16"/>
    <p:sldId id="2475" r:id="rId17"/>
    <p:sldId id="2476" r:id="rId18"/>
    <p:sldId id="2478" r:id="rId19"/>
    <p:sldId id="2479" r:id="rId20"/>
    <p:sldId id="2480" r:id="rId21"/>
    <p:sldId id="2509" r:id="rId22"/>
    <p:sldId id="2481" r:id="rId23"/>
    <p:sldId id="2484" r:id="rId24"/>
    <p:sldId id="2485" r:id="rId25"/>
    <p:sldId id="2486" r:id="rId26"/>
    <p:sldId id="2487" r:id="rId27"/>
    <p:sldId id="2488" r:id="rId28"/>
    <p:sldId id="2489" r:id="rId29"/>
    <p:sldId id="2490" r:id="rId30"/>
    <p:sldId id="2505" r:id="rId31"/>
    <p:sldId id="2491" r:id="rId32"/>
    <p:sldId id="2492" r:id="rId33"/>
    <p:sldId id="2493" r:id="rId34"/>
    <p:sldId id="2494" r:id="rId35"/>
    <p:sldId id="2504" r:id="rId36"/>
    <p:sldId id="2510" r:id="rId37"/>
    <p:sldId id="2497" r:id="rId38"/>
    <p:sldId id="2499" r:id="rId39"/>
    <p:sldId id="2498" r:id="rId40"/>
    <p:sldId id="2515" r:id="rId41"/>
    <p:sldId id="2500" r:id="rId42"/>
    <p:sldId id="2511" r:id="rId43"/>
    <p:sldId id="2516" r:id="rId44"/>
    <p:sldId id="2518" r:id="rId45"/>
    <p:sldId id="2517" r:id="rId46"/>
    <p:sldId id="2512" r:id="rId47"/>
  </p:sldIdLst>
  <p:sldSz cx="9144000" cy="5143500" type="screen16x9"/>
  <p:notesSz cx="6858000" cy="9296400"/>
  <p:defaultTextStyle>
    <a:defPPr>
      <a:defRPr lang="en-US"/>
    </a:defPPr>
    <a:lvl1pPr marL="0" algn="l" defTabSz="914362" rtl="0" eaLnBrk="1" latinLnBrk="0" hangingPunct="1">
      <a:defRPr sz="1800" kern="1200">
        <a:solidFill>
          <a:schemeClr val="tx1"/>
        </a:solidFill>
        <a:latin typeface="+mn-lt"/>
        <a:ea typeface="+mn-ea"/>
        <a:cs typeface="+mn-cs"/>
      </a:defRPr>
    </a:lvl1pPr>
    <a:lvl2pPr marL="457181" algn="l" defTabSz="914362" rtl="0" eaLnBrk="1" latinLnBrk="0" hangingPunct="1">
      <a:defRPr sz="1800" kern="1200">
        <a:solidFill>
          <a:schemeClr val="tx1"/>
        </a:solidFill>
        <a:latin typeface="+mn-lt"/>
        <a:ea typeface="+mn-ea"/>
        <a:cs typeface="+mn-cs"/>
      </a:defRPr>
    </a:lvl2pPr>
    <a:lvl3pPr marL="914362" algn="l" defTabSz="914362" rtl="0" eaLnBrk="1" latinLnBrk="0" hangingPunct="1">
      <a:defRPr sz="1800" kern="1200">
        <a:solidFill>
          <a:schemeClr val="tx1"/>
        </a:solidFill>
        <a:latin typeface="+mn-lt"/>
        <a:ea typeface="+mn-ea"/>
        <a:cs typeface="+mn-cs"/>
      </a:defRPr>
    </a:lvl3pPr>
    <a:lvl4pPr marL="1371543" algn="l" defTabSz="914362" rtl="0" eaLnBrk="1" latinLnBrk="0" hangingPunct="1">
      <a:defRPr sz="1800" kern="1200">
        <a:solidFill>
          <a:schemeClr val="tx1"/>
        </a:solidFill>
        <a:latin typeface="+mn-lt"/>
        <a:ea typeface="+mn-ea"/>
        <a:cs typeface="+mn-cs"/>
      </a:defRPr>
    </a:lvl4pPr>
    <a:lvl5pPr marL="1828724" algn="l" defTabSz="914362" rtl="0" eaLnBrk="1" latinLnBrk="0" hangingPunct="1">
      <a:defRPr sz="1800" kern="1200">
        <a:solidFill>
          <a:schemeClr val="tx1"/>
        </a:solidFill>
        <a:latin typeface="+mn-lt"/>
        <a:ea typeface="+mn-ea"/>
        <a:cs typeface="+mn-cs"/>
      </a:defRPr>
    </a:lvl5pPr>
    <a:lvl6pPr marL="2285905" algn="l" defTabSz="914362" rtl="0" eaLnBrk="1" latinLnBrk="0" hangingPunct="1">
      <a:defRPr sz="1800" kern="1200">
        <a:solidFill>
          <a:schemeClr val="tx1"/>
        </a:solidFill>
        <a:latin typeface="+mn-lt"/>
        <a:ea typeface="+mn-ea"/>
        <a:cs typeface="+mn-cs"/>
      </a:defRPr>
    </a:lvl6pPr>
    <a:lvl7pPr marL="2743086" algn="l" defTabSz="914362" rtl="0" eaLnBrk="1" latinLnBrk="0" hangingPunct="1">
      <a:defRPr sz="1800" kern="1200">
        <a:solidFill>
          <a:schemeClr val="tx1"/>
        </a:solidFill>
        <a:latin typeface="+mn-lt"/>
        <a:ea typeface="+mn-ea"/>
        <a:cs typeface="+mn-cs"/>
      </a:defRPr>
    </a:lvl7pPr>
    <a:lvl8pPr marL="3200266" algn="l" defTabSz="914362" rtl="0" eaLnBrk="1" latinLnBrk="0" hangingPunct="1">
      <a:defRPr sz="1800" kern="1200">
        <a:solidFill>
          <a:schemeClr val="tx1"/>
        </a:solidFill>
        <a:latin typeface="+mn-lt"/>
        <a:ea typeface="+mn-ea"/>
        <a:cs typeface="+mn-cs"/>
      </a:defRPr>
    </a:lvl8pPr>
    <a:lvl9pPr marL="3657448" algn="l" defTabSz="914362" rtl="0" eaLnBrk="1" latinLnBrk="0" hangingPunct="1">
      <a:defRPr sz="1800" kern="1200">
        <a:solidFill>
          <a:schemeClr val="tx1"/>
        </a:solidFill>
        <a:latin typeface="+mn-lt"/>
        <a:ea typeface="+mn-ea"/>
        <a:cs typeface="+mn-cs"/>
      </a:defRPr>
    </a:lvl9pPr>
  </p:defaultTextStyle>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avid Yates" initials="dy" lastIdx="75" clrIdx="0"/>
  <p:cmAuthor id="1" name="Ben Melton" initials=""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0000"/>
    <a:srgbClr val="0000FF"/>
    <a:srgbClr val="FFFFFF"/>
    <a:srgbClr val="000000"/>
    <a:srgbClr val="F1F9FC"/>
    <a:srgbClr val="008041"/>
    <a:srgbClr val="0096D6"/>
    <a:srgbClr val="01BBBB"/>
    <a:srgbClr val="E3A804"/>
    <a:srgbClr val="00FF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93" autoAdjust="0"/>
    <p:restoredTop sz="89489" autoAdjust="0"/>
  </p:normalViewPr>
  <p:slideViewPr>
    <p:cSldViewPr snapToGrid="0">
      <p:cViewPr>
        <p:scale>
          <a:sx n="112" d="100"/>
          <a:sy n="112" d="100"/>
        </p:scale>
        <p:origin x="-1288" y="-576"/>
      </p:cViewPr>
      <p:guideLst>
        <p:guide orient="horz"/>
        <p:guide pos="113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32" d="100"/>
        <a:sy n="132" d="100"/>
      </p:scale>
      <p:origin x="0" y="8040"/>
    </p:cViewPr>
  </p:sorterViewPr>
  <p:notesViewPr>
    <p:cSldViewPr snapToGrid="0">
      <p:cViewPr>
        <p:scale>
          <a:sx n="100" d="100"/>
          <a:sy n="100" d="100"/>
        </p:scale>
        <p:origin x="-1536" y="-72"/>
      </p:cViewPr>
      <p:guideLst>
        <p:guide orient="horz" pos="2928"/>
        <p:guide pos="2160"/>
      </p:guideLst>
    </p:cSldViewPr>
  </p:notesViewPr>
  <p:gridSpacing cx="76200" cy="76200"/>
</p:viewPr>
</file>

<file path=ppt/_rels/presentation.xml.rels><?xml version="1.0" encoding="UTF-8"?>

<Relationships xmlns="http://schemas.openxmlformats.org/package/2006/relationships">
  <Relationship Id="rId1" Type="http://schemas.openxmlformats.org/officeDocument/2006/relationships/slideMaster" Target="slideMasters/slideMaster1.xml"/>
  <Relationship Id="rId10" Type="http://schemas.openxmlformats.org/officeDocument/2006/relationships/slide" Target="slides/slide1.xml"/>
  <Relationship Id="rId11" Type="http://schemas.openxmlformats.org/officeDocument/2006/relationships/slide" Target="slides/slide2.xml"/>
  <Relationship Id="rId12" Type="http://schemas.openxmlformats.org/officeDocument/2006/relationships/slide" Target="slides/slide3.xml"/>
  <Relationship Id="rId13" Type="http://schemas.openxmlformats.org/officeDocument/2006/relationships/slide" Target="slides/slide4.xml"/>
  <Relationship Id="rId14" Type="http://schemas.openxmlformats.org/officeDocument/2006/relationships/slide" Target="slides/slide5.xml"/>
  <Relationship Id="rId15" Type="http://schemas.openxmlformats.org/officeDocument/2006/relationships/slide" Target="slides/slide6.xml"/>
  <Relationship Id="rId16" Type="http://schemas.openxmlformats.org/officeDocument/2006/relationships/slide" Target="slides/slide7.xml"/>
  <Relationship Id="rId17" Type="http://schemas.openxmlformats.org/officeDocument/2006/relationships/slide" Target="slides/slide8.xml"/>
  <Relationship Id="rId18" Type="http://schemas.openxmlformats.org/officeDocument/2006/relationships/slide" Target="slides/slide9.xml"/>
  <Relationship Id="rId19" Type="http://schemas.openxmlformats.org/officeDocument/2006/relationships/slide" Target="slides/slide10.xml"/>
  <Relationship Id="rId2" Type="http://schemas.openxmlformats.org/officeDocument/2006/relationships/slideMaster" Target="slideMasters/slideMaster2.xml"/>
  <Relationship Id="rId20" Type="http://schemas.openxmlformats.org/officeDocument/2006/relationships/slide" Target="slides/slide11.xml"/>
  <Relationship Id="rId21" Type="http://schemas.openxmlformats.org/officeDocument/2006/relationships/slide" Target="slides/slide12.xml"/>
  <Relationship Id="rId22" Type="http://schemas.openxmlformats.org/officeDocument/2006/relationships/slide" Target="slides/slide13.xml"/>
  <Relationship Id="rId23" Type="http://schemas.openxmlformats.org/officeDocument/2006/relationships/slide" Target="slides/slide14.xml"/>
  <Relationship Id="rId24" Type="http://schemas.openxmlformats.org/officeDocument/2006/relationships/slide" Target="slides/slide15.xml"/>
  <Relationship Id="rId25" Type="http://schemas.openxmlformats.org/officeDocument/2006/relationships/slide" Target="slides/slide16.xml"/>
  <Relationship Id="rId26" Type="http://schemas.openxmlformats.org/officeDocument/2006/relationships/slide" Target="slides/slide17.xml"/>
  <Relationship Id="rId27" Type="http://schemas.openxmlformats.org/officeDocument/2006/relationships/slide" Target="slides/slide18.xml"/>
  <Relationship Id="rId28" Type="http://schemas.openxmlformats.org/officeDocument/2006/relationships/slide" Target="slides/slide19.xml"/>
  <Relationship Id="rId29" Type="http://schemas.openxmlformats.org/officeDocument/2006/relationships/slide" Target="slides/slide20.xml"/>
  <Relationship Id="rId3" Type="http://schemas.openxmlformats.org/officeDocument/2006/relationships/slideMaster" Target="slideMasters/slideMaster3.xml"/>
  <Relationship Id="rId30" Type="http://schemas.openxmlformats.org/officeDocument/2006/relationships/slide" Target="slides/slide21.xml"/>
  <Relationship Id="rId31" Type="http://schemas.openxmlformats.org/officeDocument/2006/relationships/slide" Target="slides/slide22.xml"/>
  <Relationship Id="rId32" Type="http://schemas.openxmlformats.org/officeDocument/2006/relationships/slide" Target="slides/slide23.xml"/>
  <Relationship Id="rId33" Type="http://schemas.openxmlformats.org/officeDocument/2006/relationships/slide" Target="slides/slide24.xml"/>
  <Relationship Id="rId34" Type="http://schemas.openxmlformats.org/officeDocument/2006/relationships/slide" Target="slides/slide25.xml"/>
  <Relationship Id="rId35" Type="http://schemas.openxmlformats.org/officeDocument/2006/relationships/slide" Target="slides/slide26.xml"/>
  <Relationship Id="rId36" Type="http://schemas.openxmlformats.org/officeDocument/2006/relationships/slide" Target="slides/slide27.xml"/>
  <Relationship Id="rId37" Type="http://schemas.openxmlformats.org/officeDocument/2006/relationships/slide" Target="slides/slide28.xml"/>
  <Relationship Id="rId38" Type="http://schemas.openxmlformats.org/officeDocument/2006/relationships/slide" Target="slides/slide29.xml"/>
  <Relationship Id="rId39" Type="http://schemas.openxmlformats.org/officeDocument/2006/relationships/slide" Target="slides/slide30.xml"/>
  <Relationship Id="rId4" Type="http://schemas.openxmlformats.org/officeDocument/2006/relationships/slideMaster" Target="slideMasters/slideMaster4.xml"/>
  <Relationship Id="rId40" Type="http://schemas.openxmlformats.org/officeDocument/2006/relationships/slide" Target="slides/slide31.xml"/>
  <Relationship Id="rId41" Type="http://schemas.openxmlformats.org/officeDocument/2006/relationships/slide" Target="slides/slide32.xml"/>
  <Relationship Id="rId42" Type="http://schemas.openxmlformats.org/officeDocument/2006/relationships/slide" Target="slides/slide33.xml"/>
  <Relationship Id="rId43" Type="http://schemas.openxmlformats.org/officeDocument/2006/relationships/slide" Target="slides/slide34.xml"/>
  <Relationship Id="rId44" Type="http://schemas.openxmlformats.org/officeDocument/2006/relationships/slide" Target="slides/slide35.xml"/>
  <Relationship Id="rId45" Type="http://schemas.openxmlformats.org/officeDocument/2006/relationships/slide" Target="slides/slide36.xml"/>
  <Relationship Id="rId46" Type="http://schemas.openxmlformats.org/officeDocument/2006/relationships/slide" Target="slides/slide37.xml"/>
  <Relationship Id="rId47" Type="http://schemas.openxmlformats.org/officeDocument/2006/relationships/slide" Target="slides/slide38.xml"/>
  <Relationship Id="rId48" Type="http://schemas.openxmlformats.org/officeDocument/2006/relationships/notesMaster" Target="notesMasters/notesMaster1.xml"/>
  <Relationship Id="rId49" Type="http://schemas.openxmlformats.org/officeDocument/2006/relationships/printerSettings" Target="printerSettings/printerSettings1.bin"/>
  <Relationship Id="rId5" Type="http://schemas.openxmlformats.org/officeDocument/2006/relationships/slideMaster" Target="slideMasters/slideMaster5.xml"/>
  <Relationship Id="rId50" Type="http://schemas.openxmlformats.org/officeDocument/2006/relationships/commentAuthors" Target="commentAuthors.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heme" Target="theme/theme1.xml"/>
  <Relationship Id="rId54" Type="http://schemas.openxmlformats.org/officeDocument/2006/relationships/tableStyles" Target="tableStyles.xml"/>
  <Relationship Id="rId6" Type="http://schemas.openxmlformats.org/officeDocument/2006/relationships/slideMaster" Target="slideMasters/slideMaster6.xml"/>
  <Relationship Id="rId7" Type="http://schemas.openxmlformats.org/officeDocument/2006/relationships/slideMaster" Target="slideMasters/slideMaster7.xml"/>
  <Relationship Id="rId8" Type="http://schemas.openxmlformats.org/officeDocument/2006/relationships/slideMaster" Target="slideMasters/slideMaster8.xml"/>
  <Relationship Id="rId9" Type="http://schemas.openxmlformats.org/officeDocument/2006/relationships/slideMaster" Target="slideMasters/slideMaster9.xml"/>
</Relationships>

</file>

<file path=ppt/notesMasters/_rels/notesMaster1.xml.rels><?xml version="1.0" encoding="UTF-8"?>

<Relationships xmlns="http://schemas.openxmlformats.org/package/2006/relationships">
  <Relationship Id="rId1" Type="http://schemas.openxmlformats.org/officeDocument/2006/relationships/theme" Target="../theme/theme10.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65138"/>
          </a:xfrm>
          <a:prstGeom prst="rect">
            <a:avLst/>
          </a:prstGeom>
        </p:spPr>
        <p:txBody>
          <a:bodyPr vert="horz" lIns="91440" tIns="45720" rIns="91440" bIns="45720" rtlCol="0"/>
          <a:lstStyle>
            <a:lvl1pPr algn="r">
              <a:defRPr sz="1200"/>
            </a:lvl1pPr>
          </a:lstStyle>
          <a:p>
            <a:fld id="{EB8876BD-DFE7-46C1-88B3-630EC13D66F3}" type="datetimeFigureOut">
              <a:rPr lang="en-US" smtClean="0"/>
              <a:pPr/>
              <a:t>1/16/14</a:t>
            </a:fld>
            <a:endParaRPr lang="en-US" dirty="0"/>
          </a:p>
        </p:txBody>
      </p:sp>
      <p:sp>
        <p:nvSpPr>
          <p:cNvPr id="4" name="Slide Image Placeholder 3"/>
          <p:cNvSpPr>
            <a:spLocks noGrp="1" noRot="1" noChangeAspect="1"/>
          </p:cNvSpPr>
          <p:nvPr>
            <p:ph type="sldImg" idx="2"/>
          </p:nvPr>
        </p:nvSpPr>
        <p:spPr>
          <a:xfrm>
            <a:off x="330200" y="696913"/>
            <a:ext cx="6197600" cy="34861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16425"/>
            <a:ext cx="5486400" cy="41830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829675"/>
            <a:ext cx="2971800" cy="465138"/>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829675"/>
            <a:ext cx="2971800" cy="465138"/>
          </a:xfrm>
          <a:prstGeom prst="rect">
            <a:avLst/>
          </a:prstGeom>
        </p:spPr>
        <p:txBody>
          <a:bodyPr vert="horz" lIns="91440" tIns="45720" rIns="91440" bIns="45720" rtlCol="0" anchor="b"/>
          <a:lstStyle>
            <a:lvl1pPr algn="r">
              <a:defRPr sz="1200"/>
            </a:lvl1pPr>
          </a:lstStyle>
          <a:p>
            <a:fld id="{F4F3FEE9-9AF5-46BD-A752-746714941CE7}" type="slidenum">
              <a:rPr lang="en-US" smtClean="0"/>
              <a:pPr/>
              <a:t>‹#›</a:t>
            </a:fld>
            <a:endParaRPr lang="en-US" dirty="0"/>
          </a:p>
        </p:txBody>
      </p:sp>
    </p:spTree>
    <p:extLst>
      <p:ext uri="{BB962C8B-B14F-4D97-AF65-F5344CB8AC3E}">
        <p14:creationId xmlns:p14="http://schemas.microsoft.com/office/powerpoint/2010/main" val="3044466078"/>
      </p:ext>
    </p:extLst>
  </p:cSld>
  <p:clrMap bg1="lt1" tx1="dk1" bg2="lt2" tx2="dk2" accent1="accent1" accent2="accent2" accent3="accent3" accent4="accent4" accent5="accent5" accent6="accent6" hlink="hlink" folHlink="folHlink"/>
  <p:notesStyle>
    <a:lvl1pPr marL="0" algn="l" defTabSz="914362" rtl="0" eaLnBrk="1" latinLnBrk="0" hangingPunct="1">
      <a:defRPr sz="1200" kern="1200">
        <a:solidFill>
          <a:schemeClr val="tx1"/>
        </a:solidFill>
        <a:latin typeface="+mn-lt"/>
        <a:ea typeface="+mn-ea"/>
        <a:cs typeface="+mn-cs"/>
      </a:defRPr>
    </a:lvl1pPr>
    <a:lvl2pPr marL="457181" algn="l" defTabSz="914362" rtl="0" eaLnBrk="1" latinLnBrk="0" hangingPunct="1">
      <a:defRPr sz="1200" kern="1200">
        <a:solidFill>
          <a:schemeClr val="tx1"/>
        </a:solidFill>
        <a:latin typeface="+mn-lt"/>
        <a:ea typeface="+mn-ea"/>
        <a:cs typeface="+mn-cs"/>
      </a:defRPr>
    </a:lvl2pPr>
    <a:lvl3pPr marL="914362" algn="l" defTabSz="914362" rtl="0" eaLnBrk="1" latinLnBrk="0" hangingPunct="1">
      <a:defRPr sz="1200" kern="1200">
        <a:solidFill>
          <a:schemeClr val="tx1"/>
        </a:solidFill>
        <a:latin typeface="+mn-lt"/>
        <a:ea typeface="+mn-ea"/>
        <a:cs typeface="+mn-cs"/>
      </a:defRPr>
    </a:lvl3pPr>
    <a:lvl4pPr marL="1371543" algn="l" defTabSz="914362" rtl="0" eaLnBrk="1" latinLnBrk="0" hangingPunct="1">
      <a:defRPr sz="1200" kern="1200">
        <a:solidFill>
          <a:schemeClr val="tx1"/>
        </a:solidFill>
        <a:latin typeface="+mn-lt"/>
        <a:ea typeface="+mn-ea"/>
        <a:cs typeface="+mn-cs"/>
      </a:defRPr>
    </a:lvl4pPr>
    <a:lvl5pPr marL="1828724" algn="l" defTabSz="914362" rtl="0" eaLnBrk="1" latinLnBrk="0" hangingPunct="1">
      <a:defRPr sz="1200" kern="1200">
        <a:solidFill>
          <a:schemeClr val="tx1"/>
        </a:solidFill>
        <a:latin typeface="+mn-lt"/>
        <a:ea typeface="+mn-ea"/>
        <a:cs typeface="+mn-cs"/>
      </a:defRPr>
    </a:lvl5pPr>
    <a:lvl6pPr marL="2285905" algn="l" defTabSz="914362" rtl="0" eaLnBrk="1" latinLnBrk="0" hangingPunct="1">
      <a:defRPr sz="1200" kern="1200">
        <a:solidFill>
          <a:schemeClr val="tx1"/>
        </a:solidFill>
        <a:latin typeface="+mn-lt"/>
        <a:ea typeface="+mn-ea"/>
        <a:cs typeface="+mn-cs"/>
      </a:defRPr>
    </a:lvl6pPr>
    <a:lvl7pPr marL="2743086" algn="l" defTabSz="914362" rtl="0" eaLnBrk="1" latinLnBrk="0" hangingPunct="1">
      <a:defRPr sz="1200" kern="1200">
        <a:solidFill>
          <a:schemeClr val="tx1"/>
        </a:solidFill>
        <a:latin typeface="+mn-lt"/>
        <a:ea typeface="+mn-ea"/>
        <a:cs typeface="+mn-cs"/>
      </a:defRPr>
    </a:lvl7pPr>
    <a:lvl8pPr marL="3200266" algn="l" defTabSz="914362" rtl="0" eaLnBrk="1" latinLnBrk="0" hangingPunct="1">
      <a:defRPr sz="1200" kern="1200">
        <a:solidFill>
          <a:schemeClr val="tx1"/>
        </a:solidFill>
        <a:latin typeface="+mn-lt"/>
        <a:ea typeface="+mn-ea"/>
        <a:cs typeface="+mn-cs"/>
      </a:defRPr>
    </a:lvl8pPr>
    <a:lvl9pPr marL="3657448" algn="l" defTabSz="91436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xml"/>
</Relationships>

</file>

<file path=ppt/notesSlides/_rels/notesSlide2.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xml"/>
</Relationships>

</file>

<file path=ppt/notesSlides/_rels/notesSlide3.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3.xml"/>
</Relationships>

</file>

<file path=ppt/notesSlides/_rels/notesSlide4.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7.xml"/>
</Relationships>

</file>

<file path=ppt/notesSlides/_rels/notesSlide5.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13.xml"/>
</Relationships>

</file>

<file path=ppt/notesSlides/_rels/notesSlide6.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28.xml"/>
</Relationships>

</file>

<file path=ppt/notesSlides/_rels/notesSlide7.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32.xml"/>
</Relationships>

</file>

<file path=ppt/notesSlides/_rels/notesSlide8.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35.xml"/>
</Relationships>

</file>

<file path=ppt/notesSlides/_rels/notesSlide9.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38.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a:p>
        </p:txBody>
      </p:sp>
      <p:sp>
        <p:nvSpPr>
          <p:cNvPr id="4" name="Slide Number Placeholder 3"/>
          <p:cNvSpPr>
            <a:spLocks noGrp="1"/>
          </p:cNvSpPr>
          <p:nvPr>
            <p:ph type="sldNum" sz="quarter" idx="10"/>
          </p:nvPr>
        </p:nvSpPr>
        <p:spPr/>
        <p:txBody>
          <a:bodyPr/>
          <a:lstStyle/>
          <a:p>
            <a:fld id="{F4F3FEE9-9AF5-46BD-A752-746714941CE7}" type="slidenum">
              <a:rPr lang="en-US" smtClean="0"/>
              <a:pPr/>
              <a:t>1</a:t>
            </a:fld>
            <a:endParaRPr lang="en-US" dirty="0"/>
          </a:p>
        </p:txBody>
      </p:sp>
    </p:spTree>
    <p:extLst>
      <p:ext uri="{BB962C8B-B14F-4D97-AF65-F5344CB8AC3E}">
        <p14:creationId xmlns:p14="http://schemas.microsoft.com/office/powerpoint/2010/main" val="41427771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1788" y="698500"/>
            <a:ext cx="6194425" cy="3484563"/>
          </a:xfrm>
        </p:spPr>
      </p:sp>
      <p:sp>
        <p:nvSpPr>
          <p:cNvPr id="3" name="Notes Placeholder 2"/>
          <p:cNvSpPr>
            <a:spLocks noGrp="1"/>
          </p:cNvSpPr>
          <p:nvPr>
            <p:ph type="body" idx="1"/>
          </p:nvPr>
        </p:nvSpPr>
        <p:spPr/>
        <p:txBody>
          <a:bodyPr>
            <a:normAutofit/>
          </a:bodyPr>
          <a:lstStyle/>
          <a:p>
            <a:pPr defTabSz="924439">
              <a:defRPr/>
            </a:pPr>
            <a:endParaRPr lang="en-US" dirty="0" smtClean="0"/>
          </a:p>
        </p:txBody>
      </p:sp>
      <p:sp>
        <p:nvSpPr>
          <p:cNvPr id="4" name="Slide Number Placeholder 3"/>
          <p:cNvSpPr>
            <a:spLocks noGrp="1"/>
          </p:cNvSpPr>
          <p:nvPr>
            <p:ph type="sldNum" sz="quarter" idx="10"/>
          </p:nvPr>
        </p:nvSpPr>
        <p:spPr/>
        <p:txBody>
          <a:bodyPr/>
          <a:lstStyle/>
          <a:p>
            <a:fld id="{A1C780B4-4CF8-4B65-BF19-9246075AF0E4}"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C360D1-14D2-4A77-BB64-78D9999EBBEF}"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1788" y="698500"/>
            <a:ext cx="6194425" cy="3484563"/>
          </a:xfrm>
        </p:spPr>
      </p:sp>
      <p:sp>
        <p:nvSpPr>
          <p:cNvPr id="3" name="Notes Placeholder 2"/>
          <p:cNvSpPr>
            <a:spLocks noGrp="1"/>
          </p:cNvSpPr>
          <p:nvPr>
            <p:ph type="body" idx="1"/>
          </p:nvPr>
        </p:nvSpPr>
        <p:spPr/>
        <p:txBody>
          <a:bodyPr>
            <a:normAutofit/>
          </a:bodyPr>
          <a:lstStyle/>
          <a:p>
            <a:pPr defTabSz="924439">
              <a:defRPr/>
            </a:pPr>
            <a:endParaRPr lang="en-US" dirty="0" smtClean="0"/>
          </a:p>
        </p:txBody>
      </p:sp>
      <p:sp>
        <p:nvSpPr>
          <p:cNvPr id="4" name="Slide Number Placeholder 3"/>
          <p:cNvSpPr>
            <a:spLocks noGrp="1"/>
          </p:cNvSpPr>
          <p:nvPr>
            <p:ph type="sldNum" sz="quarter" idx="10"/>
          </p:nvPr>
        </p:nvSpPr>
        <p:spPr/>
        <p:txBody>
          <a:bodyPr/>
          <a:lstStyle/>
          <a:p>
            <a:fld id="{A1C780B4-4CF8-4B65-BF19-9246075AF0E4}" type="slidenum">
              <a:rPr lang="en-US" smtClean="0"/>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1788" y="698500"/>
            <a:ext cx="6194425" cy="3484563"/>
          </a:xfrm>
        </p:spPr>
      </p:sp>
      <p:sp>
        <p:nvSpPr>
          <p:cNvPr id="3" name="Notes Placeholder 2"/>
          <p:cNvSpPr>
            <a:spLocks noGrp="1"/>
          </p:cNvSpPr>
          <p:nvPr>
            <p:ph type="body" idx="1"/>
          </p:nvPr>
        </p:nvSpPr>
        <p:spPr/>
        <p:txBody>
          <a:bodyPr>
            <a:normAutofit/>
          </a:bodyPr>
          <a:lstStyle/>
          <a:p>
            <a:pPr defTabSz="924439">
              <a:defRPr/>
            </a:pPr>
            <a:endParaRPr lang="en-US" dirty="0" smtClean="0"/>
          </a:p>
        </p:txBody>
      </p:sp>
      <p:sp>
        <p:nvSpPr>
          <p:cNvPr id="4" name="Slide Number Placeholder 3"/>
          <p:cNvSpPr>
            <a:spLocks noGrp="1"/>
          </p:cNvSpPr>
          <p:nvPr>
            <p:ph type="sldNum" sz="quarter" idx="10"/>
          </p:nvPr>
        </p:nvSpPr>
        <p:spPr/>
        <p:txBody>
          <a:bodyPr/>
          <a:lstStyle/>
          <a:p>
            <a:fld id="{A1C780B4-4CF8-4B65-BF19-9246075AF0E4}" type="slidenum">
              <a:rPr lang="en-US" smtClean="0"/>
              <a:pPr/>
              <a:t>13</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1788" y="698500"/>
            <a:ext cx="6194425" cy="3484563"/>
          </a:xfrm>
        </p:spPr>
      </p:sp>
      <p:sp>
        <p:nvSpPr>
          <p:cNvPr id="3" name="Notes Placeholder 2"/>
          <p:cNvSpPr>
            <a:spLocks noGrp="1"/>
          </p:cNvSpPr>
          <p:nvPr>
            <p:ph type="body" idx="1"/>
          </p:nvPr>
        </p:nvSpPr>
        <p:spPr/>
        <p:txBody>
          <a:bodyPr>
            <a:normAutofit/>
          </a:bodyPr>
          <a:lstStyle/>
          <a:p>
            <a:pPr defTabSz="924439">
              <a:defRPr/>
            </a:pPr>
            <a:endParaRPr lang="en-US" dirty="0" smtClean="0"/>
          </a:p>
        </p:txBody>
      </p:sp>
      <p:sp>
        <p:nvSpPr>
          <p:cNvPr id="4" name="Slide Number Placeholder 3"/>
          <p:cNvSpPr>
            <a:spLocks noGrp="1"/>
          </p:cNvSpPr>
          <p:nvPr>
            <p:ph type="sldNum" sz="quarter" idx="10"/>
          </p:nvPr>
        </p:nvSpPr>
        <p:spPr/>
        <p:txBody>
          <a:bodyPr/>
          <a:lstStyle/>
          <a:p>
            <a:fld id="{A1C780B4-4CF8-4B65-BF19-9246075AF0E4}" type="slidenum">
              <a:rPr lang="en-US" smtClean="0"/>
              <a:pPr/>
              <a:t>28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1788" y="698500"/>
            <a:ext cx="6194425" cy="3484563"/>
          </a:xfrm>
        </p:spPr>
      </p:sp>
      <p:sp>
        <p:nvSpPr>
          <p:cNvPr id="3" name="Notes Placeholder 2"/>
          <p:cNvSpPr>
            <a:spLocks noGrp="1"/>
          </p:cNvSpPr>
          <p:nvPr>
            <p:ph type="body" idx="1"/>
          </p:nvPr>
        </p:nvSpPr>
        <p:spPr/>
        <p:txBody>
          <a:bodyPr>
            <a:normAutofit/>
          </a:bodyPr>
          <a:lstStyle/>
          <a:p>
            <a:pPr defTabSz="924439">
              <a:defRPr/>
            </a:pPr>
            <a:endParaRPr lang="en-US" dirty="0" smtClean="0"/>
          </a:p>
        </p:txBody>
      </p:sp>
      <p:sp>
        <p:nvSpPr>
          <p:cNvPr id="4" name="Slide Number Placeholder 3"/>
          <p:cNvSpPr>
            <a:spLocks noGrp="1"/>
          </p:cNvSpPr>
          <p:nvPr>
            <p:ph type="sldNum" sz="quarter" idx="10"/>
          </p:nvPr>
        </p:nvSpPr>
        <p:spPr/>
        <p:txBody>
          <a:bodyPr/>
          <a:lstStyle/>
          <a:p>
            <a:fld id="{A1C780B4-4CF8-4B65-BF19-9246075AF0E4}" type="slidenum">
              <a:rPr lang="en-US" smtClean="0"/>
              <a:pPr/>
              <a:t>32</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1788" y="698500"/>
            <a:ext cx="6194425" cy="3484563"/>
          </a:xfrm>
        </p:spPr>
      </p:sp>
      <p:sp>
        <p:nvSpPr>
          <p:cNvPr id="3" name="Notes Placeholder 2"/>
          <p:cNvSpPr>
            <a:spLocks noGrp="1"/>
          </p:cNvSpPr>
          <p:nvPr>
            <p:ph type="body" idx="1"/>
          </p:nvPr>
        </p:nvSpPr>
        <p:spPr/>
        <p:txBody>
          <a:bodyPr>
            <a:normAutofit/>
          </a:bodyPr>
          <a:lstStyle/>
          <a:p>
            <a:pPr defTabSz="924439">
              <a:defRPr/>
            </a:pPr>
            <a:endParaRPr lang="en-US" dirty="0" smtClean="0"/>
          </a:p>
        </p:txBody>
      </p:sp>
      <p:sp>
        <p:nvSpPr>
          <p:cNvPr id="4" name="Slide Number Placeholder 3"/>
          <p:cNvSpPr>
            <a:spLocks noGrp="1"/>
          </p:cNvSpPr>
          <p:nvPr>
            <p:ph type="sldNum" sz="quarter" idx="10"/>
          </p:nvPr>
        </p:nvSpPr>
        <p:spPr/>
        <p:txBody>
          <a:bodyPr/>
          <a:lstStyle/>
          <a:p>
            <a:fld id="{A1C780B4-4CF8-4B65-BF19-9246075AF0E4}" type="slidenum">
              <a:rPr lang="en-US" smtClean="0"/>
              <a:pPr/>
              <a:t>35</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a:p>
        </p:txBody>
      </p:sp>
      <p:sp>
        <p:nvSpPr>
          <p:cNvPr id="4" name="Slide Number Placeholder 3"/>
          <p:cNvSpPr>
            <a:spLocks noGrp="1"/>
          </p:cNvSpPr>
          <p:nvPr>
            <p:ph type="sldNum" sz="quarter" idx="10"/>
          </p:nvPr>
        </p:nvSpPr>
        <p:spPr/>
        <p:txBody>
          <a:bodyPr/>
          <a:lstStyle/>
          <a:p>
            <a:fld id="{74E528C5-5EDF-6145-88D4-B54A746E3968}" type="slidenum">
              <a:rPr lang="en-US" smtClean="0"/>
              <a:pPr/>
              <a:t>38</a:t>
            </a:fld>
            <a:endParaRPr lang="en-US" dirty="0"/>
          </a:p>
        </p:txBody>
      </p:sp>
    </p:spTree>
    <p:extLst>
      <p:ext uri="{BB962C8B-B14F-4D97-AF65-F5344CB8AC3E}">
        <p14:creationId xmlns:p14="http://schemas.microsoft.com/office/powerpoint/2010/main" val="3487828361"/>
      </p:ext>
    </p:extLst>
  </p:cSld>
  <p:clrMapOvr>
    <a:masterClrMapping/>
  </p:clrMapOvr>
</p:notes>
</file>

<file path=ppt/slideLayouts/_rels/slideLayout1.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
  <Relationship Id="rId1" Type="http://schemas.openxmlformats.org/officeDocument/2006/relationships/slideMaster" Target="../slideMasters/slideMaster6.xml"/>
</Relationships>

</file>

<file path=ppt/slideLayouts/_rels/slideLayout11.xml.rels><?xml version="1.0" encoding="UTF-8"?>

<Relationships xmlns="http://schemas.openxmlformats.org/package/2006/relationships">
  <Relationship Id="rId1" Type="http://schemas.openxmlformats.org/officeDocument/2006/relationships/slideMaster" Target="../slideMasters/slideMaster7.xml"/>
</Relationships>

</file>

<file path=ppt/slideLayouts/_rels/slideLayout12.xml.rels><?xml version="1.0" encoding="UTF-8"?>

<Relationships xmlns="http://schemas.openxmlformats.org/package/2006/relationships">
  <Relationship Id="rId1" Type="http://schemas.openxmlformats.org/officeDocument/2006/relationships/slideMaster" Target="../slideMasters/slideMaster8.xml"/>
  <Relationship Id="rId2" Type="http://schemas.openxmlformats.org/officeDocument/2006/relationships/image" Target="../media/image5.png"/>
</Relationships>

</file>

<file path=ppt/slideLayouts/_rels/slideLayout13.xml.rels><?xml version="1.0" encoding="UTF-8"?>

<Relationships xmlns="http://schemas.openxmlformats.org/package/2006/relationships">
  <Relationship Id="rId1" Type="http://schemas.openxmlformats.org/officeDocument/2006/relationships/slideMaster" Target="../slideMasters/slideMaster8.xml"/>
</Relationships>

</file>

<file path=ppt/slideLayouts/_rels/slideLayout14.xml.rels><?xml version="1.0" encoding="UTF-8"?>

<Relationships xmlns="http://schemas.openxmlformats.org/package/2006/relationships">
  <Relationship Id="rId1" Type="http://schemas.openxmlformats.org/officeDocument/2006/relationships/slideMaster" Target="../slideMasters/slideMaster8.xml"/>
  <Relationship Id="rId2" Type="http://schemas.openxmlformats.org/officeDocument/2006/relationships/image" Target="../media/image5.png"/>
</Relationships>

</file>

<file path=ppt/slideLayouts/_rels/slideLayout15.xml.rels><?xml version="1.0" encoding="UTF-8"?>

<Relationships xmlns="http://schemas.openxmlformats.org/package/2006/relationships">
  <Relationship Id="rId1" Type="http://schemas.openxmlformats.org/officeDocument/2006/relationships/slideMaster" Target="../slideMasters/slideMaster8.xml"/>
</Relationships>

</file>

<file path=ppt/slideLayouts/_rels/slideLayout16.xml.rels><?xml version="1.0" encoding="UTF-8"?>

<Relationships xmlns="http://schemas.openxmlformats.org/package/2006/relationships">
  <Relationship Id="rId1" Type="http://schemas.openxmlformats.org/officeDocument/2006/relationships/slideMaster" Target="../slideMasters/slideMaster8.xml"/>
</Relationships>

</file>

<file path=ppt/slideLayouts/_rels/slideLayout17.xml.rels><?xml version="1.0" encoding="UTF-8"?>

<Relationships xmlns="http://schemas.openxmlformats.org/package/2006/relationships">
  <Relationship Id="rId1" Type="http://schemas.openxmlformats.org/officeDocument/2006/relationships/slideMaster" Target="../slideMasters/slideMaster8.xml"/>
  <Relationship Id="rId2" Type="http://schemas.openxmlformats.org/officeDocument/2006/relationships/image" Target="../media/image4.png"/>
</Relationships>

</file>

<file path=ppt/slideLayouts/_rels/slideLayout18.xml.rels><?xml version="1.0" encoding="UTF-8"?>

<Relationships xmlns="http://schemas.openxmlformats.org/package/2006/relationships">
  <Relationship Id="rId1" Type="http://schemas.openxmlformats.org/officeDocument/2006/relationships/slideMaster" Target="../slideMasters/slideMaster8.xml"/>
  <Relationship Id="rId2" Type="http://schemas.openxmlformats.org/officeDocument/2006/relationships/image" Target="../media/image4.png"/>
</Relationships>

</file>

<file path=ppt/slideLayouts/_rels/slideLayout19.xml.rels><?xml version="1.0" encoding="UTF-8"?>

<Relationships xmlns="http://schemas.openxmlformats.org/package/2006/relationships">
  <Relationship Id="rId1" Type="http://schemas.openxmlformats.org/officeDocument/2006/relationships/slideMaster" Target="../slideMasters/slideMaster8.xml"/>
</Relationships>

</file>

<file path=ppt/slideLayouts/_rels/slideLayout2.xml.rels><?xml version="1.0" encoding="UTF-8"?>

<Relationships xmlns="http://schemas.openxmlformats.org/package/2006/relationships">
  <Relationship Id="rId1" Type="http://schemas.openxmlformats.org/officeDocument/2006/relationships/slideMaster" Target="../slideMasters/slideMaster5.xml"/>
</Relationships>

</file>

<file path=ppt/slideLayouts/_rels/slideLayout20.xml.rels><?xml version="1.0" encoding="UTF-8"?>

<Relationships xmlns="http://schemas.openxmlformats.org/package/2006/relationships">
  <Relationship Id="rId1" Type="http://schemas.openxmlformats.org/officeDocument/2006/relationships/slideMaster" Target="../slideMasters/slideMaster8.xml"/>
  <Relationship Id="rId2" Type="http://schemas.openxmlformats.org/officeDocument/2006/relationships/image" Target="../media/image5.png"/>
</Relationships>

</file>

<file path=ppt/slideLayouts/_rels/slideLayout21.xml.rels><?xml version="1.0" encoding="UTF-8"?>

<Relationships xmlns="http://schemas.openxmlformats.org/package/2006/relationships">
  <Relationship Id="rId1" Type="http://schemas.openxmlformats.org/officeDocument/2006/relationships/slideMaster" Target="../slideMasters/slideMaster8.xml"/>
  <Relationship Id="rId2" Type="http://schemas.openxmlformats.org/officeDocument/2006/relationships/image" Target="../media/image5.png"/>
</Relationships>

</file>

<file path=ppt/slideLayouts/_rels/slideLayout22.xml.rels><?xml version="1.0" encoding="UTF-8"?>

<Relationships xmlns="http://schemas.openxmlformats.org/package/2006/relationships">
  <Relationship Id="rId1" Type="http://schemas.openxmlformats.org/officeDocument/2006/relationships/slideMaster" Target="../slideMasters/slideMaster8.xml"/>
</Relationships>

</file>

<file path=ppt/slideLayouts/_rels/slideLayout23.xml.rels><?xml version="1.0" encoding="UTF-8"?>

<Relationships xmlns="http://schemas.openxmlformats.org/package/2006/relationships">
  <Relationship Id="rId1" Type="http://schemas.openxmlformats.org/officeDocument/2006/relationships/slideMaster" Target="../slideMasters/slideMaster8.xml"/>
</Relationships>

</file>

<file path=ppt/slideLayouts/_rels/slideLayout24.xml.rels><?xml version="1.0" encoding="UTF-8"?>

<Relationships xmlns="http://schemas.openxmlformats.org/package/2006/relationships">
  <Relationship Id="rId1" Type="http://schemas.openxmlformats.org/officeDocument/2006/relationships/slideMaster" Target="../slideMasters/slideMaster8.xml"/>
</Relationships>

</file>

<file path=ppt/slideLayouts/_rels/slideLayout25.xml.rels><?xml version="1.0" encoding="UTF-8"?>

<Relationships xmlns="http://schemas.openxmlformats.org/package/2006/relationships">
  <Relationship Id="rId1" Type="http://schemas.openxmlformats.org/officeDocument/2006/relationships/slideMaster" Target="../slideMasters/slideMaster9.xml"/>
  <Relationship Id="rId2" Type="http://schemas.openxmlformats.org/officeDocument/2006/relationships/image" Target="../media/image8.jpeg"/>
</Relationships>

</file>

<file path=ppt/slideLayouts/_rels/slideLayout26.xml.rels><?xml version="1.0" encoding="UTF-8"?>

<Relationships xmlns="http://schemas.openxmlformats.org/package/2006/relationships">
  <Relationship Id="rId1" Type="http://schemas.openxmlformats.org/officeDocument/2006/relationships/slideMaster" Target="../slideMasters/slideMaster9.xml"/>
  <Relationship Id="rId2" Type="http://schemas.openxmlformats.org/officeDocument/2006/relationships/image" Target="../media/image8.jpeg"/>
</Relationships>

</file>

<file path=ppt/slideLayouts/_rels/slideLayout27.xml.rels><?xml version="1.0" encoding="UTF-8"?>

<Relationships xmlns="http://schemas.openxmlformats.org/package/2006/relationships">
  <Relationship Id="rId1" Type="http://schemas.openxmlformats.org/officeDocument/2006/relationships/slideMaster" Target="../slideMasters/slideMaster9.xml"/>
  <Relationship Id="rId2" Type="http://schemas.openxmlformats.org/officeDocument/2006/relationships/image" Target="../media/image5.png"/>
</Relationships>

</file>

<file path=ppt/slideLayouts/_rels/slideLayout28.xml.rels><?xml version="1.0" encoding="UTF-8"?>

<Relationships xmlns="http://schemas.openxmlformats.org/package/2006/relationships">
  <Relationship Id="rId1" Type="http://schemas.openxmlformats.org/officeDocument/2006/relationships/slideMaster" Target="../slideMasters/slideMaster9.xml"/>
  <Relationship Id="rId2" Type="http://schemas.openxmlformats.org/officeDocument/2006/relationships/image" Target="../media/image5.png"/>
</Relationships>

</file>

<file path=ppt/slideLayouts/_rels/slideLayout29.xml.rels><?xml version="1.0" encoding="UTF-8"?>

<Relationships xmlns="http://schemas.openxmlformats.org/package/2006/relationships">
  <Relationship Id="rId1" Type="http://schemas.openxmlformats.org/officeDocument/2006/relationships/slideMaster" Target="../slideMasters/slideMaster9.xml"/>
  <Relationship Id="rId2" Type="http://schemas.openxmlformats.org/officeDocument/2006/relationships/image" Target="../media/image9.png"/>
  <Relationship Id="rId3" Type="http://schemas.openxmlformats.org/officeDocument/2006/relationships/image" Target="../media/image8.jpeg"/>
</Relationships>

</file>

<file path=ppt/slideLayouts/_rels/slideLayout3.xml.rels><?xml version="1.0" encoding="UTF-8"?>

<Relationships xmlns="http://schemas.openxmlformats.org/package/2006/relationships">
  <Relationship Id="rId1" Type="http://schemas.openxmlformats.org/officeDocument/2006/relationships/slideMaster" Target="../slideMasters/slideMaster5.xml"/>
</Relationships>

</file>

<file path=ppt/slideLayouts/_rels/slideLayout30.xml.rels><?xml version="1.0" encoding="UTF-8"?>

<Relationships xmlns="http://schemas.openxmlformats.org/package/2006/relationships">
  <Relationship Id="rId1" Type="http://schemas.openxmlformats.org/officeDocument/2006/relationships/slideMaster" Target="../slideMasters/slideMaster9.xml"/>
</Relationships>

</file>

<file path=ppt/slideLayouts/_rels/slideLayout31.xml.rels><?xml version="1.0" encoding="UTF-8"?>

<Relationships xmlns="http://schemas.openxmlformats.org/package/2006/relationships">
  <Relationship Id="rId1" Type="http://schemas.openxmlformats.org/officeDocument/2006/relationships/slideMaster" Target="../slideMasters/slideMaster9.xml"/>
</Relationships>

</file>

<file path=ppt/slideLayouts/_rels/slideLayout32.xml.rels><?xml version="1.0" encoding="UTF-8"?>

<Relationships xmlns="http://schemas.openxmlformats.org/package/2006/relationships">
  <Relationship Id="rId1" Type="http://schemas.openxmlformats.org/officeDocument/2006/relationships/slideMaster" Target="../slideMasters/slideMaster9.xml"/>
  <Relationship Id="rId2" Type="http://schemas.openxmlformats.org/officeDocument/2006/relationships/image" Target="../media/image4.png"/>
</Relationships>

</file>

<file path=ppt/slideLayouts/_rels/slideLayout33.xml.rels><?xml version="1.0" encoding="UTF-8"?>

<Relationships xmlns="http://schemas.openxmlformats.org/package/2006/relationships">
  <Relationship Id="rId1" Type="http://schemas.openxmlformats.org/officeDocument/2006/relationships/slideMaster" Target="../slideMasters/slideMaster9.xml"/>
</Relationships>

</file>

<file path=ppt/slideLayouts/_rels/slideLayout34.xml.rels><?xml version="1.0" encoding="UTF-8"?>

<Relationships xmlns="http://schemas.openxmlformats.org/package/2006/relationships">
  <Relationship Id="rId1" Type="http://schemas.openxmlformats.org/officeDocument/2006/relationships/slideMaster" Target="../slideMasters/slideMaster9.xml"/>
  <Relationship Id="rId2" Type="http://schemas.openxmlformats.org/officeDocument/2006/relationships/image" Target="../media/image4.png"/>
</Relationships>

</file>

<file path=ppt/slideLayouts/_rels/slideLayout35.xml.rels><?xml version="1.0" encoding="UTF-8"?>

<Relationships xmlns="http://schemas.openxmlformats.org/package/2006/relationships">
  <Relationship Id="rId1" Type="http://schemas.openxmlformats.org/officeDocument/2006/relationships/slideMaster" Target="../slideMasters/slideMaster9.xml"/>
  <Relationship Id="rId2" Type="http://schemas.openxmlformats.org/officeDocument/2006/relationships/image" Target="../media/image4.png"/>
</Relationships>

</file>

<file path=ppt/slideLayouts/_rels/slideLayout36.xml.rels><?xml version="1.0" encoding="UTF-8"?>

<Relationships xmlns="http://schemas.openxmlformats.org/package/2006/relationships">
  <Relationship Id="rId1" Type="http://schemas.openxmlformats.org/officeDocument/2006/relationships/slideMaster" Target="../slideMasters/slideMaster9.xml"/>
</Relationships>

</file>

<file path=ppt/slideLayouts/_rels/slideLayout37.xml.rels><?xml version="1.0" encoding="UTF-8"?>

<Relationships xmlns="http://schemas.openxmlformats.org/package/2006/relationships">
  <Relationship Id="rId1" Type="http://schemas.openxmlformats.org/officeDocument/2006/relationships/slideMaster" Target="../slideMasters/slideMaster9.xml"/>
</Relationships>

</file>

<file path=ppt/slideLayouts/_rels/slideLayout38.xml.rels><?xml version="1.0" encoding="UTF-8"?>

<Relationships xmlns="http://schemas.openxmlformats.org/package/2006/relationships">
  <Relationship Id="rId1" Type="http://schemas.openxmlformats.org/officeDocument/2006/relationships/slideMaster" Target="../slideMasters/slideMaster9.xml"/>
</Relationships>

</file>

<file path=ppt/slideLayouts/_rels/slideLayout39.xml.rels><?xml version="1.0" encoding="UTF-8"?>

<Relationships xmlns="http://schemas.openxmlformats.org/package/2006/relationships">
  <Relationship Id="rId1" Type="http://schemas.openxmlformats.org/officeDocument/2006/relationships/slideMaster" Target="../slideMasters/slideMaster9.xml"/>
</Relationships>

</file>

<file path=ppt/slideLayouts/_rels/slideLayout4.xml.rels><?xml version="1.0" encoding="UTF-8"?>

<Relationships xmlns="http://schemas.openxmlformats.org/package/2006/relationships">
  <Relationship Id="rId1" Type="http://schemas.openxmlformats.org/officeDocument/2006/relationships/slideMaster" Target="../slideMasters/slideMaster5.xml"/>
</Relationships>

</file>

<file path=ppt/slideLayouts/_rels/slideLayout40.xml.rels><?xml version="1.0" encoding="UTF-8"?>

<Relationships xmlns="http://schemas.openxmlformats.org/package/2006/relationships">
  <Relationship Id="rId1" Type="http://schemas.openxmlformats.org/officeDocument/2006/relationships/slideMaster" Target="../slideMasters/slideMaster9.xml"/>
  <Relationship Id="rId2" Type="http://schemas.openxmlformats.org/officeDocument/2006/relationships/image" Target="../media/image4.png"/>
</Relationships>

</file>

<file path=ppt/slideLayouts/_rels/slideLayout41.xml.rels><?xml version="1.0" encoding="UTF-8"?>

<Relationships xmlns="http://schemas.openxmlformats.org/package/2006/relationships">
  <Relationship Id="rId1" Type="http://schemas.openxmlformats.org/officeDocument/2006/relationships/slideMaster" Target="../slideMasters/slideMaster9.xml"/>
</Relationships>

</file>

<file path=ppt/slideLayouts/_rels/slideLayout42.xml.rels><?xml version="1.0" encoding="UTF-8"?>

<Relationships xmlns="http://schemas.openxmlformats.org/package/2006/relationships">
  <Relationship Id="rId1" Type="http://schemas.openxmlformats.org/officeDocument/2006/relationships/slideMaster" Target="../slideMasters/slideMaster9.xml"/>
  <Relationship Id="rId2" Type="http://schemas.openxmlformats.org/officeDocument/2006/relationships/image" Target="../media/image5.png"/>
</Relationships>

</file>

<file path=ppt/slideLayouts/_rels/slideLayout43.xml.rels><?xml version="1.0" encoding="UTF-8"?>

<Relationships xmlns="http://schemas.openxmlformats.org/package/2006/relationships">
  <Relationship Id="rId1" Type="http://schemas.openxmlformats.org/officeDocument/2006/relationships/slideMaster" Target="../slideMasters/slideMaster9.xml"/>
  <Relationship Id="rId2" Type="http://schemas.openxmlformats.org/officeDocument/2006/relationships/image" Target="../media/image5.png"/>
</Relationships>

</file>

<file path=ppt/slideLayouts/_rels/slideLayout44.xml.rels><?xml version="1.0" encoding="UTF-8"?>

<Relationships xmlns="http://schemas.openxmlformats.org/package/2006/relationships">
  <Relationship Id="rId1" Type="http://schemas.openxmlformats.org/officeDocument/2006/relationships/slideMaster" Target="../slideMasters/slideMaster9.xml"/>
  <Relationship Id="rId2" Type="http://schemas.openxmlformats.org/officeDocument/2006/relationships/image" Target="../media/image5.png"/>
</Relationships>

</file>

<file path=ppt/slideLayouts/_rels/slideLayout45.xml.rels><?xml version="1.0" encoding="UTF-8"?>

<Relationships xmlns="http://schemas.openxmlformats.org/package/2006/relationships">
  <Relationship Id="rId1" Type="http://schemas.openxmlformats.org/officeDocument/2006/relationships/slideMaster" Target="../slideMasters/slideMaster9.xml"/>
  <Relationship Id="rId2" Type="http://schemas.openxmlformats.org/officeDocument/2006/relationships/image" Target="../media/image5.png"/>
</Relationships>

</file>

<file path=ppt/slideLayouts/_rels/slideLayout46.xml.rels><?xml version="1.0" encoding="UTF-8"?>

<Relationships xmlns="http://schemas.openxmlformats.org/package/2006/relationships">
  <Relationship Id="rId1" Type="http://schemas.openxmlformats.org/officeDocument/2006/relationships/slideMaster" Target="../slideMasters/slideMaster9.xml"/>
  <Relationship Id="rId2" Type="http://schemas.openxmlformats.org/officeDocument/2006/relationships/image" Target="../media/image5.png"/>
</Relationships>

</file>

<file path=ppt/slideLayouts/_rels/slideLayout47.xml.rels><?xml version="1.0" encoding="UTF-8"?>

<Relationships xmlns="http://schemas.openxmlformats.org/package/2006/relationships">
  <Relationship Id="rId1" Type="http://schemas.openxmlformats.org/officeDocument/2006/relationships/slideMaster" Target="../slideMasters/slideMaster9.xml"/>
  <Relationship Id="rId2" Type="http://schemas.openxmlformats.org/officeDocument/2006/relationships/image" Target="../media/image8.jpeg"/>
</Relationships>

</file>

<file path=ppt/slideLayouts/_rels/slideLayout48.xml.rels><?xml version="1.0" encoding="UTF-8"?>

<Relationships xmlns="http://schemas.openxmlformats.org/package/2006/relationships">
  <Relationship Id="rId1" Type="http://schemas.openxmlformats.org/officeDocument/2006/relationships/slideMaster" Target="../slideMasters/slideMaster9.xml"/>
</Relationships>

</file>

<file path=ppt/slideLayouts/_rels/slideLayout49.xml.rels><?xml version="1.0" encoding="UTF-8"?>

<Relationships xmlns="http://schemas.openxmlformats.org/package/2006/relationships">
  <Relationship Id="rId1" Type="http://schemas.openxmlformats.org/officeDocument/2006/relationships/slideMaster" Target="../slideMasters/slideMaster9.xml"/>
  <Relationship Id="rId2" Type="http://schemas.openxmlformats.org/officeDocument/2006/relationships/image" Target="../media/image5.png"/>
  <Relationship Id="rId3" Type="http://schemas.openxmlformats.org/officeDocument/2006/relationships/image" Target="../media/image10.png"/>
</Relationships>

</file>

<file path=ppt/slideLayouts/_rels/slideLayout5.xml.rels><?xml version="1.0" encoding="UTF-8"?>

<Relationships xmlns="http://schemas.openxmlformats.org/package/2006/relationships">
  <Relationship Id="rId1" Type="http://schemas.openxmlformats.org/officeDocument/2006/relationships/slideMaster" Target="../slideMasters/slideMaster5.xml"/>
  <Relationship Id="rId2" Type="http://schemas.openxmlformats.org/officeDocument/2006/relationships/image" Target="../media/image4.png"/>
</Relationships>

</file>

<file path=ppt/slideLayouts/_rels/slideLayout50.xml.rels><?xml version="1.0" encoding="UTF-8"?>

<Relationships xmlns="http://schemas.openxmlformats.org/package/2006/relationships">
  <Relationship Id="rId1" Type="http://schemas.openxmlformats.org/officeDocument/2006/relationships/slideMaster" Target="../slideMasters/slideMaster9.xml"/>
  <Relationship Id="rId2" Type="http://schemas.openxmlformats.org/officeDocument/2006/relationships/image" Target="../media/image5.png"/>
  <Relationship Id="rId3" Type="http://schemas.openxmlformats.org/officeDocument/2006/relationships/image" Target="../media/image10.png"/>
</Relationships>

</file>

<file path=ppt/slideLayouts/_rels/slideLayout51.xml.rels><?xml version="1.0" encoding="UTF-8"?>

<Relationships xmlns="http://schemas.openxmlformats.org/package/2006/relationships">
  <Relationship Id="rId1" Type="http://schemas.openxmlformats.org/officeDocument/2006/relationships/slideMaster" Target="../slideMasters/slideMaster9.xml"/>
  <Relationship Id="rId2" Type="http://schemas.openxmlformats.org/officeDocument/2006/relationships/image" Target="../media/image5.png"/>
</Relationships>

</file>

<file path=ppt/slideLayouts/_rels/slideLayout52.xml.rels><?xml version="1.0" encoding="UTF-8"?>

<Relationships xmlns="http://schemas.openxmlformats.org/package/2006/relationships">
  <Relationship Id="rId1" Type="http://schemas.openxmlformats.org/officeDocument/2006/relationships/slideMaster" Target="../slideMasters/slideMaster9.xml"/>
</Relationships>

</file>

<file path=ppt/slideLayouts/_rels/slideLayout53.xml.rels><?xml version="1.0" encoding="UTF-8"?>

<Relationships xmlns="http://schemas.openxmlformats.org/package/2006/relationships">
  <Relationship Id="rId1" Type="http://schemas.openxmlformats.org/officeDocument/2006/relationships/slideMaster" Target="../slideMasters/slideMaster9.xml"/>
  <Relationship Id="rId2" Type="http://schemas.openxmlformats.org/officeDocument/2006/relationships/image" Target="../media/image5.png"/>
</Relationships>

</file>

<file path=ppt/slideLayouts/_rels/slideLayout54.xml.rels><?xml version="1.0" encoding="UTF-8"?>

<Relationships xmlns="http://schemas.openxmlformats.org/package/2006/relationships">
  <Relationship Id="rId1" Type="http://schemas.openxmlformats.org/officeDocument/2006/relationships/slideMaster" Target="../slideMasters/slideMaster9.xml"/>
  <Relationship Id="rId2" Type="http://schemas.openxmlformats.org/officeDocument/2006/relationships/image" Target="../media/image5.png"/>
</Relationships>

</file>

<file path=ppt/slideLayouts/_rels/slideLayout55.xml.rels><?xml version="1.0" encoding="UTF-8"?>

<Relationships xmlns="http://schemas.openxmlformats.org/package/2006/relationships">
  <Relationship Id="rId1" Type="http://schemas.openxmlformats.org/officeDocument/2006/relationships/slideMaster" Target="../slideMasters/slideMaster9.xml"/>
  <Relationship Id="rId2" Type="http://schemas.openxmlformats.org/officeDocument/2006/relationships/image" Target="../media/image11.jpeg"/>
</Relationships>

</file>

<file path=ppt/slideLayouts/_rels/slideLayout56.xml.rels><?xml version="1.0" encoding="UTF-8"?>

<Relationships xmlns="http://schemas.openxmlformats.org/package/2006/relationships">
  <Relationship Id="rId1" Type="http://schemas.openxmlformats.org/officeDocument/2006/relationships/slideMaster" Target="../slideMasters/slideMaster9.xml"/>
  <Relationship Id="rId2" Type="http://schemas.openxmlformats.org/officeDocument/2006/relationships/image" Target="../media/image11.jpeg"/>
</Relationships>

</file>

<file path=ppt/slideLayouts/_rels/slideLayout57.xml.rels><?xml version="1.0" encoding="UTF-8"?>

<Relationships xmlns="http://schemas.openxmlformats.org/package/2006/relationships">
  <Relationship Id="rId1" Type="http://schemas.openxmlformats.org/officeDocument/2006/relationships/slideMaster" Target="../slideMasters/slideMaster9.xml"/>
</Relationships>

</file>

<file path=ppt/slideLayouts/_rels/slideLayout58.xml.rels><?xml version="1.0" encoding="UTF-8"?>

<Relationships xmlns="http://schemas.openxmlformats.org/package/2006/relationships">
  <Relationship Id="rId1" Type="http://schemas.openxmlformats.org/officeDocument/2006/relationships/slideMaster" Target="../slideMasters/slideMaster9.xml"/>
</Relationships>

</file>

<file path=ppt/slideLayouts/_rels/slideLayout59.xml.rels><?xml version="1.0" encoding="UTF-8"?>

<Relationships xmlns="http://schemas.openxmlformats.org/package/2006/relationships">
  <Relationship Id="rId1" Type="http://schemas.openxmlformats.org/officeDocument/2006/relationships/slideMaster" Target="../slideMasters/slideMaster9.xml"/>
</Relationships>

</file>

<file path=ppt/slideLayouts/_rels/slideLayout6.xml.rels><?xml version="1.0" encoding="UTF-8"?>

<Relationships xmlns="http://schemas.openxmlformats.org/package/2006/relationships">
  <Relationship Id="rId1" Type="http://schemas.openxmlformats.org/officeDocument/2006/relationships/slideMaster" Target="../slideMasters/slideMaster5.xml"/>
</Relationships>

</file>

<file path=ppt/slideLayouts/_rels/slideLayout60.xml.rels><?xml version="1.0" encoding="UTF-8"?>

<Relationships xmlns="http://schemas.openxmlformats.org/package/2006/relationships">
  <Relationship Id="rId1" Type="http://schemas.openxmlformats.org/officeDocument/2006/relationships/slideMaster" Target="../slideMasters/slideMaster9.xml"/>
</Relationships>

</file>

<file path=ppt/slideLayouts/_rels/slideLayout61.xml.rels><?xml version="1.0" encoding="UTF-8"?>

<Relationships xmlns="http://schemas.openxmlformats.org/package/2006/relationships">
  <Relationship Id="rId1" Type="http://schemas.openxmlformats.org/officeDocument/2006/relationships/slideMaster" Target="../slideMasters/slideMaster9.xml"/>
</Relationships>

</file>

<file path=ppt/slideLayouts/_rels/slideLayout62.xml.rels><?xml version="1.0" encoding="UTF-8"?>

<Relationships xmlns="http://schemas.openxmlformats.org/package/2006/relationships">
  <Relationship Id="rId1" Type="http://schemas.openxmlformats.org/officeDocument/2006/relationships/slideMaster" Target="../slideMasters/slideMaster9.xml"/>
</Relationships>

</file>

<file path=ppt/slideLayouts/_rels/slideLayout63.xml.rels><?xml version="1.0" encoding="UTF-8"?>

<Relationships xmlns="http://schemas.openxmlformats.org/package/2006/relationships">
  <Relationship Id="rId1" Type="http://schemas.openxmlformats.org/officeDocument/2006/relationships/slideMaster" Target="../slideMasters/slideMaster9.xml"/>
</Relationships>

</file>

<file path=ppt/slideLayouts/_rels/slideLayout64.xml.rels><?xml version="1.0" encoding="UTF-8"?>

<Relationships xmlns="http://schemas.openxmlformats.org/package/2006/relationships">
  <Relationship Id="rId1" Type="http://schemas.openxmlformats.org/officeDocument/2006/relationships/slideMaster" Target="../slideMasters/slideMaster9.xml"/>
</Relationships>

</file>

<file path=ppt/slideLayouts/_rels/slideLayout7.xml.rels><?xml version="1.0" encoding="UTF-8"?>

<Relationships xmlns="http://schemas.openxmlformats.org/package/2006/relationships">
  <Relationship Id="rId1" Type="http://schemas.openxmlformats.org/officeDocument/2006/relationships/slideMaster" Target="../slideMasters/slideMaster5.xml"/>
</Relationships>

</file>

<file path=ppt/slideLayouts/_rels/slideLayout8.xml.rels><?xml version="1.0" encoding="UTF-8"?>

<Relationships xmlns="http://schemas.openxmlformats.org/package/2006/relationships">
  <Relationship Id="rId1" Type="http://schemas.openxmlformats.org/officeDocument/2006/relationships/slideMaster" Target="../slideMasters/slideMaster5.xml"/>
  <Relationship Id="rId2" Type="http://schemas.openxmlformats.org/officeDocument/2006/relationships/image" Target="../media/image5.png"/>
</Relationships>

</file>

<file path=ppt/slideLayouts/_rels/slideLayout9.xml.rels><?xml version="1.0" encoding="UTF-8"?>

<Relationships xmlns="http://schemas.openxmlformats.org/package/2006/relationships">
  <Relationship Id="rId1" Type="http://schemas.openxmlformats.org/officeDocument/2006/relationships/slideMaster" Target="../slideMasters/slideMaster5.xml"/>
  <Relationship Id="rId2" Type="http://schemas.openxmlformats.org/officeDocument/2006/relationships/image" Target="../media/image5.png"/>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ullet">
    <p:spTree>
      <p:nvGrpSpPr>
        <p:cNvPr id="1" name=""/>
        <p:cNvGrpSpPr/>
        <p:nvPr/>
      </p:nvGrpSpPr>
      <p:grpSpPr>
        <a:xfrm>
          <a:off x="0" y="0"/>
          <a:ext cx="0" cy="0"/>
          <a:chOff x="0" y="0"/>
          <a:chExt cx="0" cy="0"/>
        </a:xfrm>
      </p:grpSpPr>
      <p:sp>
        <p:nvSpPr>
          <p:cNvPr id="2" name="Title 1"/>
          <p:cNvSpPr>
            <a:spLocks noGrp="1"/>
          </p:cNvSpPr>
          <p:nvPr>
            <p:ph type="title"/>
          </p:nvPr>
        </p:nvSpPr>
        <p:spPr>
          <a:xfrm>
            <a:off x="229713" y="324161"/>
            <a:ext cx="8580923" cy="628650"/>
          </a:xfrm>
        </p:spPr>
        <p:txBody>
          <a:bodyPr/>
          <a:lstStyle>
            <a:lvl1pPr algn="l" defTabSz="685862" rtl="0" eaLnBrk="1" latinLnBrk="0" hangingPunct="1">
              <a:lnSpc>
                <a:spcPct val="80000"/>
              </a:lnSpc>
              <a:spcBef>
                <a:spcPct val="0"/>
              </a:spcBef>
              <a:buNone/>
              <a:defRPr lang="en-US" sz="2700" b="0" kern="1200" spc="0" baseline="0" dirty="0">
                <a:gradFill>
                  <a:gsLst>
                    <a:gs pos="0">
                      <a:srgbClr val="00B2F0"/>
                    </a:gs>
                    <a:gs pos="44000">
                      <a:srgbClr val="40FFFE"/>
                    </a:gs>
                    <a:gs pos="100000">
                      <a:srgbClr val="96CA4B"/>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33232" y="1008126"/>
            <a:ext cx="8570912" cy="3723894"/>
          </a:xfrm>
        </p:spPr>
        <p:txBody>
          <a:bodyPr>
            <a:noAutofit/>
          </a:bodyPr>
          <a:lstStyle>
            <a:lvl1pPr>
              <a:lnSpc>
                <a:spcPct val="95000"/>
              </a:lnSpc>
              <a:spcBef>
                <a:spcPts val="1110"/>
              </a:spcBef>
              <a:buClr>
                <a:srgbClr val="96CA4B"/>
              </a:buClr>
              <a:tabLst/>
              <a:defRPr sz="1700">
                <a:solidFill>
                  <a:schemeClr val="bg1"/>
                </a:solidFill>
                <a:latin typeface="+mj-lt"/>
              </a:defRPr>
            </a:lvl1pPr>
            <a:lvl2pPr>
              <a:lnSpc>
                <a:spcPct val="95000"/>
              </a:lnSpc>
              <a:spcBef>
                <a:spcPts val="450"/>
              </a:spcBef>
              <a:tabLst/>
              <a:defRPr>
                <a:solidFill>
                  <a:schemeClr val="bg1"/>
                </a:solidFill>
                <a:latin typeface="+mj-lt"/>
              </a:defRPr>
            </a:lvl2pPr>
            <a:lvl3pPr>
              <a:tabLst/>
              <a:defRPr>
                <a:solidFill>
                  <a:schemeClr val="bg1"/>
                </a:solidFill>
                <a:latin typeface="+mj-lt"/>
              </a:defRPr>
            </a:lvl3pPr>
            <a:lvl4pPr>
              <a:tabLst/>
              <a:defRPr>
                <a:solidFill>
                  <a:schemeClr val="bg1"/>
                </a:solidFill>
                <a:latin typeface="+mj-lt"/>
              </a:defRPr>
            </a:lvl4pPr>
            <a:lvl5pPr>
              <a:tabLst/>
              <a:defRPr>
                <a:solidFill>
                  <a:schemeClr val="bg1"/>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80337459"/>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Bullet_Title only">
    <p:spTree>
      <p:nvGrpSpPr>
        <p:cNvPr id="1" name=""/>
        <p:cNvGrpSpPr/>
        <p:nvPr/>
      </p:nvGrpSpPr>
      <p:grpSpPr>
        <a:xfrm>
          <a:off x="0" y="0"/>
          <a:ext cx="0" cy="0"/>
          <a:chOff x="0" y="0"/>
          <a:chExt cx="0" cy="0"/>
        </a:xfrm>
      </p:grpSpPr>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Bullet_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8553116"/>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Title Slide Gradient">
    <p:spTree>
      <p:nvGrpSpPr>
        <p:cNvPr id="1" name=""/>
        <p:cNvGrpSpPr/>
        <p:nvPr/>
      </p:nvGrpSpPr>
      <p:grpSpPr>
        <a:xfrm>
          <a:off x="0" y="0"/>
          <a:ext cx="0" cy="0"/>
          <a:chOff x="0" y="0"/>
          <a:chExt cx="0" cy="0"/>
        </a:xfrm>
      </p:grpSpPr>
      <p:grpSp>
        <p:nvGrpSpPr>
          <p:cNvPr id="31" name="Group 30"/>
          <p:cNvGrpSpPr/>
          <p:nvPr userDrawn="1"/>
        </p:nvGrpSpPr>
        <p:grpSpPr>
          <a:xfrm>
            <a:off x="-12699" y="-1542022"/>
            <a:ext cx="9847891" cy="14534360"/>
            <a:chOff x="-12700" y="-2056029"/>
            <a:chExt cx="9847891" cy="19379146"/>
          </a:xfrm>
        </p:grpSpPr>
        <p:pic>
          <p:nvPicPr>
            <p:cNvPr id="32" name="Picture 2" descr="C:\Documents and Settings\contractor\Desktop\Blue_Green_Gradient.png"/>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12700" y="0"/>
              <a:ext cx="9156700" cy="6858000"/>
            </a:xfrm>
            <a:prstGeom prst="rect">
              <a:avLst/>
            </a:prstGeom>
            <a:noFill/>
          </p:spPr>
        </p:pic>
        <p:sp>
          <p:nvSpPr>
            <p:cNvPr id="33" name="Rounded Rectangle 32"/>
            <p:cNvSpPr/>
            <p:nvPr userDrawn="1"/>
          </p:nvSpPr>
          <p:spPr>
            <a:xfrm>
              <a:off x="1823499" y="3308943"/>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srgbClr val="FFFFFF"/>
                </a:solidFill>
              </a:endParaRPr>
            </a:p>
          </p:txBody>
        </p:sp>
        <p:sp>
          <p:nvSpPr>
            <p:cNvPr id="34" name="Rounded Rectangle 33"/>
            <p:cNvSpPr/>
            <p:nvPr userDrawn="1"/>
          </p:nvSpPr>
          <p:spPr>
            <a:xfrm>
              <a:off x="0" y="1236689"/>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srgbClr val="FFFFFF"/>
                </a:solidFill>
              </a:endParaRPr>
            </a:p>
          </p:txBody>
        </p:sp>
        <p:sp>
          <p:nvSpPr>
            <p:cNvPr id="35" name="Rounded Rectangle 34"/>
            <p:cNvSpPr/>
            <p:nvPr userDrawn="1"/>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srgbClr val="FFFFFF"/>
                </a:solidFill>
              </a:endParaRPr>
            </a:p>
          </p:txBody>
        </p:sp>
        <p:sp>
          <p:nvSpPr>
            <p:cNvPr id="36" name="Rounded Rectangle 35"/>
            <p:cNvSpPr/>
            <p:nvPr userDrawn="1"/>
          </p:nvSpPr>
          <p:spPr>
            <a:xfrm>
              <a:off x="6585483" y="-205602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srgbClr val="FFFFFF"/>
                </a:solidFill>
              </a:endParaRPr>
            </a:p>
          </p:txBody>
        </p:sp>
        <p:sp>
          <p:nvSpPr>
            <p:cNvPr id="37" name="Rounded Rectangle 36"/>
            <p:cNvSpPr/>
            <p:nvPr userDrawn="1"/>
          </p:nvSpPr>
          <p:spPr>
            <a:xfrm>
              <a:off x="8105451" y="278378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srgbClr val="FFFFFF"/>
                </a:solidFill>
              </a:endParaRPr>
            </a:p>
          </p:txBody>
        </p:sp>
        <p:sp>
          <p:nvSpPr>
            <p:cNvPr id="38" name="Rounded Rectangle 37"/>
            <p:cNvSpPr/>
            <p:nvPr userDrawn="1"/>
          </p:nvSpPr>
          <p:spPr>
            <a:xfrm rot="10800000">
              <a:off x="3036073" y="174390"/>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srgbClr val="FFFFFF"/>
                </a:solidFill>
              </a:endParaRPr>
            </a:p>
          </p:txBody>
        </p:sp>
      </p:grpSp>
      <p:sp>
        <p:nvSpPr>
          <p:cNvPr id="69" name="Rectangle 5"/>
          <p:cNvSpPr>
            <a:spLocks noChangeArrowheads="1"/>
          </p:cNvSpPr>
          <p:nvPr userDrawn="1"/>
        </p:nvSpPr>
        <p:spPr bwMode="ltGray">
          <a:xfrm>
            <a:off x="7789680" y="4938395"/>
            <a:ext cx="785989" cy="175257"/>
          </a:xfrm>
          <a:prstGeom prst="rect">
            <a:avLst/>
          </a:prstGeom>
          <a:noFill/>
          <a:ln w="9525">
            <a:noFill/>
            <a:miter lim="800000"/>
            <a:headEnd/>
            <a:tailEnd/>
          </a:ln>
          <a:effectLst/>
        </p:spPr>
        <p:txBody>
          <a:bodyPr wrap="none" lIns="82124" tIns="41061" rIns="82124" bIns="41061" anchor="b">
            <a:spAutoFit/>
          </a:bodyPr>
          <a:lstStyle/>
          <a:p>
            <a:pPr algn="r" defTabSz="814388"/>
            <a:r>
              <a:rPr lang="en-US" sz="600" dirty="0">
                <a:solidFill>
                  <a:srgbClr val="FFFFFF"/>
                </a:solidFill>
              </a:rPr>
              <a:t>Cisco Confidential</a:t>
            </a:r>
          </a:p>
        </p:txBody>
      </p:sp>
      <p:sp>
        <p:nvSpPr>
          <p:cNvPr id="70" name="Rectangle 4"/>
          <p:cNvSpPr>
            <a:spLocks noChangeArrowheads="1"/>
          </p:cNvSpPr>
          <p:nvPr userDrawn="1"/>
        </p:nvSpPr>
        <p:spPr bwMode="ltGray">
          <a:xfrm>
            <a:off x="251387" y="4939696"/>
            <a:ext cx="3420515" cy="175257"/>
          </a:xfrm>
          <a:prstGeom prst="rect">
            <a:avLst/>
          </a:prstGeom>
          <a:noFill/>
          <a:ln w="9525">
            <a:noFill/>
            <a:miter lim="800000"/>
            <a:headEnd/>
            <a:tailEnd/>
          </a:ln>
          <a:effectLst/>
        </p:spPr>
        <p:txBody>
          <a:bodyPr wrap="square" lIns="82124" tIns="41061" rIns="82124" bIns="41061" anchor="b" anchorCtr="0">
            <a:spAutoFit/>
          </a:bodyPr>
          <a:lstStyle/>
          <a:p>
            <a:pPr defTabSz="814388"/>
            <a:r>
              <a:rPr lang="en-US" sz="600" dirty="0" smtClean="0">
                <a:solidFill>
                  <a:srgbClr val="FFFFFF"/>
                </a:solidFill>
              </a:rPr>
              <a:t>© 2012 Cisco and/or its affiliates. All rights reserved.</a:t>
            </a:r>
            <a:endParaRPr lang="en-US" sz="600" dirty="0">
              <a:solidFill>
                <a:srgbClr val="FFFFFF"/>
              </a:solidFill>
            </a:endParaRPr>
          </a:p>
        </p:txBody>
      </p:sp>
      <p:sp>
        <p:nvSpPr>
          <p:cNvPr id="71" name="Rectangle 7"/>
          <p:cNvSpPr>
            <a:spLocks noChangeArrowheads="1"/>
          </p:cNvSpPr>
          <p:nvPr userDrawn="1"/>
        </p:nvSpPr>
        <p:spPr bwMode="ltGray">
          <a:xfrm>
            <a:off x="8640543" y="4935317"/>
            <a:ext cx="259891" cy="175257"/>
          </a:xfrm>
          <a:prstGeom prst="rect">
            <a:avLst/>
          </a:prstGeom>
          <a:noFill/>
          <a:ln w="9525" algn="ctr">
            <a:noFill/>
            <a:miter lim="800000"/>
            <a:headEnd/>
            <a:tailEnd/>
          </a:ln>
          <a:effectLst/>
        </p:spPr>
        <p:txBody>
          <a:bodyPr wrap="none" lIns="82124" tIns="41061" rIns="82124" bIns="41061" anchor="b">
            <a:spAutoFit/>
          </a:bodyPr>
          <a:lstStyle/>
          <a:p>
            <a:pPr algn="r" defTabSz="814388"/>
            <a:fld id="{DFCF27A5-1A5B-48D3-A060-2758FFBB1ADD}" type="slidenum">
              <a:rPr lang="en-US" sz="600">
                <a:solidFill>
                  <a:srgbClr val="FFFFFF"/>
                </a:solidFill>
              </a:rPr>
              <a:pPr algn="r" defTabSz="814388"/>
              <a:t>‹#›</a:t>
            </a:fld>
            <a:endParaRPr lang="en-US" sz="600" dirty="0">
              <a:solidFill>
                <a:srgbClr val="FFFFFF"/>
              </a:solidFill>
            </a:endParaRPr>
          </a:p>
        </p:txBody>
      </p:sp>
      <p:sp>
        <p:nvSpPr>
          <p:cNvPr id="2" name="Title 1"/>
          <p:cNvSpPr>
            <a:spLocks noGrp="1"/>
          </p:cNvSpPr>
          <p:nvPr>
            <p:ph type="ctrTitle" hasCustomPrompt="1"/>
          </p:nvPr>
        </p:nvSpPr>
        <p:spPr>
          <a:xfrm>
            <a:off x="221415" y="927517"/>
            <a:ext cx="8112125" cy="2189084"/>
          </a:xfrm>
        </p:spPr>
        <p:txBody>
          <a:bodyPr/>
          <a:lstStyle>
            <a:lvl1pPr>
              <a:lnSpc>
                <a:spcPct val="90000"/>
              </a:lnSpc>
              <a:defRPr lang="en-US" sz="5400" b="0" kern="1200" spc="0" baseline="0" dirty="0">
                <a:solidFill>
                  <a:schemeClr val="bg1"/>
                </a:solidFill>
                <a:latin typeface="+mj-lt"/>
                <a:ea typeface="+mj-ea"/>
                <a:cs typeface="+mj-cs"/>
              </a:defRPr>
            </a:lvl1pPr>
          </a:lstStyle>
          <a:p>
            <a:r>
              <a:rPr lang="en-US" dirty="0" smtClean="0"/>
              <a:t>Presentation Title Goes Here</a:t>
            </a:r>
            <a:endParaRPr lang="en-US" dirty="0"/>
          </a:p>
        </p:txBody>
      </p:sp>
      <p:sp>
        <p:nvSpPr>
          <p:cNvPr id="3" name="Subtitle 2"/>
          <p:cNvSpPr>
            <a:spLocks noGrp="1"/>
          </p:cNvSpPr>
          <p:nvPr>
            <p:ph type="subTitle" idx="1" hasCustomPrompt="1"/>
          </p:nvPr>
        </p:nvSpPr>
        <p:spPr>
          <a:xfrm>
            <a:off x="236383" y="3348063"/>
            <a:ext cx="8112126" cy="288131"/>
          </a:xfrm>
        </p:spPr>
        <p:txBody>
          <a:bodyPr anchor="b" anchorCtr="0">
            <a:noAutofit/>
          </a:bodyPr>
          <a:lstStyle>
            <a:lvl1pPr marL="0" indent="0" algn="l">
              <a:buNone/>
              <a:defRPr lang="en-US" sz="2000" b="0" kern="1200" dirty="0">
                <a:solidFill>
                  <a:schemeClr val="bg1"/>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a:t>
            </a:r>
            <a:endParaRPr lang="en-US" dirty="0"/>
          </a:p>
        </p:txBody>
      </p:sp>
      <p:sp>
        <p:nvSpPr>
          <p:cNvPr id="41" name="Text Placeholder 40"/>
          <p:cNvSpPr>
            <a:spLocks noGrp="1"/>
          </p:cNvSpPr>
          <p:nvPr>
            <p:ph type="body" sz="quarter" idx="10" hasCustomPrompt="1"/>
          </p:nvPr>
        </p:nvSpPr>
        <p:spPr>
          <a:xfrm>
            <a:off x="236383" y="3576651"/>
            <a:ext cx="8097838" cy="288131"/>
          </a:xfrm>
        </p:spPr>
        <p:txBody>
          <a:bodyPr/>
          <a:lstStyle>
            <a:lvl1pPr marL="0" indent="0">
              <a:buFontTx/>
              <a:buNone/>
              <a:defRPr lang="en-US" sz="1800" b="0" kern="1200" dirty="0">
                <a:solidFill>
                  <a:schemeClr val="bg1"/>
                </a:solidFill>
                <a:latin typeface="+mj-lt"/>
                <a:ea typeface="+mn-ea"/>
                <a:cs typeface="+mn-cs"/>
              </a:defRPr>
            </a:lvl1pPr>
            <a:lvl2pPr marL="0" indent="0">
              <a:buFontTx/>
              <a:buNone/>
              <a:defRPr lang="en-US" sz="2000" kern="1200" dirty="0" smtClean="0">
                <a:solidFill>
                  <a:schemeClr val="bg1"/>
                </a:solidFill>
                <a:latin typeface="+mj-lt"/>
                <a:ea typeface="+mn-ea"/>
                <a:cs typeface="+mn-cs"/>
              </a:defRPr>
            </a:lvl2pPr>
            <a:lvl3pPr marL="0" indent="0">
              <a:buFontTx/>
              <a:buNone/>
              <a:defRPr lang="en-US" sz="2000" kern="1200" dirty="0" smtClean="0">
                <a:solidFill>
                  <a:schemeClr val="bg1"/>
                </a:solidFill>
                <a:latin typeface="+mj-lt"/>
                <a:ea typeface="+mn-ea"/>
                <a:cs typeface="+mn-cs"/>
              </a:defRPr>
            </a:lvl3pPr>
            <a:lvl4pPr marL="0" indent="0">
              <a:buFontTx/>
              <a:buNone/>
              <a:defRPr lang="en-US" sz="2000" kern="1200" dirty="0" smtClean="0">
                <a:solidFill>
                  <a:schemeClr val="bg1"/>
                </a:solidFill>
                <a:latin typeface="+mj-lt"/>
                <a:ea typeface="+mn-ea"/>
                <a:cs typeface="+mn-cs"/>
              </a:defRPr>
            </a:lvl4pPr>
            <a:lvl5pPr marL="0" indent="0">
              <a:buFontTx/>
              <a:buNone/>
              <a:defRPr lang="en-US" sz="2000" kern="1200" dirty="0" smtClean="0">
                <a:solidFill>
                  <a:schemeClr val="bg1"/>
                </a:solidFill>
                <a:latin typeface="+mj-lt"/>
                <a:ea typeface="+mn-ea"/>
                <a:cs typeface="+mn-cs"/>
              </a:defRPr>
            </a:lvl5pPr>
          </a:lstStyle>
          <a:p>
            <a:pPr lvl="0"/>
            <a:r>
              <a:rPr lang="en-US" dirty="0" smtClean="0"/>
              <a:t>Presenter Title</a:t>
            </a:r>
            <a:endParaRPr lang="en-US" dirty="0"/>
          </a:p>
        </p:txBody>
      </p:sp>
      <p:sp>
        <p:nvSpPr>
          <p:cNvPr id="44" name="Text Placeholder 43"/>
          <p:cNvSpPr>
            <a:spLocks noGrp="1"/>
          </p:cNvSpPr>
          <p:nvPr>
            <p:ph type="body" sz="quarter" idx="11" hasCustomPrompt="1"/>
          </p:nvPr>
        </p:nvSpPr>
        <p:spPr>
          <a:xfrm>
            <a:off x="236559" y="3924589"/>
            <a:ext cx="8112125" cy="288131"/>
          </a:xfrm>
        </p:spPr>
        <p:txBody>
          <a:bodyPr/>
          <a:lstStyle>
            <a:lvl1pPr marL="0" indent="0">
              <a:buFontTx/>
              <a:buNone/>
              <a:defRPr lang="en-US" sz="1400" b="0" kern="1200" dirty="0">
                <a:solidFill>
                  <a:schemeClr val="bg1"/>
                </a:solidFill>
                <a:latin typeface="+mj-lt"/>
                <a:ea typeface="+mn-ea"/>
                <a:cs typeface="+mn-cs"/>
              </a:defRPr>
            </a:lvl1pPr>
            <a:lvl2pPr>
              <a:defRPr lang="en-US" sz="2000" kern="1200" dirty="0" smtClean="0">
                <a:solidFill>
                  <a:schemeClr val="bg1"/>
                </a:solidFill>
                <a:latin typeface="+mj-lt"/>
                <a:ea typeface="+mn-ea"/>
                <a:cs typeface="+mn-cs"/>
              </a:defRPr>
            </a:lvl2pPr>
            <a:lvl3pPr>
              <a:defRPr lang="en-US" sz="2000" kern="1200" dirty="0" smtClean="0">
                <a:solidFill>
                  <a:schemeClr val="bg1"/>
                </a:solidFill>
                <a:latin typeface="+mj-lt"/>
                <a:ea typeface="+mn-ea"/>
                <a:cs typeface="+mn-cs"/>
              </a:defRPr>
            </a:lvl3pPr>
            <a:lvl4pPr>
              <a:defRPr lang="en-US" sz="2000" kern="1200" dirty="0" smtClean="0">
                <a:solidFill>
                  <a:schemeClr val="bg1"/>
                </a:solidFill>
                <a:latin typeface="+mj-lt"/>
                <a:ea typeface="+mn-ea"/>
                <a:cs typeface="+mn-cs"/>
              </a:defRPr>
            </a:lvl4pPr>
            <a:lvl5pPr>
              <a:defRPr lang="en-US" sz="2000" kern="1200" dirty="0" smtClean="0">
                <a:solidFill>
                  <a:schemeClr val="bg1"/>
                </a:solidFill>
                <a:latin typeface="+mj-lt"/>
                <a:ea typeface="+mn-ea"/>
                <a:cs typeface="+mn-cs"/>
              </a:defRPr>
            </a:lvl5pPr>
          </a:lstStyle>
          <a:p>
            <a:pPr lvl="0"/>
            <a:r>
              <a:rPr lang="en-US" dirty="0" smtClean="0"/>
              <a:t>Date</a:t>
            </a:r>
            <a:endParaRPr lang="en-US" dirty="0"/>
          </a:p>
        </p:txBody>
      </p:sp>
      <p:grpSp>
        <p:nvGrpSpPr>
          <p:cNvPr id="39" name="Group 38"/>
          <p:cNvGrpSpPr/>
          <p:nvPr userDrawn="1"/>
        </p:nvGrpSpPr>
        <p:grpSpPr>
          <a:xfrm>
            <a:off x="341314" y="311151"/>
            <a:ext cx="829170" cy="438358"/>
            <a:chOff x="609600" y="528537"/>
            <a:chExt cx="1444734" cy="763789"/>
          </a:xfrm>
          <a:solidFill>
            <a:schemeClr val="bg1"/>
          </a:solidFill>
        </p:grpSpPr>
        <p:sp>
          <p:nvSpPr>
            <p:cNvPr id="40" name="Rectangle 39"/>
            <p:cNvSpPr>
              <a:spLocks noChangeArrowheads="1"/>
            </p:cNvSpPr>
            <p:nvPr/>
          </p:nvSpPr>
          <p:spPr bwMode="black">
            <a:xfrm>
              <a:off x="1016578" y="1035681"/>
              <a:ext cx="65914" cy="249730"/>
            </a:xfrm>
            <a:prstGeom prst="rect">
              <a:avLst/>
            </a:prstGeom>
            <a:grpFill/>
            <a:ln w="9525">
              <a:noFill/>
              <a:miter lim="800000"/>
              <a:headEnd/>
              <a:tailEnd/>
            </a:ln>
          </p:spPr>
          <p:txBody>
            <a:bodyPr/>
            <a:lstStyle/>
            <a:p>
              <a:pPr defTabSz="914400"/>
              <a:endParaRPr lang="en-US" dirty="0">
                <a:solidFill>
                  <a:srgbClr val="0096D6"/>
                </a:solidFill>
              </a:endParaRPr>
            </a:p>
          </p:txBody>
        </p:sp>
        <p:sp>
          <p:nvSpPr>
            <p:cNvPr id="42" name="Freeform 41"/>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pPr defTabSz="914400"/>
              <a:endParaRPr lang="en-US" dirty="0">
                <a:solidFill>
                  <a:srgbClr val="0096D6"/>
                </a:solidFill>
              </a:endParaRPr>
            </a:p>
          </p:txBody>
        </p:sp>
        <p:sp>
          <p:nvSpPr>
            <p:cNvPr id="43" name="Freeform 42"/>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pPr defTabSz="914400"/>
              <a:endParaRPr lang="en-US" dirty="0">
                <a:solidFill>
                  <a:srgbClr val="0096D6"/>
                </a:solidFill>
              </a:endParaRPr>
            </a:p>
          </p:txBody>
        </p:sp>
        <p:sp>
          <p:nvSpPr>
            <p:cNvPr id="45" name="Freeform 44"/>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pPr defTabSz="914400"/>
              <a:endParaRPr lang="en-US" dirty="0">
                <a:solidFill>
                  <a:srgbClr val="0096D6"/>
                </a:solidFill>
              </a:endParaRPr>
            </a:p>
          </p:txBody>
        </p:sp>
        <p:sp>
          <p:nvSpPr>
            <p:cNvPr id="46" name="Freeform 45"/>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pPr defTabSz="914400"/>
              <a:endParaRPr lang="en-US" dirty="0">
                <a:solidFill>
                  <a:srgbClr val="0096D6"/>
                </a:solidFill>
              </a:endParaRPr>
            </a:p>
          </p:txBody>
        </p:sp>
        <p:sp>
          <p:nvSpPr>
            <p:cNvPr id="47" name="Freeform 46"/>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pPr defTabSz="914400"/>
              <a:endParaRPr lang="en-US" dirty="0">
                <a:solidFill>
                  <a:srgbClr val="0096D6"/>
                </a:solidFill>
              </a:endParaRPr>
            </a:p>
          </p:txBody>
        </p:sp>
        <p:sp>
          <p:nvSpPr>
            <p:cNvPr id="48" name="Freeform 47"/>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pPr defTabSz="914400"/>
              <a:endParaRPr lang="en-US" dirty="0">
                <a:solidFill>
                  <a:srgbClr val="0096D6"/>
                </a:solidFill>
              </a:endParaRPr>
            </a:p>
          </p:txBody>
        </p:sp>
        <p:sp>
          <p:nvSpPr>
            <p:cNvPr id="49" name="Freeform 48"/>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pPr defTabSz="914400"/>
              <a:endParaRPr lang="en-US" dirty="0">
                <a:solidFill>
                  <a:srgbClr val="0096D6"/>
                </a:solidFill>
              </a:endParaRPr>
            </a:p>
          </p:txBody>
        </p:sp>
        <p:sp>
          <p:nvSpPr>
            <p:cNvPr id="50" name="Freeform 49"/>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pPr defTabSz="914400"/>
              <a:endParaRPr lang="en-US" dirty="0">
                <a:solidFill>
                  <a:srgbClr val="0096D6"/>
                </a:solidFill>
              </a:endParaRPr>
            </a:p>
          </p:txBody>
        </p:sp>
        <p:sp>
          <p:nvSpPr>
            <p:cNvPr id="51" name="Freeform 50"/>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pPr defTabSz="914400"/>
              <a:endParaRPr lang="en-US" dirty="0">
                <a:solidFill>
                  <a:srgbClr val="0096D6"/>
                </a:solidFill>
              </a:endParaRPr>
            </a:p>
          </p:txBody>
        </p:sp>
        <p:sp>
          <p:nvSpPr>
            <p:cNvPr id="52" name="Freeform 51"/>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pPr defTabSz="914400"/>
              <a:endParaRPr lang="en-US" dirty="0">
                <a:solidFill>
                  <a:srgbClr val="0096D6"/>
                </a:solidFill>
              </a:endParaRPr>
            </a:p>
          </p:txBody>
        </p:sp>
        <p:sp>
          <p:nvSpPr>
            <p:cNvPr id="53" name="Freeform 52"/>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pPr defTabSz="914400"/>
              <a:endParaRPr lang="en-US" dirty="0">
                <a:solidFill>
                  <a:srgbClr val="0096D6"/>
                </a:solidFill>
              </a:endParaRPr>
            </a:p>
          </p:txBody>
        </p:sp>
        <p:sp>
          <p:nvSpPr>
            <p:cNvPr id="54" name="Freeform 53"/>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pPr defTabSz="914400"/>
              <a:endParaRPr lang="en-US" dirty="0">
                <a:solidFill>
                  <a:srgbClr val="0096D6"/>
                </a:solidFill>
              </a:endParaRPr>
            </a:p>
          </p:txBody>
        </p:sp>
        <p:sp>
          <p:nvSpPr>
            <p:cNvPr id="55" name="Freeform 54"/>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pPr defTabSz="914400"/>
              <a:endParaRPr lang="en-US" dirty="0">
                <a:solidFill>
                  <a:srgbClr val="0096D6"/>
                </a:solidFill>
              </a:endParaRPr>
            </a:p>
          </p:txBody>
        </p:sp>
      </p:grpSp>
    </p:spTree>
    <p:extLst>
      <p:ext uri="{BB962C8B-B14F-4D97-AF65-F5344CB8AC3E}">
        <p14:creationId xmlns:p14="http://schemas.microsoft.com/office/powerpoint/2010/main" val="2022820839"/>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465201" y="4381988"/>
            <a:ext cx="8112126" cy="288131"/>
          </a:xfrm>
        </p:spPr>
        <p:txBody>
          <a:bodyPr anchor="b" anchorCtr="0">
            <a:no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accent2"/>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27" name="Rectangle 3"/>
          <p:cNvSpPr>
            <a:spLocks noChangeArrowheads="1"/>
          </p:cNvSpPr>
          <p:nvPr/>
        </p:nvSpPr>
        <p:spPr bwMode="white">
          <a:xfrm>
            <a:off x="0" y="0"/>
            <a:ext cx="9144000" cy="133350"/>
          </a:xfrm>
          <a:prstGeom prst="rect">
            <a:avLst/>
          </a:prstGeom>
          <a:solidFill>
            <a:schemeClr val="bg2"/>
          </a:solidFill>
          <a:ln w="25400" algn="ctr">
            <a:noFill/>
            <a:miter lim="800000"/>
            <a:headEnd/>
            <a:tailEnd/>
          </a:ln>
          <a:effectLst/>
        </p:spPr>
        <p:txBody>
          <a:bodyPr wrap="none" anchor="ctr"/>
          <a:lstStyle/>
          <a:p>
            <a:pPr defTabSz="914400"/>
            <a:endParaRPr lang="en-US" dirty="0">
              <a:solidFill>
                <a:srgbClr val="0096D6"/>
              </a:solidFill>
            </a:endParaRPr>
          </a:p>
        </p:txBody>
      </p:sp>
      <p:sp>
        <p:nvSpPr>
          <p:cNvPr id="2" name="Title 1"/>
          <p:cNvSpPr>
            <a:spLocks noGrp="1"/>
          </p:cNvSpPr>
          <p:nvPr>
            <p:ph type="ctrTitle" hasCustomPrompt="1"/>
          </p:nvPr>
        </p:nvSpPr>
        <p:spPr>
          <a:xfrm>
            <a:off x="219477" y="486918"/>
            <a:ext cx="8112125" cy="3360420"/>
          </a:xfrm>
        </p:spPr>
        <p:txBody>
          <a:bodyPr/>
          <a:lstStyle>
            <a:lvl1pPr marL="0" indent="0" algn="l" defTabSz="914400" rtl="0" eaLnBrk="1" latinLnBrk="0" hangingPunct="1">
              <a:lnSpc>
                <a:spcPct val="80000"/>
              </a:lnSpc>
              <a:spcBef>
                <a:spcPct val="0"/>
              </a:spcBef>
              <a:buClr>
                <a:schemeClr val="tx1"/>
              </a:buClr>
              <a:buFont typeface="Arial" pitchFamily="34" charset="0"/>
              <a:buNone/>
              <a:defRPr lang="en-US" sz="5400" b="0" kern="1200" spc="0" baseline="0" dirty="0">
                <a:gradFill>
                  <a:gsLst>
                    <a:gs pos="0">
                      <a:srgbClr val="00B2F0"/>
                    </a:gs>
                    <a:gs pos="44000">
                      <a:srgbClr val="40FFFE"/>
                    </a:gs>
                    <a:gs pos="100000">
                      <a:srgbClr val="96CA4B"/>
                    </a:gs>
                  </a:gsLst>
                  <a:lin ang="4800000" scaled="0"/>
                </a:gradFill>
                <a:latin typeface="+mj-lt"/>
                <a:ea typeface="+mj-ea"/>
                <a:cs typeface="+mj-cs"/>
              </a:defRPr>
            </a:lvl1pPr>
          </a:lstStyle>
          <a:p>
            <a:r>
              <a:rPr lang="en-US" dirty="0" smtClean="0"/>
              <a:t>Presentation Title</a:t>
            </a:r>
            <a:br>
              <a:rPr lang="en-US" dirty="0" smtClean="0"/>
            </a:br>
            <a:r>
              <a:rPr lang="en-US" dirty="0" smtClean="0"/>
              <a:t>Goes Here</a:t>
            </a:r>
            <a:endParaRPr lang="en-US" dirty="0"/>
          </a:p>
        </p:txBody>
      </p:sp>
      <p:sp>
        <p:nvSpPr>
          <p:cNvPr id="49" name="Rectangle 3"/>
          <p:cNvSpPr>
            <a:spLocks noChangeArrowheads="1"/>
          </p:cNvSpPr>
          <p:nvPr/>
        </p:nvSpPr>
        <p:spPr bwMode="hidden">
          <a:xfrm>
            <a:off x="0" y="0"/>
            <a:ext cx="9144000" cy="133350"/>
          </a:xfrm>
          <a:prstGeom prst="rect">
            <a:avLst/>
          </a:prstGeom>
          <a:solidFill>
            <a:srgbClr val="08252E"/>
          </a:solidFill>
          <a:ln w="25400" algn="ctr">
            <a:noFill/>
            <a:miter lim="800000"/>
            <a:headEnd/>
            <a:tailEnd/>
          </a:ln>
          <a:effectLst/>
        </p:spPr>
        <p:txBody>
          <a:bodyPr wrap="none" anchor="ctr"/>
          <a:lstStyle/>
          <a:p>
            <a:pPr defTabSz="914400"/>
            <a:endParaRPr lang="en-US" dirty="0">
              <a:solidFill>
                <a:srgbClr val="0096D6"/>
              </a:solidFill>
            </a:endParaRPr>
          </a:p>
        </p:txBody>
      </p:sp>
    </p:spTree>
    <p:extLst>
      <p:ext uri="{BB962C8B-B14F-4D97-AF65-F5344CB8AC3E}">
        <p14:creationId xmlns:p14="http://schemas.microsoft.com/office/powerpoint/2010/main" val="2389868655"/>
      </p:ext>
    </p:extLst>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80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800"/>
                                        <p:tgtEl>
                                          <p:spTgt spid="2"/>
                                        </p:tgtEl>
                                      </p:cBhvr>
                                    </p:animEffect>
                                  </p:childTnLst>
                                </p:cTn>
                              </p:par>
                              <p:par>
                                <p:cTn id="8" presetID="22" presetClass="entr" presetSubtype="4" fill="hold" grpId="0" nodeType="withEffect">
                                  <p:stCondLst>
                                    <p:cond delay="30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down)">
                                      <p:cBhvr>
                                        <p:cTn id="10" dur="4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xmlns:p14="http://schemas.microsoft.com/office/powerpoint/2010/main" presetID="22" presetClass="entr" presetSubtype="4" fill="hold" nodeType="withEffect">
                  <p:stCondLst>
                    <p:cond delay="300"/>
                  </p:stCondLst>
                  <p:childTnLst>
                    <p:set>
                      <p:cBhvr>
                        <p:cTn dur="1" fill="hold">
                          <p:stCondLst>
                            <p:cond delay="0"/>
                          </p:stCondLst>
                        </p:cTn>
                        <p:tgtEl>
                          <p:spTgt spid="3"/>
                        </p:tgtEl>
                        <p:attrNameLst>
                          <p:attrName>style.visibility</p:attrName>
                        </p:attrNameLst>
                      </p:cBhvr>
                      <p:to>
                        <p:strVal val="visible"/>
                      </p:to>
                    </p:set>
                    <p:animEffect transition="in" filter="wipe(down)">
                      <p:cBhvr>
                        <p:cTn dur="400"/>
                        <p:tgtEl>
                          <p:spTgt spid="3"/>
                        </p:tgtEl>
                      </p:cBhvr>
                    </p:animEffect>
                  </p:childTnLst>
                </p:cTn>
              </p:par>
            </p:tnLst>
          </p:tmpl>
        </p:tmplLst>
      </p:bldP>
      <p:bldP spid="2" grpId="0"/>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losing Slide-green thank you">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2700" y="0"/>
            <a:ext cx="9156700" cy="5143500"/>
          </a:xfrm>
          <a:prstGeom prst="rect">
            <a:avLst/>
          </a:prstGeom>
          <a:noFill/>
        </p:spPr>
      </p:pic>
      <p:sp>
        <p:nvSpPr>
          <p:cNvPr id="18" name="Rectangle 17"/>
          <p:cNvSpPr>
            <a:spLocks noChangeArrowheads="1"/>
          </p:cNvSpPr>
          <p:nvPr userDrawn="1"/>
        </p:nvSpPr>
        <p:spPr bwMode="black">
          <a:xfrm>
            <a:off x="6312989" y="2824689"/>
            <a:ext cx="116616" cy="441827"/>
          </a:xfrm>
          <a:prstGeom prst="rect">
            <a:avLst/>
          </a:prstGeom>
          <a:solidFill>
            <a:schemeClr val="bg1"/>
          </a:solidFill>
          <a:ln w="9525">
            <a:noFill/>
            <a:miter lim="800000"/>
            <a:headEnd/>
            <a:tailEnd/>
          </a:ln>
        </p:spPr>
        <p:txBody>
          <a:bodyPr/>
          <a:lstStyle/>
          <a:p>
            <a:pPr defTabSz="914400"/>
            <a:endParaRPr lang="en-US" dirty="0">
              <a:solidFill>
                <a:srgbClr val="0096D6"/>
              </a:solidFill>
            </a:endParaRPr>
          </a:p>
        </p:txBody>
      </p:sp>
      <p:sp>
        <p:nvSpPr>
          <p:cNvPr id="35" name="Freeform 34"/>
          <p:cNvSpPr>
            <a:spLocks/>
          </p:cNvSpPr>
          <p:nvPr userDrawn="1"/>
        </p:nvSpPr>
        <p:spPr bwMode="black">
          <a:xfrm>
            <a:off x="6992342" y="2813696"/>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pPr defTabSz="914400"/>
            <a:endParaRPr lang="en-US" dirty="0">
              <a:solidFill>
                <a:srgbClr val="0096D6"/>
              </a:solidFill>
            </a:endParaRPr>
          </a:p>
        </p:txBody>
      </p:sp>
      <p:sp>
        <p:nvSpPr>
          <p:cNvPr id="36" name="Freeform 35"/>
          <p:cNvSpPr>
            <a:spLocks/>
          </p:cNvSpPr>
          <p:nvPr userDrawn="1"/>
        </p:nvSpPr>
        <p:spPr bwMode="black">
          <a:xfrm>
            <a:off x="5824831" y="2813696"/>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pPr defTabSz="914400"/>
            <a:endParaRPr lang="en-US" dirty="0">
              <a:solidFill>
                <a:srgbClr val="0096D6"/>
              </a:solidFill>
            </a:endParaRPr>
          </a:p>
        </p:txBody>
      </p:sp>
      <p:sp>
        <p:nvSpPr>
          <p:cNvPr id="37" name="Freeform 36"/>
          <p:cNvSpPr>
            <a:spLocks noEditPoints="1"/>
          </p:cNvSpPr>
          <p:nvPr userDrawn="1"/>
        </p:nvSpPr>
        <p:spPr bwMode="black">
          <a:xfrm>
            <a:off x="7452023" y="2813696"/>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pPr defTabSz="914400"/>
            <a:endParaRPr lang="en-US" dirty="0">
              <a:solidFill>
                <a:srgbClr val="0096D6"/>
              </a:solidFill>
            </a:endParaRPr>
          </a:p>
        </p:txBody>
      </p:sp>
      <p:sp>
        <p:nvSpPr>
          <p:cNvPr id="38" name="Freeform 37"/>
          <p:cNvSpPr>
            <a:spLocks/>
          </p:cNvSpPr>
          <p:nvPr userDrawn="1"/>
        </p:nvSpPr>
        <p:spPr bwMode="black">
          <a:xfrm>
            <a:off x="6580120" y="2813696"/>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pPr defTabSz="914400"/>
            <a:endParaRPr lang="en-US" dirty="0">
              <a:solidFill>
                <a:srgbClr val="0096D6"/>
              </a:solidFill>
            </a:endParaRPr>
          </a:p>
        </p:txBody>
      </p:sp>
      <p:sp>
        <p:nvSpPr>
          <p:cNvPr id="39" name="Freeform 38"/>
          <p:cNvSpPr>
            <a:spLocks/>
          </p:cNvSpPr>
          <p:nvPr userDrawn="1"/>
        </p:nvSpPr>
        <p:spPr bwMode="black">
          <a:xfrm>
            <a:off x="5592977" y="219852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pPr defTabSz="914400"/>
            <a:endParaRPr lang="en-US" dirty="0">
              <a:solidFill>
                <a:srgbClr val="0096D6"/>
              </a:solidFill>
            </a:endParaRPr>
          </a:p>
        </p:txBody>
      </p:sp>
      <p:sp>
        <p:nvSpPr>
          <p:cNvPr id="40" name="Freeform 39"/>
          <p:cNvSpPr>
            <a:spLocks/>
          </p:cNvSpPr>
          <p:nvPr userDrawn="1"/>
        </p:nvSpPr>
        <p:spPr bwMode="black">
          <a:xfrm>
            <a:off x="5900767" y="2046271"/>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pPr defTabSz="914400"/>
            <a:endParaRPr lang="en-US" dirty="0">
              <a:solidFill>
                <a:srgbClr val="0096D6"/>
              </a:solidFill>
            </a:endParaRPr>
          </a:p>
        </p:txBody>
      </p:sp>
      <p:sp>
        <p:nvSpPr>
          <p:cNvPr id="41" name="Freeform 40"/>
          <p:cNvSpPr>
            <a:spLocks/>
          </p:cNvSpPr>
          <p:nvPr userDrawn="1"/>
        </p:nvSpPr>
        <p:spPr bwMode="black">
          <a:xfrm>
            <a:off x="6203172" y="1836913"/>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pPr defTabSz="914400"/>
            <a:endParaRPr lang="en-US" dirty="0">
              <a:solidFill>
                <a:srgbClr val="0096D6"/>
              </a:solidFill>
            </a:endParaRPr>
          </a:p>
        </p:txBody>
      </p:sp>
      <p:sp>
        <p:nvSpPr>
          <p:cNvPr id="42" name="Freeform 41"/>
          <p:cNvSpPr>
            <a:spLocks/>
          </p:cNvSpPr>
          <p:nvPr userDrawn="1"/>
        </p:nvSpPr>
        <p:spPr bwMode="black">
          <a:xfrm>
            <a:off x="6510969" y="2046262"/>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pPr defTabSz="914400"/>
            <a:endParaRPr lang="en-US" dirty="0">
              <a:solidFill>
                <a:srgbClr val="0096D6"/>
              </a:solidFill>
            </a:endParaRPr>
          </a:p>
        </p:txBody>
      </p:sp>
      <p:sp>
        <p:nvSpPr>
          <p:cNvPr id="43" name="Freeform 42"/>
          <p:cNvSpPr>
            <a:spLocks/>
          </p:cNvSpPr>
          <p:nvPr userDrawn="1"/>
        </p:nvSpPr>
        <p:spPr bwMode="black">
          <a:xfrm>
            <a:off x="6811994" y="2198522"/>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pPr defTabSz="914400"/>
            <a:endParaRPr lang="en-US" dirty="0">
              <a:solidFill>
                <a:srgbClr val="0096D6"/>
              </a:solidFill>
            </a:endParaRPr>
          </a:p>
        </p:txBody>
      </p:sp>
      <p:sp>
        <p:nvSpPr>
          <p:cNvPr id="44" name="Freeform 43"/>
          <p:cNvSpPr>
            <a:spLocks/>
          </p:cNvSpPr>
          <p:nvPr userDrawn="1"/>
        </p:nvSpPr>
        <p:spPr bwMode="black">
          <a:xfrm>
            <a:off x="7119828" y="204626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pPr defTabSz="914400"/>
            <a:endParaRPr lang="en-US" dirty="0">
              <a:solidFill>
                <a:srgbClr val="0096D6"/>
              </a:solidFill>
            </a:endParaRPr>
          </a:p>
        </p:txBody>
      </p:sp>
      <p:sp>
        <p:nvSpPr>
          <p:cNvPr id="45" name="Freeform 44"/>
          <p:cNvSpPr>
            <a:spLocks/>
          </p:cNvSpPr>
          <p:nvPr userDrawn="1"/>
        </p:nvSpPr>
        <p:spPr bwMode="black">
          <a:xfrm>
            <a:off x="7427627" y="183690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pPr defTabSz="914400"/>
            <a:endParaRPr lang="en-US" dirty="0">
              <a:solidFill>
                <a:srgbClr val="0096D6"/>
              </a:solidFill>
            </a:endParaRPr>
          </a:p>
        </p:txBody>
      </p:sp>
      <p:sp>
        <p:nvSpPr>
          <p:cNvPr id="46" name="Freeform 45"/>
          <p:cNvSpPr>
            <a:spLocks/>
          </p:cNvSpPr>
          <p:nvPr userDrawn="1"/>
        </p:nvSpPr>
        <p:spPr bwMode="black">
          <a:xfrm>
            <a:off x="7730024" y="204626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pPr defTabSz="914400"/>
            <a:endParaRPr lang="en-US" dirty="0">
              <a:solidFill>
                <a:srgbClr val="0096D6"/>
              </a:solidFill>
            </a:endParaRPr>
          </a:p>
        </p:txBody>
      </p:sp>
      <p:sp>
        <p:nvSpPr>
          <p:cNvPr id="47" name="Freeform 46"/>
          <p:cNvSpPr>
            <a:spLocks/>
          </p:cNvSpPr>
          <p:nvPr userDrawn="1"/>
        </p:nvSpPr>
        <p:spPr bwMode="black">
          <a:xfrm>
            <a:off x="8037822" y="2198522"/>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pPr defTabSz="914400"/>
            <a:endParaRPr lang="en-US" dirty="0">
              <a:solidFill>
                <a:srgbClr val="0096D6"/>
              </a:solidFill>
            </a:endParaRPr>
          </a:p>
        </p:txBody>
      </p:sp>
      <p:sp>
        <p:nvSpPr>
          <p:cNvPr id="48" name="TextBox 47"/>
          <p:cNvSpPr txBox="1"/>
          <p:nvPr userDrawn="1"/>
        </p:nvSpPr>
        <p:spPr>
          <a:xfrm>
            <a:off x="644691" y="2176579"/>
            <a:ext cx="2468644" cy="646331"/>
          </a:xfrm>
          <a:prstGeom prst="rect">
            <a:avLst/>
          </a:prstGeom>
          <a:noFill/>
        </p:spPr>
        <p:txBody>
          <a:bodyPr wrap="none" rtlCol="0">
            <a:spAutoFit/>
          </a:bodyPr>
          <a:lstStyle/>
          <a:p>
            <a:pPr defTabSz="914400"/>
            <a:r>
              <a:rPr lang="en-US" sz="3600" dirty="0" smtClean="0">
                <a:solidFill>
                  <a:srgbClr val="FFFFFF"/>
                </a:solidFill>
              </a:rPr>
              <a:t>Thank you.</a:t>
            </a:r>
            <a:endParaRPr lang="en-US" sz="3600" dirty="0">
              <a:solidFill>
                <a:srgbClr val="FFFFFF"/>
              </a:solidFill>
            </a:endParaRPr>
          </a:p>
        </p:txBody>
      </p:sp>
    </p:spTree>
    <p:extLst>
      <p:ext uri="{BB962C8B-B14F-4D97-AF65-F5344CB8AC3E}">
        <p14:creationId xmlns:p14="http://schemas.microsoft.com/office/powerpoint/2010/main" val="205254409"/>
      </p:ext>
    </p:extLst>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6250"/>
                                  </p:iterate>
                                  <p:childTnLst>
                                    <p:set>
                                      <p:cBhvr>
                                        <p:cTn id="6" dur="1" fill="hold">
                                          <p:stCondLst>
                                            <p:cond delay="0"/>
                                          </p:stCondLst>
                                        </p:cTn>
                                        <p:tgtEl>
                                          <p:spTgt spid="48"/>
                                        </p:tgtEl>
                                        <p:attrNameLst>
                                          <p:attrName>style.visibility</p:attrName>
                                        </p:attrNameLst>
                                      </p:cBhvr>
                                      <p:to>
                                        <p:strVal val="visible"/>
                                      </p:to>
                                    </p:set>
                                    <p:animEffect transition="in" filter="fade">
                                      <p:cBhvr>
                                        <p:cTn id="7" dur="1000"/>
                                        <p:tgtEl>
                                          <p:spTgt spid="48"/>
                                        </p:tgtEl>
                                      </p:cBhvr>
                                    </p:animEffect>
                                  </p:childTnLst>
                                </p:cTn>
                              </p:par>
                            </p:childTnLst>
                          </p:cTn>
                        </p:par>
                        <p:par>
                          <p:cTn id="8" fill="hold">
                            <p:stCondLst>
                              <p:cond delay="1500"/>
                            </p:stCondLst>
                            <p:childTnLst>
                              <p:par>
                                <p:cTn id="9" presetID="10" presetClass="entr" presetSubtype="0" fill="hold" grpId="1"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700"/>
                                        <p:tgtEl>
                                          <p:spTgt spid="39"/>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40"/>
                                        </p:tgtEl>
                                        <p:attrNameLst>
                                          <p:attrName>style.visibility</p:attrName>
                                        </p:attrNameLst>
                                      </p:cBhvr>
                                      <p:to>
                                        <p:strVal val="visible"/>
                                      </p:to>
                                    </p:set>
                                    <p:animEffect transition="in" filter="fade">
                                      <p:cBhvr>
                                        <p:cTn id="14" dur="700"/>
                                        <p:tgtEl>
                                          <p:spTgt spid="40"/>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fade">
                                      <p:cBhvr>
                                        <p:cTn id="17" dur="700"/>
                                        <p:tgtEl>
                                          <p:spTgt spid="41"/>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42"/>
                                        </p:tgtEl>
                                        <p:attrNameLst>
                                          <p:attrName>style.visibility</p:attrName>
                                        </p:attrNameLst>
                                      </p:cBhvr>
                                      <p:to>
                                        <p:strVal val="visible"/>
                                      </p:to>
                                    </p:set>
                                    <p:animEffect transition="in" filter="fade">
                                      <p:cBhvr>
                                        <p:cTn id="20" dur="700"/>
                                        <p:tgtEl>
                                          <p:spTgt spid="42"/>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fade">
                                      <p:cBhvr>
                                        <p:cTn id="23" dur="700"/>
                                        <p:tgtEl>
                                          <p:spTgt spid="43"/>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44"/>
                                        </p:tgtEl>
                                        <p:attrNameLst>
                                          <p:attrName>style.visibility</p:attrName>
                                        </p:attrNameLst>
                                      </p:cBhvr>
                                      <p:to>
                                        <p:strVal val="visible"/>
                                      </p:to>
                                    </p:set>
                                    <p:animEffect transition="in" filter="fade">
                                      <p:cBhvr>
                                        <p:cTn id="26" dur="700"/>
                                        <p:tgtEl>
                                          <p:spTgt spid="44"/>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45"/>
                                        </p:tgtEl>
                                        <p:attrNameLst>
                                          <p:attrName>style.visibility</p:attrName>
                                        </p:attrNameLst>
                                      </p:cBhvr>
                                      <p:to>
                                        <p:strVal val="visible"/>
                                      </p:to>
                                    </p:set>
                                    <p:animEffect transition="in" filter="fade">
                                      <p:cBhvr>
                                        <p:cTn id="29" dur="700"/>
                                        <p:tgtEl>
                                          <p:spTgt spid="45"/>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46"/>
                                        </p:tgtEl>
                                        <p:attrNameLst>
                                          <p:attrName>style.visibility</p:attrName>
                                        </p:attrNameLst>
                                      </p:cBhvr>
                                      <p:to>
                                        <p:strVal val="visible"/>
                                      </p:to>
                                    </p:set>
                                    <p:animEffect transition="in" filter="fade">
                                      <p:cBhvr>
                                        <p:cTn id="32" dur="700"/>
                                        <p:tgtEl>
                                          <p:spTgt spid="46"/>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47"/>
                                        </p:tgtEl>
                                        <p:attrNameLst>
                                          <p:attrName>style.visibility</p:attrName>
                                        </p:attrNameLst>
                                      </p:cBhvr>
                                      <p:to>
                                        <p:strVal val="visible"/>
                                      </p:to>
                                    </p:set>
                                    <p:animEffect transition="in" filter="fade">
                                      <p:cBhvr>
                                        <p:cTn id="35" dur="700"/>
                                        <p:tgtEl>
                                          <p:spTgt spid="47"/>
                                        </p:tgtEl>
                                      </p:cBhvr>
                                    </p:animEffect>
                                  </p:childTnLst>
                                </p:cTn>
                              </p:par>
                              <p:par>
                                <p:cTn id="36" presetID="42" presetClass="path" presetSubtype="0" accel="50000" decel="50000" fill="hold" grpId="0" nodeType="withEffect">
                                  <p:stCondLst>
                                    <p:cond delay="0"/>
                                  </p:stCondLst>
                                  <p:childTnLst>
                                    <p:animMotion origin="layout" path="M -4.72222E-6 3.7037E-7 L -4.72222E-6 0.09143 " pathEditMode="relative" rAng="0" ptsTypes="AA">
                                      <p:cBhvr>
                                        <p:cTn id="37" dur="700" spd="-100000" fill="hold"/>
                                        <p:tgtEl>
                                          <p:spTgt spid="39"/>
                                        </p:tgtEl>
                                        <p:attrNameLst>
                                          <p:attrName>ppt_x</p:attrName>
                                          <p:attrName>ppt_y</p:attrName>
                                        </p:attrNameLst>
                                      </p:cBhvr>
                                      <p:rCtr x="0" y="46"/>
                                    </p:animMotion>
                                  </p:childTnLst>
                                </p:cTn>
                              </p:par>
                              <p:par>
                                <p:cTn id="38" presetID="42" presetClass="path" presetSubtype="0" accel="50000" decel="50000" fill="hold" grpId="0" nodeType="withEffect">
                                  <p:stCondLst>
                                    <p:cond delay="0"/>
                                  </p:stCondLst>
                                  <p:childTnLst>
                                    <p:animMotion origin="layout" path="M 5E-6 3.7037E-6 L 5E-6 0.11157 " pathEditMode="relative" rAng="0" ptsTypes="AA">
                                      <p:cBhvr>
                                        <p:cTn id="39" dur="700" spd="-100000" fill="hold"/>
                                        <p:tgtEl>
                                          <p:spTgt spid="41"/>
                                        </p:tgtEl>
                                        <p:attrNameLst>
                                          <p:attrName>ppt_x</p:attrName>
                                          <p:attrName>ppt_y</p:attrName>
                                        </p:attrNameLst>
                                      </p:cBhvr>
                                      <p:rCtr x="0" y="56"/>
                                    </p:animMotion>
                                  </p:childTnLst>
                                </p:cTn>
                              </p:par>
                              <p:par>
                                <p:cTn id="40" presetID="42" presetClass="path" presetSubtype="0" accel="50000" decel="50000" fill="hold" grpId="0" nodeType="withEffect">
                                  <p:stCondLst>
                                    <p:cond delay="0"/>
                                  </p:stCondLst>
                                  <p:childTnLst>
                                    <p:animMotion origin="layout" path="M 4.72222E-6 4.81481E-6 L 4.72222E-6 0.09143 " pathEditMode="relative" rAng="0" ptsTypes="AA">
                                      <p:cBhvr>
                                        <p:cTn id="41" dur="700" spd="-100000" fill="hold"/>
                                        <p:tgtEl>
                                          <p:spTgt spid="43"/>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2.77778E-6 3.7037E-6 L -2.77778E-6 0.11157 " pathEditMode="relative" rAng="0" ptsTypes="AA">
                                      <p:cBhvr>
                                        <p:cTn id="43" dur="700" spd="-100000" fill="hold"/>
                                        <p:tgtEl>
                                          <p:spTgt spid="45"/>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5.55556E-7 4.81481E-6 L 5.55556E-7 0.09143 " pathEditMode="relative" rAng="0" ptsTypes="AA">
                                      <p:cBhvr>
                                        <p:cTn id="45" dur="700" spd="-100000" fill="hold"/>
                                        <p:tgtEl>
                                          <p:spTgt spid="47"/>
                                        </p:tgtEl>
                                        <p:attrNameLst>
                                          <p:attrName>ppt_x</p:attrName>
                                          <p:attrName>ppt_y</p:attrName>
                                        </p:attrNameLst>
                                      </p:cBhvr>
                                      <p:rCtr x="0" y="46"/>
                                    </p:animMotion>
                                  </p:childTnLst>
                                </p:cTn>
                              </p:par>
                              <p:par>
                                <p:cTn id="46" presetID="64" presetClass="path" presetSubtype="0" accel="50000" decel="50000" fill="hold" grpId="0" nodeType="withEffect">
                                  <p:stCondLst>
                                    <p:cond delay="0"/>
                                  </p:stCondLst>
                                  <p:childTnLst>
                                    <p:animMotion origin="layout" path="M 4.72222E-6 3.33333E-6 L 4.72222E-6 -0.10764 " pathEditMode="relative" rAng="0" ptsTypes="AA">
                                      <p:cBhvr>
                                        <p:cTn id="47" dur="700" spd="-100000" fill="hold"/>
                                        <p:tgtEl>
                                          <p:spTgt spid="40"/>
                                        </p:tgtEl>
                                        <p:attrNameLst>
                                          <p:attrName>ppt_x</p:attrName>
                                          <p:attrName>ppt_y</p:attrName>
                                        </p:attrNameLst>
                                      </p:cBhvr>
                                      <p:rCtr x="0" y="-54"/>
                                    </p:animMotion>
                                  </p:childTnLst>
                                </p:cTn>
                              </p:par>
                              <p:par>
                                <p:cTn id="48" presetID="64" presetClass="path" presetSubtype="0" accel="50000" decel="50000" fill="hold" grpId="0" nodeType="withEffect">
                                  <p:stCondLst>
                                    <p:cond delay="0"/>
                                  </p:stCondLst>
                                  <p:childTnLst>
                                    <p:animMotion origin="layout" path="M 4.44444E-6 3.33333E-6 L 4.44444E-6 -0.10764 " pathEditMode="relative" rAng="0" ptsTypes="AA">
                                      <p:cBhvr>
                                        <p:cTn id="49" dur="700" spd="-100000" fill="hold"/>
                                        <p:tgtEl>
                                          <p:spTgt spid="42"/>
                                        </p:tgtEl>
                                        <p:attrNameLst>
                                          <p:attrName>ppt_x</p:attrName>
                                          <p:attrName>ppt_y</p:attrName>
                                        </p:attrNameLst>
                                      </p:cBhvr>
                                      <p:rCtr x="0" y="-54"/>
                                    </p:animMotion>
                                  </p:childTnLst>
                                </p:cTn>
                              </p:par>
                              <p:par>
                                <p:cTn id="50" presetID="64" presetClass="path" presetSubtype="0" accel="50000" decel="50000" fill="hold" grpId="0" nodeType="withEffect">
                                  <p:stCondLst>
                                    <p:cond delay="0"/>
                                  </p:stCondLst>
                                  <p:childTnLst>
                                    <p:animMotion origin="layout" path="M -2.22222E-6 3.33333E-6 L -2.22222E-6 -0.10764 " pathEditMode="relative" rAng="0" ptsTypes="AA">
                                      <p:cBhvr>
                                        <p:cTn id="51" dur="700" spd="-100000" fill="hold"/>
                                        <p:tgtEl>
                                          <p:spTgt spid="44"/>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1.11111E-6 3.33333E-6 L 1.11111E-6 -0.10764 " pathEditMode="relative" rAng="0" ptsTypes="AA">
                                      <p:cBhvr>
                                        <p:cTn id="53" dur="700" spd="-100000" fill="hold"/>
                                        <p:tgtEl>
                                          <p:spTgt spid="46"/>
                                        </p:tgtEl>
                                        <p:attrNameLst>
                                          <p:attrName>ppt_x</p:attrName>
                                          <p:attrName>ppt_y</p:attrName>
                                        </p:attrNameLst>
                                      </p:cBhvr>
                                      <p:rCtr x="0" y="-54"/>
                                    </p:animMotion>
                                  </p:childTnLst>
                                </p:cTn>
                              </p:par>
                            </p:childTnLst>
                          </p:cTn>
                        </p:par>
                        <p:par>
                          <p:cTn id="54" fill="hold">
                            <p:stCondLst>
                              <p:cond delay="2200"/>
                            </p:stCondLst>
                            <p:childTnLst>
                              <p:par>
                                <p:cTn id="55" presetID="10" presetClass="entr" presetSubtype="0" fill="hold" grpId="0" nodeType="after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700"/>
                                        <p:tgtEl>
                                          <p:spTgt spid="36"/>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18"/>
                                        </p:tgtEl>
                                        <p:attrNameLst>
                                          <p:attrName>style.visibility</p:attrName>
                                        </p:attrNameLst>
                                      </p:cBhvr>
                                      <p:to>
                                        <p:strVal val="visible"/>
                                      </p:to>
                                    </p:set>
                                    <p:animEffect transition="in" filter="fade">
                                      <p:cBhvr>
                                        <p:cTn id="60" dur="700"/>
                                        <p:tgtEl>
                                          <p:spTgt spid="18"/>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38"/>
                                        </p:tgtEl>
                                        <p:attrNameLst>
                                          <p:attrName>style.visibility</p:attrName>
                                        </p:attrNameLst>
                                      </p:cBhvr>
                                      <p:to>
                                        <p:strVal val="visible"/>
                                      </p:to>
                                    </p:set>
                                    <p:animEffect transition="in" filter="fade">
                                      <p:cBhvr>
                                        <p:cTn id="63" dur="700"/>
                                        <p:tgtEl>
                                          <p:spTgt spid="38"/>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35"/>
                                        </p:tgtEl>
                                        <p:attrNameLst>
                                          <p:attrName>style.visibility</p:attrName>
                                        </p:attrNameLst>
                                      </p:cBhvr>
                                      <p:to>
                                        <p:strVal val="visible"/>
                                      </p:to>
                                    </p:set>
                                    <p:animEffect transition="in" filter="fade">
                                      <p:cBhvr>
                                        <p:cTn id="66" dur="700"/>
                                        <p:tgtEl>
                                          <p:spTgt spid="35"/>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37"/>
                                        </p:tgtEl>
                                        <p:attrNameLst>
                                          <p:attrName>style.visibility</p:attrName>
                                        </p:attrNameLst>
                                      </p:cBhvr>
                                      <p:to>
                                        <p:strVal val="visible"/>
                                      </p:to>
                                    </p:set>
                                    <p:animEffect transition="in" filter="fade">
                                      <p:cBhvr>
                                        <p:cTn id="69" dur="7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35" grpId="0" animBg="1"/>
      <p:bldP spid="36" grpId="0" animBg="1"/>
      <p:bldP spid="37" grpId="0" animBg="1"/>
      <p:bldP spid="38" grpId="0"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P spid="48" grpId="0"/>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Bullet_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9714" y="324161"/>
            <a:ext cx="8588861" cy="628650"/>
          </a:xfrm>
        </p:spPr>
        <p:txBody>
          <a:bodyPr/>
          <a:lstStyle>
            <a:lvl1pPr algn="l" defTabSz="685891" rtl="0" eaLnBrk="1" latinLnBrk="0" hangingPunct="1">
              <a:lnSpc>
                <a:spcPct val="80000"/>
              </a:lnSpc>
              <a:spcBef>
                <a:spcPct val="0"/>
              </a:spcBef>
              <a:buNone/>
              <a:defRPr lang="en-US" sz="2700" b="0" kern="1200" spc="0" baseline="0" dirty="0">
                <a:gradFill>
                  <a:gsLst>
                    <a:gs pos="0">
                      <a:srgbClr val="00B2F0"/>
                    </a:gs>
                    <a:gs pos="44000">
                      <a:srgbClr val="40FFFE"/>
                    </a:gs>
                    <a:gs pos="100000">
                      <a:srgbClr val="96CA4B"/>
                    </a:gs>
                  </a:gsLst>
                  <a:lin ang="4800000" scaled="0"/>
                </a:gradFill>
                <a:latin typeface="+mj-lt"/>
                <a:ea typeface="+mj-ea"/>
                <a:cs typeface="+mj-cs"/>
              </a:defRPr>
            </a:lvl1pPr>
          </a:lstStyle>
          <a:p>
            <a:r>
              <a:rPr lang="en-US" smtClean="0"/>
              <a:t>Click to edit Master title style</a:t>
            </a:r>
            <a:endParaRPr lang="en-US" dirty="0"/>
          </a:p>
        </p:txBody>
      </p:sp>
    </p:spTree>
    <p:extLst>
      <p:ext uri="{BB962C8B-B14F-4D97-AF65-F5344CB8AC3E}">
        <p14:creationId xmlns:p14="http://schemas.microsoft.com/office/powerpoint/2010/main" val="3965738672"/>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Bullet_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72079453"/>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Storytelling">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229702" y="1439062"/>
            <a:ext cx="4117446" cy="2265389"/>
          </a:xfrm>
          <a:prstGeom prst="rect">
            <a:avLst/>
          </a:prstGeom>
        </p:spPr>
        <p:txBody>
          <a:bodyPr vert="horz" lIns="82296" tIns="45720" rIns="82296" bIns="45720" rtlCol="0" anchor="ctr"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54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smtClean="0"/>
              <a:t>Telling Shared Experiences</a:t>
            </a:r>
            <a:endParaRPr lang="en-US" dirty="0"/>
          </a:p>
        </p:txBody>
      </p:sp>
      <p:sp>
        <p:nvSpPr>
          <p:cNvPr id="9" name="Text Placeholder 3"/>
          <p:cNvSpPr>
            <a:spLocks noGrp="1"/>
          </p:cNvSpPr>
          <p:nvPr>
            <p:ph type="body" sz="quarter" idx="11" hasCustomPrompt="1"/>
          </p:nvPr>
        </p:nvSpPr>
        <p:spPr>
          <a:xfrm>
            <a:off x="4922519" y="233172"/>
            <a:ext cx="3895344" cy="4656582"/>
          </a:xfrm>
          <a:prstGeom prst="rect">
            <a:avLst/>
          </a:prstGeom>
        </p:spPr>
        <p:txBody>
          <a:bodyPr anchor="ctr" anchorCtr="0">
            <a:normAutofit/>
          </a:bodyPr>
          <a:lstStyle>
            <a:lvl1pPr>
              <a:defRPr sz="2000" baseline="0">
                <a:solidFill>
                  <a:schemeClr val="tx1"/>
                </a:solidFill>
                <a:latin typeface="+mj-lt"/>
              </a:defRPr>
            </a:lvl1pPr>
            <a:lvl2pPr>
              <a:defRPr sz="2000"/>
            </a:lvl2pPr>
            <a:lvl3pPr>
              <a:defRPr sz="2000"/>
            </a:lvl3pPr>
            <a:lvl4pPr>
              <a:defRPr sz="2000"/>
            </a:lvl4pPr>
            <a:lvl5pPr>
              <a:defRPr sz="2000"/>
            </a:lvl5pPr>
          </a:lstStyle>
          <a:p>
            <a:pPr lvl="0"/>
            <a:r>
              <a:rPr lang="en-US" dirty="0" smtClean="0"/>
              <a:t>Tell your story here</a:t>
            </a:r>
            <a:endParaRPr lang="en-US" dirty="0"/>
          </a:p>
        </p:txBody>
      </p:sp>
      <p:pic>
        <p:nvPicPr>
          <p:cNvPr id="12" name="Picture 11" descr="verticalbar.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4441940" y="583250"/>
            <a:ext cx="89319" cy="3965757"/>
          </a:xfrm>
          <a:prstGeom prst="rect">
            <a:avLst/>
          </a:prstGeom>
          <a:noFill/>
          <a:ln>
            <a:noFill/>
          </a:ln>
        </p:spPr>
      </p:pic>
    </p:spTree>
    <p:extLst>
      <p:ext uri="{BB962C8B-B14F-4D97-AF65-F5344CB8AC3E}">
        <p14:creationId xmlns:p14="http://schemas.microsoft.com/office/powerpoint/2010/main" val="395071074"/>
      </p:ext>
    </p:extLst>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700"/>
                                        <p:tgtEl>
                                          <p:spTgt spid="4"/>
                                        </p:tgtEl>
                                      </p:cBhvr>
                                    </p:animEffect>
                                  </p:childTnLst>
                                </p:cTn>
                              </p:par>
                              <p:par>
                                <p:cTn id="8" presetID="10" presetClass="entr" presetSubtype="0" fill="hold" grpId="0" nodeType="withEffect">
                                  <p:stCondLst>
                                    <p:cond delay="40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1100"/>
                                        <p:tgtEl>
                                          <p:spTgt spid="9">
                                            <p:txEl>
                                              <p:pRg st="0" end="0"/>
                                            </p:txEl>
                                          </p:spTgt>
                                        </p:tgtEl>
                                      </p:cBhvr>
                                    </p:animEffect>
                                  </p:childTnLst>
                                </p:cTn>
                              </p:par>
                              <p:par>
                                <p:cTn id="11" presetID="2" presetClass="entr" presetSubtype="8"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1000" fill="hold"/>
                                        <p:tgtEl>
                                          <p:spTgt spid="12"/>
                                        </p:tgtEl>
                                        <p:attrNameLst>
                                          <p:attrName>ppt_x</p:attrName>
                                        </p:attrNameLst>
                                      </p:cBhvr>
                                      <p:tavLst>
                                        <p:tav tm="0">
                                          <p:val>
                                            <p:strVal val="0-#ppt_w/2"/>
                                          </p:val>
                                        </p:tav>
                                        <p:tav tm="100000">
                                          <p:val>
                                            <p:strVal val="#ppt_x"/>
                                          </p:val>
                                        </p:tav>
                                      </p:tavLst>
                                    </p:anim>
                                    <p:anim calcmode="lin" valueType="num">
                                      <p:cBhvr additive="base">
                                        <p:cTn id="14"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build="p">
        <p:tmplLst>
          <p:tmpl lvl="1">
            <p:tnLst>
              <p:par>
                <p:cTn xmlns:p14="http://schemas.microsoft.com/office/powerpoint/2010/main" presetID="10" presetClass="entr" presetSubtype="0" fill="hold" nodeType="withEffect">
                  <p:stCondLst>
                    <p:cond delay="400"/>
                  </p:stCondLst>
                  <p:childTnLst>
                    <p:set>
                      <p:cBhvr>
                        <p:cTn dur="1" fill="hold">
                          <p:stCondLst>
                            <p:cond delay="0"/>
                          </p:stCondLst>
                        </p:cTn>
                        <p:tgtEl>
                          <p:spTgt spid="9"/>
                        </p:tgtEl>
                        <p:attrNameLst>
                          <p:attrName>style.visibility</p:attrName>
                        </p:attrNameLst>
                      </p:cBhvr>
                      <p:to>
                        <p:strVal val="visible"/>
                      </p:to>
                    </p:set>
                    <p:animEffect transition="in" filter="fade">
                      <p:cBhvr>
                        <p:cTn dur="1100"/>
                        <p:tgtEl>
                          <p:spTgt spid="9"/>
                        </p:tgtEl>
                      </p:cBhvr>
                    </p:animEffect>
                  </p:childTnLst>
                </p:cTn>
              </p:par>
            </p:tnLst>
          </p:tmpl>
        </p:tmplLst>
      </p:b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Bullet_3-Column Layout No Bottom Bar">
    <p:spTree>
      <p:nvGrpSpPr>
        <p:cNvPr id="1" name=""/>
        <p:cNvGrpSpPr/>
        <p:nvPr/>
      </p:nvGrpSpPr>
      <p:grpSpPr>
        <a:xfrm>
          <a:off x="0" y="0"/>
          <a:ext cx="0" cy="0"/>
          <a:chOff x="0" y="0"/>
          <a:chExt cx="0" cy="0"/>
        </a:xfrm>
      </p:grpSpPr>
      <p:sp>
        <p:nvSpPr>
          <p:cNvPr id="11" name="Text Placeholder 10"/>
          <p:cNvSpPr>
            <a:spLocks noGrp="1"/>
          </p:cNvSpPr>
          <p:nvPr>
            <p:ph type="body" sz="quarter" idx="11"/>
          </p:nvPr>
        </p:nvSpPr>
        <p:spPr>
          <a:xfrm>
            <a:off x="6315076" y="73781"/>
            <a:ext cx="2633472" cy="864108"/>
          </a:xfrm>
          <a:prstGeom prst="rect">
            <a:avLst/>
          </a:prstGeom>
        </p:spPr>
        <p:txBody>
          <a:bodyPr anchor="b">
            <a:noAutofit/>
          </a:bodyPr>
          <a:lstStyle>
            <a:lvl1pPr>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
        <p:nvSpPr>
          <p:cNvPr id="9" name="Text Placeholder 10"/>
          <p:cNvSpPr>
            <a:spLocks noGrp="1"/>
          </p:cNvSpPr>
          <p:nvPr>
            <p:ph type="body" sz="quarter" idx="12"/>
          </p:nvPr>
        </p:nvSpPr>
        <p:spPr>
          <a:xfrm>
            <a:off x="215902" y="73783"/>
            <a:ext cx="2670175" cy="863204"/>
          </a:xfrm>
          <a:prstGeom prst="rect">
            <a:avLst/>
          </a:prstGeom>
        </p:spPr>
        <p:txBody>
          <a:bodyPr anchor="b">
            <a:noAutofit/>
          </a:bodyPr>
          <a:lstStyle>
            <a:lvl1pPr>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
        <p:nvSpPr>
          <p:cNvPr id="10" name="Text Placeholder 10"/>
          <p:cNvSpPr>
            <a:spLocks noGrp="1"/>
          </p:cNvSpPr>
          <p:nvPr>
            <p:ph type="body" sz="quarter" idx="13"/>
          </p:nvPr>
        </p:nvSpPr>
        <p:spPr>
          <a:xfrm>
            <a:off x="3295651" y="73781"/>
            <a:ext cx="2596896" cy="864108"/>
          </a:xfrm>
          <a:prstGeom prst="rect">
            <a:avLst/>
          </a:prstGeom>
        </p:spPr>
        <p:txBody>
          <a:bodyPr anchor="b">
            <a:noAutofit/>
          </a:bodyPr>
          <a:lstStyle>
            <a:lvl1pPr>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
        <p:nvSpPr>
          <p:cNvPr id="13" name="Text Placeholder 12"/>
          <p:cNvSpPr>
            <a:spLocks noGrp="1"/>
          </p:cNvSpPr>
          <p:nvPr>
            <p:ph type="body" sz="quarter" idx="14"/>
          </p:nvPr>
        </p:nvSpPr>
        <p:spPr>
          <a:xfrm>
            <a:off x="244475" y="1200155"/>
            <a:ext cx="2622550" cy="3293269"/>
          </a:xfrm>
          <a:prstGeom prst="rect">
            <a:avLst/>
          </a:prstGeom>
        </p:spPr>
        <p:txBody>
          <a:bodyPr/>
          <a:lstStyle>
            <a:lvl1pPr>
              <a:defRPr>
                <a:solidFill>
                  <a:schemeClr val="tx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Text Placeholder 12"/>
          <p:cNvSpPr>
            <a:spLocks noGrp="1"/>
          </p:cNvSpPr>
          <p:nvPr>
            <p:ph type="body" sz="quarter" idx="15"/>
          </p:nvPr>
        </p:nvSpPr>
        <p:spPr>
          <a:xfrm>
            <a:off x="3292480" y="1200151"/>
            <a:ext cx="2593975" cy="3271838"/>
          </a:xfrm>
          <a:prstGeom prst="rect">
            <a:avLst/>
          </a:prstGeo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Text Placeholder 12"/>
          <p:cNvSpPr>
            <a:spLocks noGrp="1"/>
          </p:cNvSpPr>
          <p:nvPr>
            <p:ph type="body" sz="quarter" idx="16"/>
          </p:nvPr>
        </p:nvSpPr>
        <p:spPr>
          <a:xfrm>
            <a:off x="6300788" y="1200151"/>
            <a:ext cx="2633662" cy="3250406"/>
          </a:xfrm>
          <a:prstGeom prst="rect">
            <a:avLst/>
          </a:prstGeo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6" name="Picture 15" descr="verticalbar.pn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038166" y="583250"/>
            <a:ext cx="89319" cy="3965757"/>
          </a:xfrm>
          <a:prstGeom prst="rect">
            <a:avLst/>
          </a:prstGeom>
          <a:noFill/>
          <a:ln>
            <a:noFill/>
          </a:ln>
        </p:spPr>
      </p:pic>
      <p:pic>
        <p:nvPicPr>
          <p:cNvPr id="18" name="Picture 17" descr="verticalbar.pn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029021" y="583250"/>
            <a:ext cx="89319" cy="3965757"/>
          </a:xfrm>
          <a:prstGeom prst="rect">
            <a:avLst/>
          </a:prstGeom>
          <a:noFill/>
          <a:ln>
            <a:noFill/>
          </a:ln>
        </p:spPr>
      </p:pic>
    </p:spTree>
    <p:extLst>
      <p:ext uri="{BB962C8B-B14F-4D97-AF65-F5344CB8AC3E}">
        <p14:creationId xmlns:p14="http://schemas.microsoft.com/office/powerpoint/2010/main" val="3861527583"/>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Bullet">
    <p:spTree>
      <p:nvGrpSpPr>
        <p:cNvPr id="1" name=""/>
        <p:cNvGrpSpPr/>
        <p:nvPr/>
      </p:nvGrpSpPr>
      <p:grpSpPr>
        <a:xfrm>
          <a:off x="0" y="0"/>
          <a:ext cx="0" cy="0"/>
          <a:chOff x="0" y="0"/>
          <a:chExt cx="0" cy="0"/>
        </a:xfrm>
      </p:grpSpPr>
      <p:sp>
        <p:nvSpPr>
          <p:cNvPr id="2" name="Title 1"/>
          <p:cNvSpPr>
            <a:spLocks noGrp="1"/>
          </p:cNvSpPr>
          <p:nvPr>
            <p:ph type="title"/>
          </p:nvPr>
        </p:nvSpPr>
        <p:spPr>
          <a:xfrm>
            <a:off x="229716" y="324161"/>
            <a:ext cx="8580923" cy="628650"/>
          </a:xfrm>
        </p:spPr>
        <p:txBody>
          <a:bodyPr/>
          <a:lstStyle>
            <a:lvl1pPr algn="l" defTabSz="685891" rtl="0" eaLnBrk="1" latinLnBrk="0" hangingPunct="1">
              <a:lnSpc>
                <a:spcPct val="80000"/>
              </a:lnSpc>
              <a:spcBef>
                <a:spcPct val="0"/>
              </a:spcBef>
              <a:buNone/>
              <a:defRPr lang="en-US" sz="2700" b="0" kern="1200" spc="0" baseline="0" dirty="0">
                <a:gradFill>
                  <a:gsLst>
                    <a:gs pos="0">
                      <a:srgbClr val="00B2F0"/>
                    </a:gs>
                    <a:gs pos="44000">
                      <a:srgbClr val="40FFFE"/>
                    </a:gs>
                    <a:gs pos="100000">
                      <a:srgbClr val="96CA4B"/>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33232" y="1008126"/>
            <a:ext cx="8570912" cy="3723894"/>
          </a:xfrm>
          <a:prstGeom prst="rect">
            <a:avLst/>
          </a:prstGeom>
        </p:spPr>
        <p:txBody>
          <a:bodyPr>
            <a:noAutofit/>
          </a:bodyPr>
          <a:lstStyle>
            <a:lvl1pPr>
              <a:lnSpc>
                <a:spcPct val="95000"/>
              </a:lnSpc>
              <a:spcBef>
                <a:spcPts val="1110"/>
              </a:spcBef>
              <a:buClr>
                <a:srgbClr val="96CA4B"/>
              </a:buClr>
              <a:tabLst/>
              <a:defRPr sz="1700">
                <a:solidFill>
                  <a:schemeClr val="bg1"/>
                </a:solidFill>
                <a:latin typeface="+mj-lt"/>
              </a:defRPr>
            </a:lvl1pPr>
            <a:lvl2pPr>
              <a:lnSpc>
                <a:spcPct val="95000"/>
              </a:lnSpc>
              <a:spcBef>
                <a:spcPts val="450"/>
              </a:spcBef>
              <a:tabLst/>
              <a:defRPr>
                <a:solidFill>
                  <a:schemeClr val="bg1"/>
                </a:solidFill>
                <a:latin typeface="+mj-lt"/>
              </a:defRPr>
            </a:lvl2pPr>
            <a:lvl3pPr>
              <a:tabLst/>
              <a:defRPr>
                <a:solidFill>
                  <a:schemeClr val="bg1"/>
                </a:solidFill>
                <a:latin typeface="+mj-lt"/>
              </a:defRPr>
            </a:lvl3pPr>
            <a:lvl4pPr>
              <a:tabLst/>
              <a:defRPr>
                <a:solidFill>
                  <a:schemeClr val="bg1"/>
                </a:solidFill>
                <a:latin typeface="+mj-lt"/>
              </a:defRPr>
            </a:lvl4pPr>
            <a:lvl5pPr>
              <a:tabLst/>
              <a:defRPr>
                <a:solidFill>
                  <a:schemeClr val="bg1"/>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15044217"/>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Bullet_Title only">
    <p:spTree>
      <p:nvGrpSpPr>
        <p:cNvPr id="1" name=""/>
        <p:cNvGrpSpPr/>
        <p:nvPr/>
      </p:nvGrpSpPr>
      <p:grpSpPr>
        <a:xfrm>
          <a:off x="0" y="0"/>
          <a:ext cx="0" cy="0"/>
          <a:chOff x="0" y="0"/>
          <a:chExt cx="0" cy="0"/>
        </a:xfrm>
      </p:grpSpPr>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cSld name="single photo with captio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2700" y="0"/>
            <a:ext cx="9156700" cy="5143500"/>
          </a:xfrm>
          <a:prstGeom prst="rect">
            <a:avLst/>
          </a:prstGeom>
          <a:noFill/>
        </p:spPr>
      </p:pic>
      <p:sp>
        <p:nvSpPr>
          <p:cNvPr id="29" name="Rectangle 28"/>
          <p:cNvSpPr/>
          <p:nvPr/>
        </p:nvSpPr>
        <p:spPr>
          <a:xfrm>
            <a:off x="1891875" y="596646"/>
            <a:ext cx="5349240" cy="300380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3" name="Rectangle 22"/>
          <p:cNvSpPr/>
          <p:nvPr/>
        </p:nvSpPr>
        <p:spPr>
          <a:xfrm>
            <a:off x="1891874" y="3595766"/>
            <a:ext cx="5347552" cy="747279"/>
          </a:xfrm>
          <a:prstGeom prst="rect">
            <a:avLst/>
          </a:prstGeom>
          <a:solidFill>
            <a:schemeClr val="bg1"/>
          </a:soli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1900238" y="596646"/>
            <a:ext cx="5329238" cy="3003804"/>
          </a:xfrm>
          <a:solidFill>
            <a:schemeClr val="bg1">
              <a:alpha val="30000"/>
            </a:schemeClr>
          </a:solidFill>
          <a:ln>
            <a:solidFill>
              <a:schemeClr val="bg2"/>
            </a:solidFill>
          </a:ln>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11" name="Title 10"/>
          <p:cNvSpPr>
            <a:spLocks noGrp="1"/>
          </p:cNvSpPr>
          <p:nvPr>
            <p:ph type="title"/>
          </p:nvPr>
        </p:nvSpPr>
        <p:spPr>
          <a:xfrm>
            <a:off x="2065871" y="3655079"/>
            <a:ext cx="5074070" cy="628650"/>
          </a:xfrm>
        </p:spPr>
        <p:txBody>
          <a:bodyPr anchor="ctr"/>
          <a:lstStyle>
            <a:lvl1pPr>
              <a:defRPr sz="2600">
                <a:latin typeface="+mj-lt"/>
              </a:defRPr>
            </a:lvl1pPr>
          </a:lstStyle>
          <a:p>
            <a:r>
              <a:rPr lang="en-US" smtClean="0"/>
              <a:t>Click to edit Master title style</a:t>
            </a:r>
            <a:endParaRPr lang="en-US" dirty="0"/>
          </a:p>
        </p:txBody>
      </p:sp>
    </p:spTree>
    <p:extLst>
      <p:ext uri="{BB962C8B-B14F-4D97-AF65-F5344CB8AC3E}">
        <p14:creationId xmlns:p14="http://schemas.microsoft.com/office/powerpoint/2010/main" val="1033195554"/>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userDrawn="1">
  <p:cSld name="3_Title Slide-animated gradient">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5143500"/>
          </a:xfrm>
          <a:prstGeom prst="rect">
            <a:avLst/>
          </a:prstGeom>
          <a:noFill/>
        </p:spPr>
      </p:pic>
      <p:sp>
        <p:nvSpPr>
          <p:cNvPr id="29" name="Rounded Rectangle 28"/>
          <p:cNvSpPr/>
          <p:nvPr/>
        </p:nvSpPr>
        <p:spPr>
          <a:xfrm>
            <a:off x="1823499" y="-2677944"/>
            <a:ext cx="1729740" cy="10510631"/>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a:off x="0" y="-478290"/>
            <a:ext cx="1729740" cy="6111323"/>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a:off x="1013792" y="3186456"/>
            <a:ext cx="1729740" cy="6111323"/>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32" name="Rounded Rectangle 31"/>
          <p:cNvSpPr/>
          <p:nvPr userDrawn="1"/>
        </p:nvSpPr>
        <p:spPr>
          <a:xfrm>
            <a:off x="6585484" y="-2184960"/>
            <a:ext cx="1729740" cy="6111323"/>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userDrawn="1"/>
        </p:nvSpPr>
        <p:spPr>
          <a:xfrm>
            <a:off x="8105452" y="4274404"/>
            <a:ext cx="1729740" cy="6111323"/>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4" name="Rounded Rectangle 33"/>
          <p:cNvSpPr/>
          <p:nvPr/>
        </p:nvSpPr>
        <p:spPr>
          <a:xfrm rot="10800000">
            <a:off x="3036073" y="1137137"/>
            <a:ext cx="1729740" cy="6111323"/>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410" y="927520"/>
            <a:ext cx="8112125" cy="2189084"/>
          </a:xfrm>
          <a:prstGeom prst="rect">
            <a:avLst/>
          </a:prstGeom>
        </p:spPr>
        <p:txBody>
          <a:bodyPr/>
          <a:lstStyle>
            <a:lvl1pPr>
              <a:lnSpc>
                <a:spcPct val="90000"/>
              </a:lnSpc>
              <a:defRPr sz="6000" b="0" spc="0" baseline="0">
                <a:solidFill>
                  <a:schemeClr val="bg1"/>
                </a:solidFill>
                <a:latin typeface="+mj-lt"/>
              </a:defRPr>
            </a:lvl1pPr>
          </a:lstStyle>
          <a:p>
            <a:r>
              <a:rPr lang="en-US" dirty="0" smtClean="0"/>
              <a:t>Presentation Title Goes Here</a:t>
            </a:r>
            <a:endParaRPr lang="en-US" dirty="0"/>
          </a:p>
        </p:txBody>
      </p:sp>
      <p:sp>
        <p:nvSpPr>
          <p:cNvPr id="3" name="Subtitle 2"/>
          <p:cNvSpPr>
            <a:spLocks noGrp="1"/>
          </p:cNvSpPr>
          <p:nvPr>
            <p:ph type="subTitle" idx="1" hasCustomPrompt="1"/>
          </p:nvPr>
        </p:nvSpPr>
        <p:spPr>
          <a:xfrm>
            <a:off x="236383" y="3348061"/>
            <a:ext cx="8112126" cy="288131"/>
          </a:xfrm>
          <a:prstGeom prst="rect">
            <a:avLst/>
          </a:prstGeom>
        </p:spPr>
        <p:txBody>
          <a:bodyPr anchor="b" anchorCtr="0">
            <a:noAutofit/>
          </a:bodyPr>
          <a:lstStyle>
            <a:lvl1pPr marL="0" indent="0" algn="l">
              <a:buNone/>
              <a:defRPr sz="2000" b="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a:t>
            </a:r>
            <a:endParaRPr lang="en-US" dirty="0"/>
          </a:p>
        </p:txBody>
      </p:sp>
      <p:sp>
        <p:nvSpPr>
          <p:cNvPr id="58" name="Rectangle 5"/>
          <p:cNvSpPr>
            <a:spLocks noChangeArrowheads="1"/>
          </p:cNvSpPr>
          <p:nvPr/>
        </p:nvSpPr>
        <p:spPr bwMode="ltGray">
          <a:xfrm>
            <a:off x="7789679" y="4894580"/>
            <a:ext cx="785989"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grpSp>
        <p:nvGrpSpPr>
          <p:cNvPr id="53" name="Group 5"/>
          <p:cNvGrpSpPr>
            <a:grpSpLocks/>
          </p:cNvGrpSpPr>
          <p:nvPr userDrawn="1"/>
        </p:nvGrpSpPr>
        <p:grpSpPr bwMode="auto">
          <a:xfrm>
            <a:off x="341799" y="228602"/>
            <a:ext cx="631526" cy="335757"/>
            <a:chOff x="384" y="331"/>
            <a:chExt cx="912" cy="485"/>
          </a:xfrm>
        </p:grpSpPr>
        <p:sp>
          <p:nvSpPr>
            <p:cNvPr id="54" name="AutoShape 6"/>
            <p:cNvSpPr>
              <a:spLocks noChangeAspect="1" noChangeArrowheads="1" noTextEdit="1"/>
            </p:cNvSpPr>
            <p:nvPr/>
          </p:nvSpPr>
          <p:spPr bwMode="invGray">
            <a:xfrm>
              <a:off x="384" y="331"/>
              <a:ext cx="912" cy="485"/>
            </a:xfrm>
            <a:prstGeom prst="rect">
              <a:avLst/>
            </a:prstGeom>
            <a:noFill/>
            <a:ln w="9525">
              <a:noFill/>
              <a:miter lim="800000"/>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55" name="Rectangle 7"/>
            <p:cNvSpPr>
              <a:spLocks noChangeArrowheads="1"/>
            </p:cNvSpPr>
            <p:nvPr/>
          </p:nvSpPr>
          <p:spPr bwMode="invGray">
            <a:xfrm>
              <a:off x="640" y="652"/>
              <a:ext cx="42" cy="158"/>
            </a:xfrm>
            <a:prstGeom prst="rect">
              <a:avLst/>
            </a:prstGeom>
            <a:solidFill>
              <a:srgbClr val="FFFFFF"/>
            </a:solidFill>
            <a:ln w="9525">
              <a:noFill/>
              <a:miter lim="800000"/>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56" name="Freeform 8"/>
            <p:cNvSpPr>
              <a:spLocks/>
            </p:cNvSpPr>
            <p:nvPr/>
          </p:nvSpPr>
          <p:spPr bwMode="invGray">
            <a:xfrm>
              <a:off x="882" y="648"/>
              <a:ext cx="120" cy="166"/>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57" name="Freeform 9"/>
            <p:cNvSpPr>
              <a:spLocks/>
            </p:cNvSpPr>
            <p:nvPr/>
          </p:nvSpPr>
          <p:spPr bwMode="invGray">
            <a:xfrm>
              <a:off x="467" y="648"/>
              <a:ext cx="120" cy="166"/>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60" name="Freeform 10"/>
            <p:cNvSpPr>
              <a:spLocks noEditPoints="1"/>
            </p:cNvSpPr>
            <p:nvPr/>
          </p:nvSpPr>
          <p:spPr bwMode="invGray">
            <a:xfrm>
              <a:off x="1046" y="648"/>
              <a:ext cx="165" cy="166"/>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61" name="Freeform 11"/>
            <p:cNvSpPr>
              <a:spLocks/>
            </p:cNvSpPr>
            <p:nvPr/>
          </p:nvSpPr>
          <p:spPr bwMode="invGray">
            <a:xfrm>
              <a:off x="735" y="648"/>
              <a:ext cx="108" cy="166"/>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62" name="Freeform 12"/>
            <p:cNvSpPr>
              <a:spLocks/>
            </p:cNvSpPr>
            <p:nvPr/>
          </p:nvSpPr>
          <p:spPr bwMode="invGray">
            <a:xfrm>
              <a:off x="384" y="462"/>
              <a:ext cx="39" cy="81"/>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63" name="Freeform 13"/>
            <p:cNvSpPr>
              <a:spLocks/>
            </p:cNvSpPr>
            <p:nvPr/>
          </p:nvSpPr>
          <p:spPr bwMode="invGray">
            <a:xfrm>
              <a:off x="494" y="407"/>
              <a:ext cx="39" cy="136"/>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78" name="Freeform 14"/>
            <p:cNvSpPr>
              <a:spLocks/>
            </p:cNvSpPr>
            <p:nvPr/>
          </p:nvSpPr>
          <p:spPr bwMode="invGray">
            <a:xfrm>
              <a:off x="601" y="333"/>
              <a:ext cx="39" cy="249"/>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79" name="Freeform 15"/>
            <p:cNvSpPr>
              <a:spLocks/>
            </p:cNvSpPr>
            <p:nvPr/>
          </p:nvSpPr>
          <p:spPr bwMode="invGray">
            <a:xfrm>
              <a:off x="711" y="407"/>
              <a:ext cx="39" cy="136"/>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80" name="Freeform 16"/>
            <p:cNvSpPr>
              <a:spLocks/>
            </p:cNvSpPr>
            <p:nvPr/>
          </p:nvSpPr>
          <p:spPr bwMode="invGray">
            <a:xfrm>
              <a:off x="818" y="462"/>
              <a:ext cx="42" cy="8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81" name="Freeform 17"/>
            <p:cNvSpPr>
              <a:spLocks/>
            </p:cNvSpPr>
            <p:nvPr/>
          </p:nvSpPr>
          <p:spPr bwMode="invGray">
            <a:xfrm>
              <a:off x="928" y="407"/>
              <a:ext cx="39" cy="136"/>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82" name="Freeform 18"/>
            <p:cNvSpPr>
              <a:spLocks/>
            </p:cNvSpPr>
            <p:nvPr/>
          </p:nvSpPr>
          <p:spPr bwMode="invGray">
            <a:xfrm>
              <a:off x="1037" y="333"/>
              <a:ext cx="40" cy="249"/>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83" name="Freeform 19"/>
            <p:cNvSpPr>
              <a:spLocks/>
            </p:cNvSpPr>
            <p:nvPr/>
          </p:nvSpPr>
          <p:spPr bwMode="invGray">
            <a:xfrm>
              <a:off x="1145" y="407"/>
              <a:ext cx="39" cy="136"/>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sp>
          <p:nvSpPr>
            <p:cNvPr id="84" name="Freeform 20"/>
            <p:cNvSpPr>
              <a:spLocks/>
            </p:cNvSpPr>
            <p:nvPr/>
          </p:nvSpPr>
          <p:spPr bwMode="invGray">
            <a:xfrm>
              <a:off x="1254" y="462"/>
              <a:ext cx="40" cy="8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rgbClr val="FFFFFF"/>
            </a:solidFill>
            <a:ln w="9525">
              <a:noFill/>
              <a:round/>
              <a:headEnd/>
              <a:tailEnd/>
            </a:ln>
          </p:spPr>
          <p:txBody>
            <a:body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smtClean="0">
                <a:ln>
                  <a:noFill/>
                </a:ln>
                <a:solidFill>
                  <a:srgbClr val="FFFFFF"/>
                </a:solidFill>
                <a:effectLst/>
                <a:uLnTx/>
                <a:uFillTx/>
                <a:latin typeface="Arial" charset="0"/>
                <a:ea typeface="+mn-ea"/>
                <a:cs typeface="+mn-cs"/>
              </a:endParaRPr>
            </a:p>
          </p:txBody>
        </p:sp>
      </p:grpSp>
      <p:sp>
        <p:nvSpPr>
          <p:cNvPr id="37" name="Rectangle 4"/>
          <p:cNvSpPr>
            <a:spLocks noChangeArrowheads="1"/>
          </p:cNvSpPr>
          <p:nvPr userDrawn="1"/>
        </p:nvSpPr>
        <p:spPr bwMode="ltGray">
          <a:xfrm>
            <a:off x="265683" y="4895880"/>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chemeClr val="bg2"/>
                </a:solidFill>
                <a:latin typeface="+mj-lt"/>
              </a:rPr>
              <a:t>© 2012 Cisco and/or its affiliates. All rights reserved.</a:t>
            </a:r>
            <a:endParaRPr lang="en-US" sz="600" dirty="0">
              <a:solidFill>
                <a:schemeClr val="bg2"/>
              </a:solidFill>
              <a:latin typeface="+mj-lt"/>
            </a:endParaRPr>
          </a:p>
        </p:txBody>
      </p:sp>
      <p:sp>
        <p:nvSpPr>
          <p:cNvPr id="38" name="Rectangle 7"/>
          <p:cNvSpPr>
            <a:spLocks noChangeArrowheads="1"/>
          </p:cNvSpPr>
          <p:nvPr userDrawn="1"/>
        </p:nvSpPr>
        <p:spPr bwMode="ltGray">
          <a:xfrm>
            <a:off x="8621495" y="4891502"/>
            <a:ext cx="259891"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2"/>
                </a:solidFill>
                <a:latin typeface="+mj-lt"/>
              </a:rPr>
              <a:pPr algn="r" defTabSz="814388">
                <a:lnSpc>
                  <a:spcPct val="100000"/>
                </a:lnSpc>
              </a:pPr>
              <a:t>‹#›</a:t>
            </a:fld>
            <a:endParaRPr lang="en-US" sz="600" dirty="0">
              <a:solidFill>
                <a:schemeClr val="bg2"/>
              </a:solidFill>
              <a:latin typeface="+mj-lt"/>
            </a:endParaRPr>
          </a:p>
        </p:txBody>
      </p:sp>
      <p:sp>
        <p:nvSpPr>
          <p:cNvPr id="39" name="Text Placeholder 38"/>
          <p:cNvSpPr>
            <a:spLocks noGrp="1"/>
          </p:cNvSpPr>
          <p:nvPr>
            <p:ph type="body" sz="quarter" idx="10" hasCustomPrompt="1"/>
          </p:nvPr>
        </p:nvSpPr>
        <p:spPr>
          <a:xfrm>
            <a:off x="235805" y="3587077"/>
            <a:ext cx="8112650" cy="288131"/>
          </a:xfrm>
          <a:prstGeom prst="rect">
            <a:avLst/>
          </a:prstGeom>
        </p:spPr>
        <p:txBody>
          <a:bodyPr/>
          <a:lstStyle>
            <a:lvl1pPr marL="0" indent="0">
              <a:buFontTx/>
              <a:buNone/>
              <a:defRPr lang="en-US" sz="1800" kern="1200" dirty="0" smtClean="0">
                <a:solidFill>
                  <a:schemeClr val="bg1"/>
                </a:solidFill>
                <a:latin typeface="+mj-lt"/>
                <a:ea typeface="+mn-ea"/>
                <a:cs typeface="+mn-cs"/>
              </a:defRPr>
            </a:lvl1pPr>
            <a:lvl2pPr>
              <a:buFontTx/>
              <a:buNone/>
              <a:defRPr lang="en-US" sz="2000" kern="1200" dirty="0" smtClean="0">
                <a:solidFill>
                  <a:schemeClr val="bg1"/>
                </a:solidFill>
                <a:latin typeface="+mj-lt"/>
                <a:ea typeface="+mn-ea"/>
                <a:cs typeface="+mn-cs"/>
              </a:defRPr>
            </a:lvl2pPr>
            <a:lvl3pPr>
              <a:buFontTx/>
              <a:buNone/>
              <a:defRPr lang="en-US" sz="2000" kern="1200" dirty="0" smtClean="0">
                <a:solidFill>
                  <a:schemeClr val="bg1"/>
                </a:solidFill>
                <a:latin typeface="+mj-lt"/>
                <a:ea typeface="+mn-ea"/>
                <a:cs typeface="+mn-cs"/>
              </a:defRPr>
            </a:lvl3pPr>
            <a:lvl4pPr>
              <a:buFontTx/>
              <a:buNone/>
              <a:defRPr lang="en-US" sz="2000" kern="1200" dirty="0" smtClean="0">
                <a:solidFill>
                  <a:schemeClr val="bg1"/>
                </a:solidFill>
                <a:latin typeface="+mj-lt"/>
                <a:ea typeface="+mn-ea"/>
                <a:cs typeface="+mn-cs"/>
              </a:defRPr>
            </a:lvl4pPr>
            <a:lvl5pPr>
              <a:buFontTx/>
              <a:buNone/>
              <a:defRPr lang="en-US" sz="2000" kern="1200" dirty="0" smtClean="0">
                <a:solidFill>
                  <a:schemeClr val="bg1"/>
                </a:solidFill>
                <a:latin typeface="+mj-lt"/>
                <a:ea typeface="+mn-ea"/>
                <a:cs typeface="+mn-cs"/>
              </a:defRPr>
            </a:lvl5pPr>
          </a:lstStyle>
          <a:p>
            <a:pPr lvl="0"/>
            <a:r>
              <a:rPr lang="en-US" dirty="0" smtClean="0"/>
              <a:t>Presenter Title</a:t>
            </a:r>
            <a:endParaRPr lang="en-US" dirty="0"/>
          </a:p>
        </p:txBody>
      </p:sp>
      <p:sp>
        <p:nvSpPr>
          <p:cNvPr id="41" name="Text Placeholder 40"/>
          <p:cNvSpPr>
            <a:spLocks noGrp="1"/>
          </p:cNvSpPr>
          <p:nvPr>
            <p:ph type="body" sz="quarter" idx="11" hasCustomPrompt="1"/>
          </p:nvPr>
        </p:nvSpPr>
        <p:spPr>
          <a:xfrm>
            <a:off x="235805" y="3954948"/>
            <a:ext cx="8112650" cy="288131"/>
          </a:xfrm>
          <a:prstGeom prst="rect">
            <a:avLst/>
          </a:prstGeom>
        </p:spPr>
        <p:txBody>
          <a:bodyPr/>
          <a:lstStyle>
            <a:lvl1pPr marL="0" indent="0">
              <a:buFontTx/>
              <a:buNone/>
              <a:defRPr lang="en-US" sz="1400" kern="1200" dirty="0" smtClean="0">
                <a:solidFill>
                  <a:schemeClr val="bg1"/>
                </a:solidFill>
                <a:latin typeface="+mj-lt"/>
                <a:ea typeface="+mn-ea"/>
                <a:cs typeface="+mn-cs"/>
              </a:defRPr>
            </a:lvl1pPr>
            <a:lvl2pPr>
              <a:buFontTx/>
              <a:buNone/>
              <a:defRPr lang="en-US" sz="2000" kern="1200" dirty="0" smtClean="0">
                <a:solidFill>
                  <a:schemeClr val="bg1"/>
                </a:solidFill>
                <a:latin typeface="+mj-lt"/>
                <a:ea typeface="+mn-ea"/>
                <a:cs typeface="+mn-cs"/>
              </a:defRPr>
            </a:lvl2pPr>
            <a:lvl3pPr>
              <a:buFontTx/>
              <a:buNone/>
              <a:defRPr lang="en-US" sz="2000" kern="1200" dirty="0" smtClean="0">
                <a:solidFill>
                  <a:schemeClr val="bg1"/>
                </a:solidFill>
                <a:latin typeface="+mj-lt"/>
                <a:ea typeface="+mn-ea"/>
                <a:cs typeface="+mn-cs"/>
              </a:defRPr>
            </a:lvl3pPr>
            <a:lvl4pPr>
              <a:buFontTx/>
              <a:buNone/>
              <a:defRPr lang="en-US" sz="2000" kern="1200" dirty="0" smtClean="0">
                <a:solidFill>
                  <a:schemeClr val="bg1"/>
                </a:solidFill>
                <a:latin typeface="+mj-lt"/>
                <a:ea typeface="+mn-ea"/>
                <a:cs typeface="+mn-cs"/>
              </a:defRPr>
            </a:lvl4pPr>
            <a:lvl5pPr>
              <a:buFontTx/>
              <a:buNone/>
              <a:defRPr lang="en-US" sz="2000" kern="1200" dirty="0" smtClean="0">
                <a:solidFill>
                  <a:schemeClr val="bg1"/>
                </a:solidFill>
                <a:latin typeface="+mj-lt"/>
                <a:ea typeface="+mn-ea"/>
                <a:cs typeface="+mn-cs"/>
              </a:defRPr>
            </a:lvl5pPr>
          </a:lstStyle>
          <a:p>
            <a:pPr lvl="0"/>
            <a:r>
              <a:rPr lang="en-US" dirty="0" smtClean="0"/>
              <a:t>Date</a:t>
            </a:r>
            <a:endParaRPr lang="en-US" dirty="0"/>
          </a:p>
        </p:txBody>
      </p:sp>
    </p:spTree>
    <p:extLst>
      <p:ext uri="{BB962C8B-B14F-4D97-AF65-F5344CB8AC3E}">
        <p14:creationId xmlns:p14="http://schemas.microsoft.com/office/powerpoint/2010/main" val="1246360411"/>
      </p:ext>
    </p:extLst>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repeatCount="indefinite" accel="50000" decel="50000" autoRev="1" fill="remove" grpId="0" nodeType="withEffect">
                                  <p:stCondLst>
                                    <p:cond delay="1500"/>
                                  </p:stCondLst>
                                  <p:childTnLst>
                                    <p:animMotion origin="layout" path="M -2.77778E-6 -2.22045E-16 L -2.77778E-6 -1.425 " pathEditMode="fixed" rAng="0" ptsTypes="AA">
                                      <p:cBhvr>
                                        <p:cTn id="6" dur="4500" fill="hold"/>
                                        <p:tgtEl>
                                          <p:spTgt spid="33"/>
                                        </p:tgtEl>
                                        <p:attrNameLst>
                                          <p:attrName>ppt_x</p:attrName>
                                          <p:attrName>ppt_y</p:attrName>
                                        </p:attrNameLst>
                                      </p:cBhvr>
                                      <p:rCtr x="0" y="-712"/>
                                    </p:animMotion>
                                  </p:childTnLst>
                                </p:cTn>
                              </p:par>
                              <p:par>
                                <p:cTn id="7" presetID="42" presetClass="path" presetSubtype="0" repeatCount="indefinite" accel="50000" decel="50000" autoRev="1" fill="hold" grpId="0" nodeType="withEffect">
                                  <p:stCondLst>
                                    <p:cond delay="0"/>
                                  </p:stCondLst>
                                  <p:childTnLst>
                                    <p:animMotion origin="layout" path="M 3.05556E-6 -2.96296E-6 L 3.05556E-6 0.88611 " pathEditMode="fixed" rAng="0" ptsTypes="AA">
                                      <p:cBhvr>
                                        <p:cTn id="8" dur="4500" fill="hold"/>
                                        <p:tgtEl>
                                          <p:spTgt spid="32"/>
                                        </p:tgtEl>
                                        <p:attrNameLst>
                                          <p:attrName>ppt_x</p:attrName>
                                          <p:attrName>ppt_y</p:attrName>
                                        </p:attrNameLst>
                                      </p:cBhvr>
                                      <p:rCtr x="0" y="443"/>
                                    </p:animMotion>
                                  </p:childTnLst>
                                </p:cTn>
                              </p:par>
                              <p:par>
                                <p:cTn id="9" presetID="64" presetClass="path" presetSubtype="0" repeatCount="indefinite" accel="50000" decel="50000" autoRev="1" fill="hold" grpId="0" nodeType="withEffect">
                                  <p:stCondLst>
                                    <p:cond delay="1400"/>
                                  </p:stCondLst>
                                  <p:childTnLst>
                                    <p:animMotion origin="layout" path="M -2.5E-6 3.7037E-6 L -2.5E-6 -1.33195 " pathEditMode="fixed" rAng="0" ptsTypes="AA">
                                      <p:cBhvr>
                                        <p:cTn id="10" dur="4500" fill="hold"/>
                                        <p:tgtEl>
                                          <p:spTgt spid="34"/>
                                        </p:tgtEl>
                                        <p:attrNameLst>
                                          <p:attrName>ppt_x</p:attrName>
                                          <p:attrName>ppt_y</p:attrName>
                                        </p:attrNameLst>
                                      </p:cBhvr>
                                      <p:rCtr x="0" y="-666"/>
                                    </p:animMotion>
                                  </p:childTnLst>
                                </p:cTn>
                              </p:par>
                              <p:par>
                                <p:cTn id="11" presetID="64" presetClass="path" presetSubtype="0" repeatCount="indefinite" accel="50000" decel="50000" autoRev="1" fill="hold" grpId="0" nodeType="withEffect">
                                  <p:stCondLst>
                                    <p:cond delay="3600"/>
                                  </p:stCondLst>
                                  <p:childTnLst>
                                    <p:animMotion origin="layout" path="M -1.94444E-6 4.07407E-6 L -1.94444E-6 -1.42084 " pathEditMode="fixed" rAng="0" ptsTypes="AA">
                                      <p:cBhvr>
                                        <p:cTn id="12" dur="4500" fill="hold"/>
                                        <p:tgtEl>
                                          <p:spTgt spid="31"/>
                                        </p:tgtEl>
                                        <p:attrNameLst>
                                          <p:attrName>ppt_x</p:attrName>
                                          <p:attrName>ppt_y</p:attrName>
                                        </p:attrNameLst>
                                      </p:cBhvr>
                                      <p:rCtr x="0" y="-710"/>
                                    </p:animMotion>
                                  </p:childTnLst>
                                </p:cTn>
                              </p:par>
                              <p:par>
                                <p:cTn id="13" presetID="42" presetClass="path" presetSubtype="0" repeatCount="indefinite" accel="50000" decel="50000" autoRev="1" fill="hold" grpId="0" nodeType="withEffect">
                                  <p:stCondLst>
                                    <p:cond delay="900"/>
                                  </p:stCondLst>
                                  <p:childTnLst>
                                    <p:animMotion origin="layout" path="M 1.94444E-6 4.07407E-6 L 1.94444E-6 0.81944 " pathEditMode="fixed" rAng="0" ptsTypes="AA">
                                      <p:cBhvr>
                                        <p:cTn id="14" dur="4500" fill="hold"/>
                                        <p:tgtEl>
                                          <p:spTgt spid="30"/>
                                        </p:tgtEl>
                                        <p:attrNameLst>
                                          <p:attrName>ppt_x</p:attrName>
                                          <p:attrName>ppt_y</p:attrName>
                                        </p:attrNameLst>
                                      </p:cBhvr>
                                      <p:rCtr x="0" y="410"/>
                                    </p:animMotion>
                                  </p:childTnLst>
                                </p:cTn>
                              </p:par>
                              <p:par>
                                <p:cTn id="15" presetID="42" presetClass="path" presetSubtype="0" repeatCount="indefinite" accel="50000" decel="50000" autoRev="1" fill="hold" grpId="0" nodeType="withEffect">
                                  <p:stCondLst>
                                    <p:cond delay="2800"/>
                                  </p:stCondLst>
                                  <p:childTnLst>
                                    <p:animMotion origin="layout" path="M -3.61111E-6 2.59259E-6 L -3.61111E-6 1.19028 " pathEditMode="fixed" rAng="0" ptsTypes="AA">
                                      <p:cBhvr>
                                        <p:cTn id="16" dur="4500" fill="hold"/>
                                        <p:tgtEl>
                                          <p:spTgt spid="29"/>
                                        </p:tgtEl>
                                        <p:attrNameLst>
                                          <p:attrName>ppt_x</p:attrName>
                                          <p:attrName>ppt_y</p:attrName>
                                        </p:attrNameLst>
                                      </p:cBhvr>
                                      <p:rCtr x="0" y="59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9723" y="324161"/>
            <a:ext cx="8588861" cy="62865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229722" y="1004809"/>
            <a:ext cx="8551441" cy="3724274"/>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492032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29701" y="504026"/>
            <a:ext cx="8580924" cy="62865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655639" y="1140622"/>
            <a:ext cx="3894137" cy="267890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02175" y="1140622"/>
            <a:ext cx="3894138" cy="267890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682813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4"/>
            <a:ext cx="7772400" cy="1102519"/>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4767264"/>
            <a:ext cx="2133600" cy="273844"/>
          </a:xfrm>
          <a:prstGeom prst="rect">
            <a:avLst/>
          </a:prstGeom>
        </p:spPr>
        <p:txBody>
          <a:bodyPr/>
          <a:lstStyle/>
          <a:p>
            <a:fld id="{0E23AD44-6101-9D4B-B90B-EC3AE0F1E8B5}" type="datetimeFigureOut">
              <a:rPr lang="en-US" smtClean="0"/>
              <a:t>1/16/14</a:t>
            </a:fld>
            <a:endParaRPr lang="en-US"/>
          </a:p>
        </p:txBody>
      </p:sp>
      <p:sp>
        <p:nvSpPr>
          <p:cNvPr id="5" name="Footer Placeholder 4"/>
          <p:cNvSpPr>
            <a:spLocks noGrp="1"/>
          </p:cNvSpPr>
          <p:nvPr>
            <p:ph type="ftr" sz="quarter" idx="11"/>
          </p:nvPr>
        </p:nvSpPr>
        <p:spPr>
          <a:xfrm>
            <a:off x="3124200" y="4767264"/>
            <a:ext cx="28956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4767264"/>
            <a:ext cx="2133600" cy="273844"/>
          </a:xfrm>
          <a:prstGeom prst="rect">
            <a:avLst/>
          </a:prstGeom>
        </p:spPr>
        <p:txBody>
          <a:bodyPr/>
          <a:lstStyle/>
          <a:p>
            <a:fld id="{9BE61FAB-1440-EC4B-BCA3-539808F7F664}" type="slidenum">
              <a:rPr lang="en-US" smtClean="0"/>
              <a:t>‹#›</a:t>
            </a:fld>
            <a:endParaRPr lang="en-US"/>
          </a:p>
        </p:txBody>
      </p:sp>
    </p:spTree>
    <p:extLst>
      <p:ext uri="{BB962C8B-B14F-4D97-AF65-F5344CB8AC3E}">
        <p14:creationId xmlns:p14="http://schemas.microsoft.com/office/powerpoint/2010/main" val="288007291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Title Slide-animated bar">
    <p:spTree>
      <p:nvGrpSpPr>
        <p:cNvPr id="1" name=""/>
        <p:cNvGrpSpPr/>
        <p:nvPr/>
      </p:nvGrpSpPr>
      <p:grpSpPr>
        <a:xfrm>
          <a:off x="0" y="0"/>
          <a:ext cx="0" cy="0"/>
          <a:chOff x="0" y="0"/>
          <a:chExt cx="0" cy="0"/>
        </a:xfrm>
      </p:grpSpPr>
      <p:pic>
        <p:nvPicPr>
          <p:cNvPr id="60" name="Picture 59" descr="bottom bar.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33375" y="4783754"/>
            <a:ext cx="8477250" cy="122184"/>
          </a:xfrm>
          <a:prstGeom prst="rect">
            <a:avLst/>
          </a:prstGeom>
        </p:spPr>
      </p:pic>
      <p:sp>
        <p:nvSpPr>
          <p:cNvPr id="47" name="Rectangle 46"/>
          <p:cNvSpPr/>
          <p:nvPr/>
        </p:nvSpPr>
        <p:spPr>
          <a:xfrm>
            <a:off x="3405363" y="4461478"/>
            <a:ext cx="599089" cy="85922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46" name="Rectangle 45"/>
          <p:cNvSpPr/>
          <p:nvPr/>
        </p:nvSpPr>
        <p:spPr>
          <a:xfrm>
            <a:off x="1460950" y="4461478"/>
            <a:ext cx="472965" cy="859220"/>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45" name="Rectangle 44"/>
          <p:cNvSpPr/>
          <p:nvPr/>
        </p:nvSpPr>
        <p:spPr>
          <a:xfrm>
            <a:off x="4771708" y="4461478"/>
            <a:ext cx="472965" cy="859220"/>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33" name="Rounded Rectangle 32"/>
          <p:cNvSpPr/>
          <p:nvPr/>
        </p:nvSpPr>
        <p:spPr>
          <a:xfrm rot="10800000" flipH="1">
            <a:off x="2856506" y="623459"/>
            <a:ext cx="656314" cy="3182303"/>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28" name="Rounded Rectangle 27"/>
          <p:cNvSpPr/>
          <p:nvPr/>
        </p:nvSpPr>
        <p:spPr>
          <a:xfrm rot="10800000" flipH="1">
            <a:off x="821966" y="3537586"/>
            <a:ext cx="656314" cy="1130618"/>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29" name="Rounded Rectangle 28"/>
          <p:cNvSpPr/>
          <p:nvPr/>
        </p:nvSpPr>
        <p:spPr>
          <a:xfrm rot="10800000" flipH="1">
            <a:off x="1332506" y="1485905"/>
            <a:ext cx="656314" cy="3182303"/>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30" name="Rounded Rectangle 29"/>
          <p:cNvSpPr/>
          <p:nvPr/>
        </p:nvSpPr>
        <p:spPr>
          <a:xfrm rot="10800000" flipH="1">
            <a:off x="5869870" y="4960620"/>
            <a:ext cx="780312" cy="2489662"/>
          </a:xfrm>
          <a:prstGeom prst="roundRect">
            <a:avLst>
              <a:gd name="adj" fmla="val 50000"/>
            </a:avLst>
          </a:prstGeom>
          <a:solidFill>
            <a:srgbClr val="1F8BAE">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31" name="Rounded Rectangle 30"/>
          <p:cNvSpPr/>
          <p:nvPr/>
        </p:nvSpPr>
        <p:spPr>
          <a:xfrm rot="10800000" flipH="1">
            <a:off x="6933206" y="4960621"/>
            <a:ext cx="656314" cy="1130618"/>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49" name="Rectangle 3"/>
          <p:cNvSpPr>
            <a:spLocks noChangeArrowheads="1"/>
          </p:cNvSpPr>
          <p:nvPr/>
        </p:nvSpPr>
        <p:spPr bwMode="hidden">
          <a:xfrm>
            <a:off x="0" y="0"/>
            <a:ext cx="9144000" cy="133350"/>
          </a:xfrm>
          <a:prstGeom prst="rect">
            <a:avLst/>
          </a:prstGeom>
          <a:solidFill>
            <a:schemeClr val="bg2"/>
          </a:solidFill>
          <a:ln w="25400" algn="ctr">
            <a:noFill/>
            <a:miter lim="800000"/>
            <a:headEnd/>
            <a:tailEnd/>
          </a:ln>
          <a:effectLst/>
        </p:spPr>
        <p:txBody>
          <a:bodyPr wrap="none" anchor="ctr"/>
          <a:lstStyle/>
          <a:p>
            <a:pPr defTabSz="914400" eaLnBrk="0" fontAlgn="base" hangingPunct="0">
              <a:spcBef>
                <a:spcPct val="0"/>
              </a:spcBef>
              <a:spcAft>
                <a:spcPct val="0"/>
              </a:spcAft>
            </a:pPr>
            <a:endParaRPr lang="en-US" b="1">
              <a:solidFill>
                <a:srgbClr val="0096D6"/>
              </a:solidFill>
            </a:endParaRPr>
          </a:p>
        </p:txBody>
      </p:sp>
      <p:sp>
        <p:nvSpPr>
          <p:cNvPr id="34" name="Rounded Rectangle 33"/>
          <p:cNvSpPr/>
          <p:nvPr/>
        </p:nvSpPr>
        <p:spPr>
          <a:xfrm rot="10800000" flipH="1">
            <a:off x="2191491" y="5039593"/>
            <a:ext cx="662549" cy="4748299"/>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35" name="Rounded Rectangle 34"/>
          <p:cNvSpPr/>
          <p:nvPr/>
        </p:nvSpPr>
        <p:spPr>
          <a:xfrm rot="10800000" flipH="1">
            <a:off x="2794161" y="5001451"/>
            <a:ext cx="779356" cy="4159733"/>
          </a:xfrm>
          <a:prstGeom prst="roundRect">
            <a:avLst>
              <a:gd name="adj" fmla="val 50000"/>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36" name="Rounded Rectangle 35"/>
          <p:cNvSpPr/>
          <p:nvPr/>
        </p:nvSpPr>
        <p:spPr>
          <a:xfrm rot="10800000" flipH="1">
            <a:off x="4920834" y="768932"/>
            <a:ext cx="656314" cy="3182303"/>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37" name="Rounded Rectangle 36"/>
          <p:cNvSpPr/>
          <p:nvPr/>
        </p:nvSpPr>
        <p:spPr>
          <a:xfrm rot="10800000" flipH="1">
            <a:off x="5391889" y="1298868"/>
            <a:ext cx="656314" cy="3182303"/>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38" name="Rounded Rectangle 37"/>
          <p:cNvSpPr/>
          <p:nvPr/>
        </p:nvSpPr>
        <p:spPr>
          <a:xfrm rot="10800000" flipH="1">
            <a:off x="341313" y="5031564"/>
            <a:ext cx="780312" cy="2489662"/>
          </a:xfrm>
          <a:prstGeom prst="roundRect">
            <a:avLst>
              <a:gd name="adj" fmla="val 50000"/>
            </a:avLst>
          </a:prstGeom>
          <a:gradFill flip="none" rotWithShape="1">
            <a:gsLst>
              <a:gs pos="0">
                <a:srgbClr val="4DCAFF">
                  <a:shade val="30000"/>
                  <a:satMod val="115000"/>
                  <a:alpha val="26000"/>
                </a:srgbClr>
              </a:gs>
              <a:gs pos="50000">
                <a:srgbClr val="4DCAFF">
                  <a:shade val="67500"/>
                  <a:satMod val="115000"/>
                </a:srgbClr>
              </a:gs>
              <a:gs pos="100000">
                <a:srgbClr val="4DCAFF">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39" name="Rounded Rectangle 38"/>
          <p:cNvSpPr/>
          <p:nvPr/>
        </p:nvSpPr>
        <p:spPr>
          <a:xfrm rot="10800000" flipH="1">
            <a:off x="8038251" y="6238701"/>
            <a:ext cx="780312" cy="2489662"/>
          </a:xfrm>
          <a:prstGeom prst="roundRect">
            <a:avLst>
              <a:gd name="adj" fmla="val 50000"/>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41" name="Rounded Rectangle 40"/>
          <p:cNvSpPr/>
          <p:nvPr/>
        </p:nvSpPr>
        <p:spPr>
          <a:xfrm rot="10800000" flipH="1">
            <a:off x="8162249" y="1298868"/>
            <a:ext cx="656314" cy="3182303"/>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42" name="Rounded Rectangle 41"/>
          <p:cNvSpPr/>
          <p:nvPr/>
        </p:nvSpPr>
        <p:spPr>
          <a:xfrm rot="10800000" flipH="1">
            <a:off x="3770906" y="1485905"/>
            <a:ext cx="656314" cy="3182303"/>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85" name="Rectangle 84"/>
          <p:cNvSpPr/>
          <p:nvPr/>
        </p:nvSpPr>
        <p:spPr>
          <a:xfrm>
            <a:off x="0" y="1"/>
            <a:ext cx="9129008" cy="47837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48" name="Subtitle 2"/>
          <p:cNvSpPr>
            <a:spLocks noGrp="1"/>
          </p:cNvSpPr>
          <p:nvPr>
            <p:ph type="subTitle" idx="1" hasCustomPrompt="1"/>
          </p:nvPr>
        </p:nvSpPr>
        <p:spPr>
          <a:xfrm>
            <a:off x="236383" y="3348055"/>
            <a:ext cx="8112126" cy="288131"/>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sp>
        <p:nvSpPr>
          <p:cNvPr id="50" name="Title 1"/>
          <p:cNvSpPr>
            <a:spLocks noGrp="1"/>
          </p:cNvSpPr>
          <p:nvPr>
            <p:ph type="ctrTitle" hasCustomPrompt="1"/>
          </p:nvPr>
        </p:nvSpPr>
        <p:spPr>
          <a:xfrm>
            <a:off x="221404" y="936177"/>
            <a:ext cx="8112125" cy="218042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grpSp>
        <p:nvGrpSpPr>
          <p:cNvPr id="2" name="Group 67"/>
          <p:cNvGrpSpPr/>
          <p:nvPr/>
        </p:nvGrpSpPr>
        <p:grpSpPr>
          <a:xfrm>
            <a:off x="341314" y="233368"/>
            <a:ext cx="829170" cy="328769"/>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grpSp>
      <p:sp>
        <p:nvSpPr>
          <p:cNvPr id="61" name="Rectangle 60"/>
          <p:cNvSpPr/>
          <p:nvPr/>
        </p:nvSpPr>
        <p:spPr>
          <a:xfrm>
            <a:off x="1" y="4905970"/>
            <a:ext cx="9129008" cy="2375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53" name="Rectangle 4"/>
          <p:cNvSpPr>
            <a:spLocks noChangeArrowheads="1"/>
          </p:cNvSpPr>
          <p:nvPr/>
        </p:nvSpPr>
        <p:spPr bwMode="ltGray">
          <a:xfrm>
            <a:off x="251375" y="4895876"/>
            <a:ext cx="2089456" cy="175257"/>
          </a:xfrm>
          <a:prstGeom prst="rect">
            <a:avLst/>
          </a:prstGeom>
          <a:noFill/>
          <a:ln w="9525">
            <a:noFill/>
            <a:miter lim="800000"/>
            <a:headEnd/>
            <a:tailEnd/>
          </a:ln>
          <a:effectLst/>
        </p:spPr>
        <p:txBody>
          <a:bodyPr wrap="none" lIns="82124" tIns="41061" rIns="82124" bIns="41061" anchor="b" anchorCtr="1">
            <a:spAutoFit/>
          </a:bodyPr>
          <a:lstStyle/>
          <a:p>
            <a:pPr defTabSz="814388" eaLnBrk="0" fontAlgn="base" hangingPunct="0">
              <a:spcBef>
                <a:spcPct val="0"/>
              </a:spcBef>
              <a:spcAft>
                <a:spcPct val="0"/>
              </a:spcAft>
            </a:pPr>
            <a:r>
              <a:rPr lang="en-US" sz="600" b="1" dirty="0" smtClean="0">
                <a:solidFill>
                  <a:srgbClr val="C0C0C0"/>
                </a:solidFill>
              </a:rPr>
              <a:t>© 2010 Cisco and/or its affiliates. All rights reserved.</a:t>
            </a:r>
            <a:endParaRPr lang="en-US" sz="600" b="1" dirty="0">
              <a:solidFill>
                <a:srgbClr val="C0C0C0"/>
              </a:solidFill>
            </a:endParaRPr>
          </a:p>
        </p:txBody>
      </p:sp>
      <p:sp>
        <p:nvSpPr>
          <p:cNvPr id="54" name="Rectangle 5"/>
          <p:cNvSpPr>
            <a:spLocks noChangeArrowheads="1"/>
          </p:cNvSpPr>
          <p:nvPr/>
        </p:nvSpPr>
        <p:spPr bwMode="ltGray">
          <a:xfrm>
            <a:off x="7730136" y="4894575"/>
            <a:ext cx="845525" cy="175257"/>
          </a:xfrm>
          <a:prstGeom prst="rect">
            <a:avLst/>
          </a:prstGeom>
          <a:noFill/>
          <a:ln w="9525">
            <a:noFill/>
            <a:miter lim="800000"/>
            <a:headEnd/>
            <a:tailEnd/>
          </a:ln>
          <a:effectLst/>
        </p:spPr>
        <p:txBody>
          <a:bodyPr wrap="none" lIns="82124" tIns="41061" rIns="82124" bIns="41061" anchor="b">
            <a:spAutoFit/>
          </a:bodyPr>
          <a:lstStyle/>
          <a:p>
            <a:pPr algn="r" defTabSz="814388" eaLnBrk="0" fontAlgn="base" hangingPunct="0">
              <a:spcBef>
                <a:spcPct val="0"/>
              </a:spcBef>
              <a:spcAft>
                <a:spcPct val="0"/>
              </a:spcAft>
            </a:pPr>
            <a:r>
              <a:rPr lang="en-US" sz="600" b="1" dirty="0">
                <a:solidFill>
                  <a:srgbClr val="C0C0C0"/>
                </a:solidFill>
              </a:rPr>
              <a:t>Cisco Confidential</a:t>
            </a:r>
          </a:p>
        </p:txBody>
      </p:sp>
      <p:sp>
        <p:nvSpPr>
          <p:cNvPr id="62" name="Rectangle 7"/>
          <p:cNvSpPr>
            <a:spLocks noChangeArrowheads="1"/>
          </p:cNvSpPr>
          <p:nvPr/>
        </p:nvSpPr>
        <p:spPr bwMode="ltGray">
          <a:xfrm>
            <a:off x="8640530" y="4891497"/>
            <a:ext cx="259891" cy="175257"/>
          </a:xfrm>
          <a:prstGeom prst="rect">
            <a:avLst/>
          </a:prstGeom>
          <a:noFill/>
          <a:ln w="9525" algn="ctr">
            <a:noFill/>
            <a:miter lim="800000"/>
            <a:headEnd/>
            <a:tailEnd/>
          </a:ln>
          <a:effectLst/>
        </p:spPr>
        <p:txBody>
          <a:bodyPr wrap="none" lIns="82124" tIns="41061" rIns="82124" bIns="41061" anchor="b">
            <a:spAutoFit/>
          </a:bodyPr>
          <a:lstStyle/>
          <a:p>
            <a:pPr algn="r" defTabSz="814388" eaLnBrk="0" fontAlgn="base" hangingPunct="0">
              <a:spcBef>
                <a:spcPct val="0"/>
              </a:spcBef>
              <a:spcAft>
                <a:spcPct val="0"/>
              </a:spcAft>
            </a:pPr>
            <a:fld id="{DFCF27A5-1A5B-48D3-A060-2758FFBB1ADD}" type="slidenum">
              <a:rPr lang="en-US" sz="600" b="1">
                <a:solidFill>
                  <a:srgbClr val="C0C0C0"/>
                </a:solidFill>
              </a:rPr>
              <a:pPr algn="r" defTabSz="814388" eaLnBrk="0" fontAlgn="base" hangingPunct="0">
                <a:spcBef>
                  <a:spcPct val="0"/>
                </a:spcBef>
                <a:spcAft>
                  <a:spcPct val="0"/>
                </a:spcAft>
              </a:pPr>
              <a:t>‹#›</a:t>
            </a:fld>
            <a:endParaRPr lang="en-US" sz="600" b="1" dirty="0">
              <a:solidFill>
                <a:srgbClr val="C0C0C0"/>
              </a:solidFill>
            </a:endParaRPr>
          </a:p>
        </p:txBody>
      </p:sp>
    </p:spTree>
    <p:extLst>
      <p:ext uri="{BB962C8B-B14F-4D97-AF65-F5344CB8AC3E}">
        <p14:creationId xmlns:p14="http://schemas.microsoft.com/office/powerpoint/2010/main" val="3417606566"/>
      </p:ext>
    </p:extLst>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repeatCount="indefinite" accel="50000" decel="50000" fill="hold" grpId="0" nodeType="withEffect">
                                  <p:stCondLst>
                                    <p:cond delay="3000"/>
                                  </p:stCondLst>
                                  <p:childTnLst>
                                    <p:animMotion origin="layout" path="M -4.44444E-6 4.81481E-6 L -4.44444E-6 0.65879 " pathEditMode="relative" rAng="0" ptsTypes="AA">
                                      <p:cBhvr>
                                        <p:cTn id="6" dur="8300" fill="hold"/>
                                        <p:tgtEl>
                                          <p:spTgt spid="28"/>
                                        </p:tgtEl>
                                        <p:attrNameLst>
                                          <p:attrName>ppt_x</p:attrName>
                                          <p:attrName>ppt_y</p:attrName>
                                        </p:attrNameLst>
                                      </p:cBhvr>
                                      <p:rCtr x="0" y="329"/>
                                    </p:animMotion>
                                  </p:childTnLst>
                                </p:cTn>
                              </p:par>
                              <p:par>
                                <p:cTn id="7" presetID="42" presetClass="path" presetSubtype="0" repeatCount="indefinite" accel="50000" decel="50000" fill="hold" grpId="0" nodeType="withEffect">
                                  <p:stCondLst>
                                    <p:cond delay="0"/>
                                  </p:stCondLst>
                                  <p:childTnLst>
                                    <p:animMotion origin="layout" path="M 2.77778E-6 1.85185E-6 L 2.77778E-6 0.99305 " pathEditMode="relative" rAng="0" ptsTypes="AA">
                                      <p:cBhvr>
                                        <p:cTn id="8" dur="10600" fill="hold"/>
                                        <p:tgtEl>
                                          <p:spTgt spid="29"/>
                                        </p:tgtEl>
                                        <p:attrNameLst>
                                          <p:attrName>ppt_x</p:attrName>
                                          <p:attrName>ppt_y</p:attrName>
                                        </p:attrNameLst>
                                      </p:cBhvr>
                                      <p:rCtr x="0" y="497"/>
                                    </p:animMotion>
                                  </p:childTnLst>
                                </p:cTn>
                              </p:par>
                              <p:par>
                                <p:cTn id="9" presetID="42" presetClass="path" presetSubtype="0" repeatCount="indefinite" accel="50000" decel="50000" fill="hold" grpId="0" nodeType="withEffect">
                                  <p:stCondLst>
                                    <p:cond delay="1100"/>
                                  </p:stCondLst>
                                  <p:endCondLst>
                                    <p:cond evt="onNext" delay="0">
                                      <p:tgtEl>
                                        <p:sldTgt/>
                                      </p:tgtEl>
                                    </p:cond>
                                  </p:endCondLst>
                                  <p:childTnLst>
                                    <p:animMotion origin="layout" path="M 1.94444E-6 0 L 1.94444E-6 -1.0081 " pathEditMode="relative" rAng="0" ptsTypes="AA">
                                      <p:cBhvr>
                                        <p:cTn id="10" dur="16400" fill="hold"/>
                                        <p:tgtEl>
                                          <p:spTgt spid="30"/>
                                        </p:tgtEl>
                                        <p:attrNameLst>
                                          <p:attrName>ppt_x</p:attrName>
                                          <p:attrName>ppt_y</p:attrName>
                                        </p:attrNameLst>
                                      </p:cBhvr>
                                      <p:rCtr x="0" y="-504"/>
                                    </p:animMotion>
                                  </p:childTnLst>
                                </p:cTn>
                              </p:par>
                              <p:par>
                                <p:cTn id="11" presetID="42" presetClass="path" presetSubtype="0" repeatCount="indefinite" accel="50000" decel="50000" fill="hold" grpId="0" nodeType="withEffect">
                                  <p:stCondLst>
                                    <p:cond delay="13700"/>
                                  </p:stCondLst>
                                  <p:childTnLst>
                                    <p:animMotion origin="layout" path="M 2.77778E-6 4.81481E-6 L 2.77778E-6 -0.34561 " pathEditMode="relative" rAng="0" ptsTypes="AA">
                                      <p:cBhvr>
                                        <p:cTn id="12" dur="10900" fill="hold"/>
                                        <p:tgtEl>
                                          <p:spTgt spid="31"/>
                                        </p:tgtEl>
                                        <p:attrNameLst>
                                          <p:attrName>ppt_x</p:attrName>
                                          <p:attrName>ppt_y</p:attrName>
                                        </p:attrNameLst>
                                      </p:cBhvr>
                                      <p:rCtr x="0" y="-173"/>
                                    </p:animMotion>
                                  </p:childTnLst>
                                </p:cTn>
                              </p:par>
                              <p:par>
                                <p:cTn id="13" presetID="42" presetClass="path" presetSubtype="0" repeatCount="indefinite" accel="50000" decel="50000" fill="hold" grpId="0" nodeType="withEffect">
                                  <p:stCondLst>
                                    <p:cond delay="0"/>
                                  </p:stCondLst>
                                  <p:childTnLst>
                                    <p:animMotion origin="layout" path="M -3.88889E-6 4.44444E-6 L -3.88889E-6 1.14467 " pathEditMode="relative" rAng="0" ptsTypes="AA">
                                      <p:cBhvr>
                                        <p:cTn id="14" dur="10400" fill="hold"/>
                                        <p:tgtEl>
                                          <p:spTgt spid="33"/>
                                        </p:tgtEl>
                                        <p:attrNameLst>
                                          <p:attrName>ppt_x</p:attrName>
                                          <p:attrName>ppt_y</p:attrName>
                                        </p:attrNameLst>
                                      </p:cBhvr>
                                      <p:rCtr x="0" y="572"/>
                                    </p:animMotion>
                                  </p:childTnLst>
                                </p:cTn>
                              </p:par>
                              <p:par>
                                <p:cTn id="15" presetID="42" presetClass="path" presetSubtype="0" repeatCount="indefinite" accel="50000" decel="50000" fill="hold" grpId="0" nodeType="withEffect">
                                  <p:stCondLst>
                                    <p:cond delay="700"/>
                                  </p:stCondLst>
                                  <p:childTnLst>
                                    <p:animMotion origin="layout" path="M 4.16667E-6 0.27476 L 4.16667E-6 -1.26019 " pathEditMode="relative" rAng="0" ptsTypes="AA">
                                      <p:cBhvr>
                                        <p:cTn id="16" dur="12100" fill="hold"/>
                                        <p:tgtEl>
                                          <p:spTgt spid="34"/>
                                        </p:tgtEl>
                                        <p:attrNameLst>
                                          <p:attrName>ppt_x</p:attrName>
                                          <p:attrName>ppt_y</p:attrName>
                                        </p:attrNameLst>
                                      </p:cBhvr>
                                      <p:rCtr x="0" y="-768"/>
                                    </p:animMotion>
                                  </p:childTnLst>
                                </p:cTn>
                              </p:par>
                              <p:par>
                                <p:cTn id="17" presetID="42" presetClass="path" presetSubtype="0" repeatCount="indefinite" accel="50000" decel="50000" autoRev="1" fill="hold" grpId="0" nodeType="withEffect">
                                  <p:stCondLst>
                                    <p:cond delay="3600"/>
                                  </p:stCondLst>
                                  <p:endCondLst>
                                    <p:cond evt="onNext" delay="0">
                                      <p:tgtEl>
                                        <p:sldTgt/>
                                      </p:tgtEl>
                                    </p:cond>
                                  </p:endCondLst>
                                  <p:childTnLst>
                                    <p:animMotion origin="layout" path="M 1.94444E-6 0 L 1.94444E-6 -1.0081 " pathEditMode="relative" rAng="0" ptsTypes="AA">
                                      <p:cBhvr>
                                        <p:cTn id="18" dur="8400" fill="hold"/>
                                        <p:tgtEl>
                                          <p:spTgt spid="35"/>
                                        </p:tgtEl>
                                        <p:attrNameLst>
                                          <p:attrName>ppt_x</p:attrName>
                                          <p:attrName>ppt_y</p:attrName>
                                        </p:attrNameLst>
                                      </p:cBhvr>
                                      <p:rCtr x="0" y="-504"/>
                                    </p:animMotion>
                                  </p:childTnLst>
                                </p:cTn>
                              </p:par>
                              <p:par>
                                <p:cTn id="19" presetID="42" presetClass="path" presetSubtype="0" repeatCount="indefinite" accel="50000" decel="50000" fill="hold" grpId="0" nodeType="withEffect">
                                  <p:stCondLst>
                                    <p:cond delay="500"/>
                                  </p:stCondLst>
                                  <p:childTnLst>
                                    <p:animMotion origin="layout" path="M 2.77778E-6 1.85185E-6 L 2.77778E-6 0.99305 " pathEditMode="relative" rAng="0" ptsTypes="AA">
                                      <p:cBhvr>
                                        <p:cTn id="20" dur="19500" fill="hold"/>
                                        <p:tgtEl>
                                          <p:spTgt spid="36"/>
                                        </p:tgtEl>
                                        <p:attrNameLst>
                                          <p:attrName>ppt_x</p:attrName>
                                          <p:attrName>ppt_y</p:attrName>
                                        </p:attrNameLst>
                                      </p:cBhvr>
                                      <p:rCtr x="0" y="497"/>
                                    </p:animMotion>
                                  </p:childTnLst>
                                </p:cTn>
                              </p:par>
                              <p:par>
                                <p:cTn id="21" presetID="42" presetClass="path" presetSubtype="0" repeatCount="indefinite" accel="50000" decel="50000" fill="hold" grpId="0" nodeType="withEffect">
                                  <p:stCondLst>
                                    <p:cond delay="6300"/>
                                  </p:stCondLst>
                                  <p:childTnLst>
                                    <p:animMotion origin="layout" path="M 2.77778E-6 1.85185E-6 L 2.77778E-6 0.99305 " pathEditMode="relative" rAng="0" ptsTypes="AA">
                                      <p:cBhvr>
                                        <p:cTn id="22" dur="8200" fill="hold"/>
                                        <p:tgtEl>
                                          <p:spTgt spid="37"/>
                                        </p:tgtEl>
                                        <p:attrNameLst>
                                          <p:attrName>ppt_x</p:attrName>
                                          <p:attrName>ppt_y</p:attrName>
                                        </p:attrNameLst>
                                      </p:cBhvr>
                                      <p:rCtr x="0" y="497"/>
                                    </p:animMotion>
                                  </p:childTnLst>
                                </p:cTn>
                              </p:par>
                              <p:par>
                                <p:cTn id="23" presetID="42" presetClass="path" presetSubtype="0" repeatCount="indefinite" accel="50000" decel="50000" fill="hold" grpId="0" nodeType="withEffect">
                                  <p:stCondLst>
                                    <p:cond delay="5700"/>
                                  </p:stCondLst>
                                  <p:endCondLst>
                                    <p:cond evt="onNext" delay="0">
                                      <p:tgtEl>
                                        <p:sldTgt/>
                                      </p:tgtEl>
                                    </p:cond>
                                  </p:endCondLst>
                                  <p:childTnLst>
                                    <p:animMotion origin="layout" path="M -4.72222E-6 -2.15822E-6 L -4.72222E-6 -1.32223 " pathEditMode="relative" rAng="0" ptsTypes="AA">
                                      <p:cBhvr>
                                        <p:cTn id="24" dur="11500" fill="hold"/>
                                        <p:tgtEl>
                                          <p:spTgt spid="38"/>
                                        </p:tgtEl>
                                        <p:attrNameLst>
                                          <p:attrName>ppt_x</p:attrName>
                                          <p:attrName>ppt_y</p:attrName>
                                        </p:attrNameLst>
                                      </p:cBhvr>
                                      <p:rCtr x="0" y="-661"/>
                                    </p:animMotion>
                                  </p:childTnLst>
                                </p:cTn>
                              </p:par>
                              <p:par>
                                <p:cTn id="25" presetID="42" presetClass="path" presetSubtype="0" repeatCount="indefinite" accel="50000" decel="50000" fill="hold" grpId="0" nodeType="withEffect">
                                  <p:stCondLst>
                                    <p:cond delay="1300"/>
                                  </p:stCondLst>
                                  <p:endCondLst>
                                    <p:cond evt="onNext" delay="0">
                                      <p:tgtEl>
                                        <p:sldTgt/>
                                      </p:tgtEl>
                                    </p:cond>
                                  </p:endCondLst>
                                  <p:childTnLst>
                                    <p:animMotion origin="layout" path="M 1.94444E-6 0 L 1.94444E-6 -1.0081 " pathEditMode="relative" rAng="0" ptsTypes="AA">
                                      <p:cBhvr>
                                        <p:cTn id="26" dur="7300" fill="hold"/>
                                        <p:tgtEl>
                                          <p:spTgt spid="39"/>
                                        </p:tgtEl>
                                        <p:attrNameLst>
                                          <p:attrName>ppt_x</p:attrName>
                                          <p:attrName>ppt_y</p:attrName>
                                        </p:attrNameLst>
                                      </p:cBhvr>
                                      <p:rCtr x="0" y="-504"/>
                                    </p:animMotion>
                                  </p:childTnLst>
                                </p:cTn>
                              </p:par>
                              <p:par>
                                <p:cTn id="27" presetID="42" presetClass="path" presetSubtype="0" repeatCount="indefinite" accel="50000" decel="50000" fill="hold" grpId="0" nodeType="withEffect">
                                  <p:stCondLst>
                                    <p:cond delay="5300"/>
                                  </p:stCondLst>
                                  <p:childTnLst>
                                    <p:animMotion origin="layout" path="M 2.77778E-6 1.85185E-6 L 2.77778E-6 0.99305 " pathEditMode="relative" rAng="0" ptsTypes="AA">
                                      <p:cBhvr>
                                        <p:cTn id="28" dur="15100" fill="hold"/>
                                        <p:tgtEl>
                                          <p:spTgt spid="41"/>
                                        </p:tgtEl>
                                        <p:attrNameLst>
                                          <p:attrName>ppt_x</p:attrName>
                                          <p:attrName>ppt_y</p:attrName>
                                        </p:attrNameLst>
                                      </p:cBhvr>
                                      <p:rCtr x="0" y="497"/>
                                    </p:animMotion>
                                  </p:childTnLst>
                                </p:cTn>
                              </p:par>
                              <p:par>
                                <p:cTn id="29" presetID="42" presetClass="path" presetSubtype="0" repeatCount="indefinite" accel="50000" decel="50000" fill="hold" grpId="0" nodeType="withEffect">
                                  <p:stCondLst>
                                    <p:cond delay="1000"/>
                                  </p:stCondLst>
                                  <p:childTnLst>
                                    <p:animMotion origin="layout" path="M 2.77778E-6 1.85185E-6 L 2.77778E-6 0.99305 " pathEditMode="relative" rAng="0" ptsTypes="AA">
                                      <p:cBhvr>
                                        <p:cTn id="30" dur="5000" fill="hold"/>
                                        <p:tgtEl>
                                          <p:spTgt spid="42"/>
                                        </p:tgtEl>
                                        <p:attrNameLst>
                                          <p:attrName>ppt_x</p:attrName>
                                          <p:attrName>ppt_y</p:attrName>
                                        </p:attrNameLst>
                                      </p:cBhvr>
                                      <p:rCtr x="0" y="497"/>
                                    </p:animMotion>
                                  </p:childTnLst>
                                </p:cTn>
                              </p:par>
                              <p:par>
                                <p:cTn id="31" presetID="27" presetClass="emph" presetSubtype="0" repeatCount="indefinite" fill="hold" grpId="0" nodeType="withEffect">
                                  <p:stCondLst>
                                    <p:cond delay="0"/>
                                  </p:stCondLst>
                                  <p:childTnLst>
                                    <p:animClr clrSpc="rgb" dir="cw">
                                      <p:cBhvr override="childStyle">
                                        <p:cTn id="32" dur="6650" autoRev="1" fill="hold"/>
                                        <p:tgtEl>
                                          <p:spTgt spid="45"/>
                                        </p:tgtEl>
                                        <p:attrNameLst>
                                          <p:attrName>style.color</p:attrName>
                                        </p:attrNameLst>
                                      </p:cBhvr>
                                      <p:to>
                                        <a:srgbClr val="60CCCC"/>
                                      </p:to>
                                    </p:animClr>
                                    <p:animClr clrSpc="rgb" dir="cw">
                                      <p:cBhvr>
                                        <p:cTn id="33" dur="6650" autoRev="1" fill="hold"/>
                                        <p:tgtEl>
                                          <p:spTgt spid="45"/>
                                        </p:tgtEl>
                                        <p:attrNameLst>
                                          <p:attrName>fillcolor</p:attrName>
                                        </p:attrNameLst>
                                      </p:cBhvr>
                                      <p:to>
                                        <a:srgbClr val="60CCCC"/>
                                      </p:to>
                                    </p:animClr>
                                    <p:set>
                                      <p:cBhvr>
                                        <p:cTn id="34" dur="6650" autoRev="1" fill="hold"/>
                                        <p:tgtEl>
                                          <p:spTgt spid="45"/>
                                        </p:tgtEl>
                                        <p:attrNameLst>
                                          <p:attrName>fill.type</p:attrName>
                                        </p:attrNameLst>
                                      </p:cBhvr>
                                      <p:to>
                                        <p:strVal val="solid"/>
                                      </p:to>
                                    </p:set>
                                    <p:set>
                                      <p:cBhvr>
                                        <p:cTn id="35" dur="6650" autoRev="1" fill="hold"/>
                                        <p:tgtEl>
                                          <p:spTgt spid="45"/>
                                        </p:tgtEl>
                                        <p:attrNameLst>
                                          <p:attrName>fill.on</p:attrName>
                                        </p:attrNameLst>
                                      </p:cBhvr>
                                      <p:to>
                                        <p:strVal val="true"/>
                                      </p:to>
                                    </p:set>
                                  </p:childTnLst>
                                </p:cTn>
                              </p:par>
                              <p:par>
                                <p:cTn id="36" presetID="27" presetClass="emph" presetSubtype="0" repeatCount="indefinite" fill="hold" grpId="0" nodeType="withEffect">
                                  <p:stCondLst>
                                    <p:cond delay="700"/>
                                  </p:stCondLst>
                                  <p:childTnLst>
                                    <p:animClr clrSpc="rgb" dir="cw">
                                      <p:cBhvr override="childStyle">
                                        <p:cTn id="37" dur="5350" autoRev="1" fill="hold"/>
                                        <p:tgtEl>
                                          <p:spTgt spid="46"/>
                                        </p:tgtEl>
                                        <p:attrNameLst>
                                          <p:attrName>style.color</p:attrName>
                                        </p:attrNameLst>
                                      </p:cBhvr>
                                      <p:to>
                                        <a:srgbClr val="60CCCC"/>
                                      </p:to>
                                    </p:animClr>
                                    <p:animClr clrSpc="rgb" dir="cw">
                                      <p:cBhvr>
                                        <p:cTn id="38" dur="5350" autoRev="1" fill="hold"/>
                                        <p:tgtEl>
                                          <p:spTgt spid="46"/>
                                        </p:tgtEl>
                                        <p:attrNameLst>
                                          <p:attrName>fillcolor</p:attrName>
                                        </p:attrNameLst>
                                      </p:cBhvr>
                                      <p:to>
                                        <a:srgbClr val="60CCCC"/>
                                      </p:to>
                                    </p:animClr>
                                    <p:set>
                                      <p:cBhvr>
                                        <p:cTn id="39" dur="5350" autoRev="1" fill="hold"/>
                                        <p:tgtEl>
                                          <p:spTgt spid="46"/>
                                        </p:tgtEl>
                                        <p:attrNameLst>
                                          <p:attrName>fill.type</p:attrName>
                                        </p:attrNameLst>
                                      </p:cBhvr>
                                      <p:to>
                                        <p:strVal val="solid"/>
                                      </p:to>
                                    </p:set>
                                    <p:set>
                                      <p:cBhvr>
                                        <p:cTn id="40" dur="5350" autoRev="1" fill="hold"/>
                                        <p:tgtEl>
                                          <p:spTgt spid="46"/>
                                        </p:tgtEl>
                                        <p:attrNameLst>
                                          <p:attrName>fill.on</p:attrName>
                                        </p:attrNameLst>
                                      </p:cBhvr>
                                      <p:to>
                                        <p:strVal val="true"/>
                                      </p:to>
                                    </p:set>
                                  </p:childTnLst>
                                </p:cTn>
                              </p:par>
                              <p:par>
                                <p:cTn id="41" presetID="27" presetClass="emph" presetSubtype="0" repeatCount="indefinite" fill="hold" grpId="0" nodeType="withEffect">
                                  <p:stCondLst>
                                    <p:cond delay="2100"/>
                                  </p:stCondLst>
                                  <p:childTnLst>
                                    <p:animClr clrSpc="rgb" dir="cw">
                                      <p:cBhvr override="childStyle">
                                        <p:cTn id="42" dur="6650" autoRev="1" fill="hold"/>
                                        <p:tgtEl>
                                          <p:spTgt spid="47"/>
                                        </p:tgtEl>
                                        <p:attrNameLst>
                                          <p:attrName>style.color</p:attrName>
                                        </p:attrNameLst>
                                      </p:cBhvr>
                                      <p:to>
                                        <a:srgbClr val="60CCCC"/>
                                      </p:to>
                                    </p:animClr>
                                    <p:animClr clrSpc="rgb" dir="cw">
                                      <p:cBhvr>
                                        <p:cTn id="43" dur="6650" autoRev="1" fill="hold"/>
                                        <p:tgtEl>
                                          <p:spTgt spid="47"/>
                                        </p:tgtEl>
                                        <p:attrNameLst>
                                          <p:attrName>fillcolor</p:attrName>
                                        </p:attrNameLst>
                                      </p:cBhvr>
                                      <p:to>
                                        <a:srgbClr val="60CCCC"/>
                                      </p:to>
                                    </p:animClr>
                                    <p:set>
                                      <p:cBhvr>
                                        <p:cTn id="44" dur="6650" autoRev="1" fill="hold"/>
                                        <p:tgtEl>
                                          <p:spTgt spid="47"/>
                                        </p:tgtEl>
                                        <p:attrNameLst>
                                          <p:attrName>fill.type</p:attrName>
                                        </p:attrNameLst>
                                      </p:cBhvr>
                                      <p:to>
                                        <p:strVal val="solid"/>
                                      </p:to>
                                    </p:set>
                                    <p:set>
                                      <p:cBhvr>
                                        <p:cTn id="45" dur="6650" autoRev="1" fill="hold"/>
                                        <p:tgtEl>
                                          <p:spTgt spid="4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6" grpId="0" animBg="1"/>
      <p:bldP spid="45" grpId="0" animBg="1"/>
      <p:bldP spid="33" grpId="0" animBg="1"/>
      <p:bldP spid="28" grpId="0" animBg="1"/>
      <p:bldP spid="29" grpId="0" animBg="1"/>
      <p:bldP spid="30" grpId="0" animBg="1"/>
      <p:bldP spid="31" grpId="0" animBg="1"/>
      <p:bldP spid="34" grpId="0" animBg="1"/>
      <p:bldP spid="35" grpId="0" animBg="1"/>
      <p:bldP spid="36" grpId="0" animBg="1"/>
      <p:bldP spid="37" grpId="0" animBg="1"/>
      <p:bldP spid="38" grpId="0" animBg="1"/>
      <p:bldP spid="39" grpId="0" animBg="1"/>
      <p:bldP spid="41" grpId="0" animBg="1"/>
      <p:bldP spid="42" grpId="0"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1_Title Slide-animated bar_static">
    <p:spTree>
      <p:nvGrpSpPr>
        <p:cNvPr id="1" name=""/>
        <p:cNvGrpSpPr/>
        <p:nvPr/>
      </p:nvGrpSpPr>
      <p:grpSpPr>
        <a:xfrm>
          <a:off x="0" y="0"/>
          <a:ext cx="0" cy="0"/>
          <a:chOff x="0" y="0"/>
          <a:chExt cx="0" cy="0"/>
        </a:xfrm>
      </p:grpSpPr>
      <p:pic>
        <p:nvPicPr>
          <p:cNvPr id="58" name="Picture 57" descr="bottom bar.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33375" y="4783754"/>
            <a:ext cx="8477250" cy="122184"/>
          </a:xfrm>
          <a:prstGeom prst="rect">
            <a:avLst/>
          </a:prstGeom>
        </p:spPr>
      </p:pic>
      <p:sp>
        <p:nvSpPr>
          <p:cNvPr id="47" name="Rectangle 46"/>
          <p:cNvSpPr/>
          <p:nvPr/>
        </p:nvSpPr>
        <p:spPr>
          <a:xfrm>
            <a:off x="3405363" y="4171951"/>
            <a:ext cx="599089" cy="85922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46" name="Rectangle 45"/>
          <p:cNvSpPr/>
          <p:nvPr/>
        </p:nvSpPr>
        <p:spPr>
          <a:xfrm>
            <a:off x="1460950" y="4229101"/>
            <a:ext cx="472965" cy="859220"/>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45" name="Rectangle 44"/>
          <p:cNvSpPr/>
          <p:nvPr/>
        </p:nvSpPr>
        <p:spPr>
          <a:xfrm>
            <a:off x="4771708" y="4171951"/>
            <a:ext cx="472965" cy="859220"/>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33" name="Rounded Rectangle 32"/>
          <p:cNvSpPr/>
          <p:nvPr/>
        </p:nvSpPr>
        <p:spPr>
          <a:xfrm rot="10800000" flipH="1">
            <a:off x="2856506" y="623459"/>
            <a:ext cx="656314" cy="3182303"/>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28" name="Rounded Rectangle 27"/>
          <p:cNvSpPr/>
          <p:nvPr/>
        </p:nvSpPr>
        <p:spPr>
          <a:xfrm rot="10800000" flipH="1">
            <a:off x="821966" y="3537586"/>
            <a:ext cx="656314" cy="1130618"/>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29" name="Rounded Rectangle 28"/>
          <p:cNvSpPr/>
          <p:nvPr/>
        </p:nvSpPr>
        <p:spPr>
          <a:xfrm rot="10800000" flipH="1">
            <a:off x="1332506" y="1485905"/>
            <a:ext cx="656314" cy="3182303"/>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49" name="Rectangle 3"/>
          <p:cNvSpPr>
            <a:spLocks noChangeArrowheads="1"/>
          </p:cNvSpPr>
          <p:nvPr/>
        </p:nvSpPr>
        <p:spPr bwMode="hidden">
          <a:xfrm>
            <a:off x="0" y="0"/>
            <a:ext cx="9144000" cy="133350"/>
          </a:xfrm>
          <a:prstGeom prst="rect">
            <a:avLst/>
          </a:prstGeom>
          <a:solidFill>
            <a:schemeClr val="bg2"/>
          </a:solidFill>
          <a:ln w="25400" algn="ctr">
            <a:noFill/>
            <a:miter lim="800000"/>
            <a:headEnd/>
            <a:tailEnd/>
          </a:ln>
          <a:effectLst/>
        </p:spPr>
        <p:txBody>
          <a:bodyPr wrap="none" anchor="ctr"/>
          <a:lstStyle/>
          <a:p>
            <a:pPr defTabSz="914400" eaLnBrk="0" fontAlgn="base" hangingPunct="0">
              <a:spcBef>
                <a:spcPct val="0"/>
              </a:spcBef>
              <a:spcAft>
                <a:spcPct val="0"/>
              </a:spcAft>
            </a:pPr>
            <a:endParaRPr lang="en-US" b="1">
              <a:solidFill>
                <a:srgbClr val="0096D6"/>
              </a:solidFill>
            </a:endParaRPr>
          </a:p>
        </p:txBody>
      </p:sp>
      <p:sp>
        <p:nvSpPr>
          <p:cNvPr id="36" name="Rounded Rectangle 35"/>
          <p:cNvSpPr/>
          <p:nvPr/>
        </p:nvSpPr>
        <p:spPr>
          <a:xfrm rot="10800000" flipH="1">
            <a:off x="4920834" y="768932"/>
            <a:ext cx="656314" cy="3182303"/>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37" name="Rounded Rectangle 36"/>
          <p:cNvSpPr/>
          <p:nvPr/>
        </p:nvSpPr>
        <p:spPr>
          <a:xfrm rot="10800000" flipH="1">
            <a:off x="5391889" y="1298868"/>
            <a:ext cx="656314" cy="3182303"/>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41" name="Rounded Rectangle 40"/>
          <p:cNvSpPr/>
          <p:nvPr/>
        </p:nvSpPr>
        <p:spPr>
          <a:xfrm rot="10800000" flipH="1">
            <a:off x="8162249" y="1298868"/>
            <a:ext cx="656314" cy="3182303"/>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42" name="Rounded Rectangle 41"/>
          <p:cNvSpPr/>
          <p:nvPr/>
        </p:nvSpPr>
        <p:spPr>
          <a:xfrm rot="10800000" flipH="1">
            <a:off x="3770906" y="1485905"/>
            <a:ext cx="656314" cy="3182303"/>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85" name="Rectangle 84"/>
          <p:cNvSpPr/>
          <p:nvPr/>
        </p:nvSpPr>
        <p:spPr>
          <a:xfrm>
            <a:off x="14992" y="1"/>
            <a:ext cx="9129008" cy="47837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53" name="Rectangle 4"/>
          <p:cNvSpPr>
            <a:spLocks noChangeArrowheads="1"/>
          </p:cNvSpPr>
          <p:nvPr/>
        </p:nvSpPr>
        <p:spPr bwMode="ltGray">
          <a:xfrm>
            <a:off x="251375" y="4895876"/>
            <a:ext cx="2089456" cy="175257"/>
          </a:xfrm>
          <a:prstGeom prst="rect">
            <a:avLst/>
          </a:prstGeom>
          <a:noFill/>
          <a:ln w="9525">
            <a:noFill/>
            <a:miter lim="800000"/>
            <a:headEnd/>
            <a:tailEnd/>
          </a:ln>
          <a:effectLst/>
        </p:spPr>
        <p:txBody>
          <a:bodyPr wrap="none" lIns="82124" tIns="41061" rIns="82124" bIns="41061" anchor="b" anchorCtr="1">
            <a:spAutoFit/>
          </a:bodyPr>
          <a:lstStyle/>
          <a:p>
            <a:pPr defTabSz="814388" eaLnBrk="0" fontAlgn="base" hangingPunct="0">
              <a:spcBef>
                <a:spcPct val="0"/>
              </a:spcBef>
              <a:spcAft>
                <a:spcPct val="0"/>
              </a:spcAft>
            </a:pPr>
            <a:r>
              <a:rPr lang="en-US" sz="600" b="1" dirty="0" smtClean="0">
                <a:solidFill>
                  <a:srgbClr val="C0C0C0"/>
                </a:solidFill>
              </a:rPr>
              <a:t>© 2010 Cisco and/or its affiliates. All rights reserved.</a:t>
            </a:r>
            <a:endParaRPr lang="en-US" sz="600" b="1" dirty="0">
              <a:solidFill>
                <a:srgbClr val="C0C0C0"/>
              </a:solidFill>
            </a:endParaRPr>
          </a:p>
        </p:txBody>
      </p:sp>
      <p:sp>
        <p:nvSpPr>
          <p:cNvPr id="54" name="Rectangle 5"/>
          <p:cNvSpPr>
            <a:spLocks noChangeArrowheads="1"/>
          </p:cNvSpPr>
          <p:nvPr/>
        </p:nvSpPr>
        <p:spPr bwMode="ltGray">
          <a:xfrm>
            <a:off x="7730136" y="4894575"/>
            <a:ext cx="845525" cy="175257"/>
          </a:xfrm>
          <a:prstGeom prst="rect">
            <a:avLst/>
          </a:prstGeom>
          <a:noFill/>
          <a:ln w="9525">
            <a:noFill/>
            <a:miter lim="800000"/>
            <a:headEnd/>
            <a:tailEnd/>
          </a:ln>
          <a:effectLst/>
        </p:spPr>
        <p:txBody>
          <a:bodyPr wrap="none" lIns="82124" tIns="41061" rIns="82124" bIns="41061" anchor="b">
            <a:spAutoFit/>
          </a:bodyPr>
          <a:lstStyle/>
          <a:p>
            <a:pPr algn="r" defTabSz="814388" eaLnBrk="0" fontAlgn="base" hangingPunct="0">
              <a:spcBef>
                <a:spcPct val="0"/>
              </a:spcBef>
              <a:spcAft>
                <a:spcPct val="0"/>
              </a:spcAft>
            </a:pPr>
            <a:r>
              <a:rPr lang="en-US" sz="600" b="1" dirty="0">
                <a:solidFill>
                  <a:srgbClr val="C0C0C0"/>
                </a:solidFill>
              </a:rPr>
              <a:t>Cisco Confidential</a:t>
            </a:r>
          </a:p>
        </p:txBody>
      </p:sp>
      <p:sp>
        <p:nvSpPr>
          <p:cNvPr id="55" name="Rectangle 7"/>
          <p:cNvSpPr>
            <a:spLocks noChangeArrowheads="1"/>
          </p:cNvSpPr>
          <p:nvPr/>
        </p:nvSpPr>
        <p:spPr bwMode="ltGray">
          <a:xfrm>
            <a:off x="8650074" y="4891497"/>
            <a:ext cx="259891" cy="175257"/>
          </a:xfrm>
          <a:prstGeom prst="rect">
            <a:avLst/>
          </a:prstGeom>
          <a:noFill/>
          <a:ln w="9525" algn="ctr">
            <a:noFill/>
            <a:miter lim="800000"/>
            <a:headEnd/>
            <a:tailEnd/>
          </a:ln>
          <a:effectLst/>
        </p:spPr>
        <p:txBody>
          <a:bodyPr wrap="none" lIns="82124" tIns="41061" rIns="82124" bIns="41061" anchor="b">
            <a:spAutoFit/>
          </a:bodyPr>
          <a:lstStyle/>
          <a:p>
            <a:pPr algn="r" defTabSz="814388" eaLnBrk="0" fontAlgn="base" hangingPunct="0">
              <a:spcBef>
                <a:spcPct val="0"/>
              </a:spcBef>
              <a:spcAft>
                <a:spcPct val="0"/>
              </a:spcAft>
            </a:pPr>
            <a:fld id="{DFCF27A5-1A5B-48D3-A060-2758FFBB1ADD}" type="slidenum">
              <a:rPr lang="en-US" sz="600" b="1">
                <a:solidFill>
                  <a:srgbClr val="C0C0C0"/>
                </a:solidFill>
              </a:rPr>
              <a:pPr algn="r" defTabSz="814388" eaLnBrk="0" fontAlgn="base" hangingPunct="0">
                <a:spcBef>
                  <a:spcPct val="0"/>
                </a:spcBef>
                <a:spcAft>
                  <a:spcPct val="0"/>
                </a:spcAft>
              </a:pPr>
              <a:t>‹#›</a:t>
            </a:fld>
            <a:endParaRPr lang="en-US" sz="600" b="1" dirty="0">
              <a:solidFill>
                <a:srgbClr val="C0C0C0"/>
              </a:solidFill>
            </a:endParaRPr>
          </a:p>
        </p:txBody>
      </p:sp>
      <p:sp>
        <p:nvSpPr>
          <p:cNvPr id="102" name="Rectangle 4"/>
          <p:cNvSpPr>
            <a:spLocks noChangeArrowheads="1"/>
          </p:cNvSpPr>
          <p:nvPr/>
        </p:nvSpPr>
        <p:spPr bwMode="ltGray">
          <a:xfrm>
            <a:off x="251375" y="4895876"/>
            <a:ext cx="2089456" cy="175257"/>
          </a:xfrm>
          <a:prstGeom prst="rect">
            <a:avLst/>
          </a:prstGeom>
          <a:noFill/>
          <a:ln w="9525">
            <a:noFill/>
            <a:miter lim="800000"/>
            <a:headEnd/>
            <a:tailEnd/>
          </a:ln>
          <a:effectLst/>
        </p:spPr>
        <p:txBody>
          <a:bodyPr wrap="none" lIns="82124" tIns="41061" rIns="82124" bIns="41061" anchor="b" anchorCtr="1">
            <a:spAutoFit/>
          </a:bodyPr>
          <a:lstStyle/>
          <a:p>
            <a:pPr defTabSz="814388" eaLnBrk="0" fontAlgn="base" hangingPunct="0">
              <a:spcBef>
                <a:spcPct val="0"/>
              </a:spcBef>
              <a:spcAft>
                <a:spcPct val="0"/>
              </a:spcAft>
            </a:pPr>
            <a:r>
              <a:rPr lang="en-US" sz="600" b="1" dirty="0" smtClean="0">
                <a:solidFill>
                  <a:srgbClr val="C0C0C0"/>
                </a:solidFill>
              </a:rPr>
              <a:t>© 2010 Cisco and/or its affiliates. All rights reserved.</a:t>
            </a:r>
            <a:endParaRPr lang="en-US" sz="600" b="1" dirty="0">
              <a:solidFill>
                <a:srgbClr val="C0C0C0"/>
              </a:solidFill>
            </a:endParaRPr>
          </a:p>
        </p:txBody>
      </p:sp>
      <p:sp>
        <p:nvSpPr>
          <p:cNvPr id="103" name="Rectangle 5"/>
          <p:cNvSpPr>
            <a:spLocks noChangeArrowheads="1"/>
          </p:cNvSpPr>
          <p:nvPr/>
        </p:nvSpPr>
        <p:spPr bwMode="ltGray">
          <a:xfrm>
            <a:off x="7730136" y="4894575"/>
            <a:ext cx="845525" cy="175257"/>
          </a:xfrm>
          <a:prstGeom prst="rect">
            <a:avLst/>
          </a:prstGeom>
          <a:noFill/>
          <a:ln w="9525">
            <a:noFill/>
            <a:miter lim="800000"/>
            <a:headEnd/>
            <a:tailEnd/>
          </a:ln>
          <a:effectLst/>
        </p:spPr>
        <p:txBody>
          <a:bodyPr wrap="none" lIns="82124" tIns="41061" rIns="82124" bIns="41061" anchor="b">
            <a:spAutoFit/>
          </a:bodyPr>
          <a:lstStyle/>
          <a:p>
            <a:pPr algn="r" defTabSz="814388" eaLnBrk="0" fontAlgn="base" hangingPunct="0">
              <a:spcBef>
                <a:spcPct val="0"/>
              </a:spcBef>
              <a:spcAft>
                <a:spcPct val="0"/>
              </a:spcAft>
            </a:pPr>
            <a:r>
              <a:rPr lang="en-US" sz="600" b="1" dirty="0">
                <a:solidFill>
                  <a:srgbClr val="C0C0C0"/>
                </a:solidFill>
              </a:rPr>
              <a:t>Cisco Confidential</a:t>
            </a:r>
          </a:p>
        </p:txBody>
      </p:sp>
      <p:sp>
        <p:nvSpPr>
          <p:cNvPr id="104" name="Rectangle 7"/>
          <p:cNvSpPr>
            <a:spLocks noChangeArrowheads="1"/>
          </p:cNvSpPr>
          <p:nvPr/>
        </p:nvSpPr>
        <p:spPr bwMode="ltGray">
          <a:xfrm>
            <a:off x="8650074" y="4891497"/>
            <a:ext cx="259891" cy="175257"/>
          </a:xfrm>
          <a:prstGeom prst="rect">
            <a:avLst/>
          </a:prstGeom>
          <a:noFill/>
          <a:ln w="9525" algn="ctr">
            <a:noFill/>
            <a:miter lim="800000"/>
            <a:headEnd/>
            <a:tailEnd/>
          </a:ln>
          <a:effectLst/>
        </p:spPr>
        <p:txBody>
          <a:bodyPr wrap="none" lIns="82124" tIns="41061" rIns="82124" bIns="41061" anchor="b">
            <a:spAutoFit/>
          </a:bodyPr>
          <a:lstStyle/>
          <a:p>
            <a:pPr algn="r" defTabSz="814388" eaLnBrk="0" fontAlgn="base" hangingPunct="0">
              <a:spcBef>
                <a:spcPct val="0"/>
              </a:spcBef>
              <a:spcAft>
                <a:spcPct val="0"/>
              </a:spcAft>
            </a:pPr>
            <a:fld id="{DFCF27A5-1A5B-48D3-A060-2758FFBB1ADD}" type="slidenum">
              <a:rPr lang="en-US" sz="600" b="1">
                <a:solidFill>
                  <a:srgbClr val="C0C0C0"/>
                </a:solidFill>
              </a:rPr>
              <a:pPr algn="r" defTabSz="814388" eaLnBrk="0" fontAlgn="base" hangingPunct="0">
                <a:spcBef>
                  <a:spcPct val="0"/>
                </a:spcBef>
                <a:spcAft>
                  <a:spcPct val="0"/>
                </a:spcAft>
              </a:pPr>
              <a:t>‹#›</a:t>
            </a:fld>
            <a:endParaRPr lang="en-US" sz="600" b="1" dirty="0">
              <a:solidFill>
                <a:srgbClr val="C0C0C0"/>
              </a:solidFill>
            </a:endParaRPr>
          </a:p>
        </p:txBody>
      </p:sp>
      <p:sp>
        <p:nvSpPr>
          <p:cNvPr id="48" name="Subtitle 2"/>
          <p:cNvSpPr>
            <a:spLocks noGrp="1"/>
          </p:cNvSpPr>
          <p:nvPr>
            <p:ph type="subTitle" idx="1" hasCustomPrompt="1"/>
          </p:nvPr>
        </p:nvSpPr>
        <p:spPr>
          <a:xfrm>
            <a:off x="236383" y="3348055"/>
            <a:ext cx="8112126" cy="288131"/>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sp>
        <p:nvSpPr>
          <p:cNvPr id="50" name="Title 1"/>
          <p:cNvSpPr>
            <a:spLocks noGrp="1"/>
          </p:cNvSpPr>
          <p:nvPr>
            <p:ph type="ctrTitle" hasCustomPrompt="1"/>
          </p:nvPr>
        </p:nvSpPr>
        <p:spPr>
          <a:xfrm>
            <a:off x="221404" y="936177"/>
            <a:ext cx="8112125" cy="218042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sp>
        <p:nvSpPr>
          <p:cNvPr id="110" name="Rectangle 4"/>
          <p:cNvSpPr>
            <a:spLocks noChangeArrowheads="1"/>
          </p:cNvSpPr>
          <p:nvPr/>
        </p:nvSpPr>
        <p:spPr bwMode="ltGray">
          <a:xfrm>
            <a:off x="251375" y="4895876"/>
            <a:ext cx="2089456" cy="175257"/>
          </a:xfrm>
          <a:prstGeom prst="rect">
            <a:avLst/>
          </a:prstGeom>
          <a:noFill/>
          <a:ln w="9525">
            <a:noFill/>
            <a:miter lim="800000"/>
            <a:headEnd/>
            <a:tailEnd/>
          </a:ln>
          <a:effectLst/>
        </p:spPr>
        <p:txBody>
          <a:bodyPr wrap="none" lIns="82124" tIns="41061" rIns="82124" bIns="41061" anchor="b" anchorCtr="1">
            <a:spAutoFit/>
          </a:bodyPr>
          <a:lstStyle/>
          <a:p>
            <a:pPr defTabSz="814388" eaLnBrk="0" fontAlgn="base" hangingPunct="0">
              <a:spcBef>
                <a:spcPct val="0"/>
              </a:spcBef>
              <a:spcAft>
                <a:spcPct val="0"/>
              </a:spcAft>
            </a:pPr>
            <a:r>
              <a:rPr lang="en-US" sz="600" b="1" dirty="0" smtClean="0">
                <a:solidFill>
                  <a:srgbClr val="C0C0C0"/>
                </a:solidFill>
              </a:rPr>
              <a:t>© 2010 Cisco and/or its affiliates. All rights reserved.</a:t>
            </a:r>
            <a:endParaRPr lang="en-US" sz="600" b="1" dirty="0">
              <a:solidFill>
                <a:srgbClr val="C0C0C0"/>
              </a:solidFill>
            </a:endParaRPr>
          </a:p>
        </p:txBody>
      </p:sp>
      <p:sp>
        <p:nvSpPr>
          <p:cNvPr id="111" name="Rectangle 5"/>
          <p:cNvSpPr>
            <a:spLocks noChangeArrowheads="1"/>
          </p:cNvSpPr>
          <p:nvPr/>
        </p:nvSpPr>
        <p:spPr bwMode="ltGray">
          <a:xfrm>
            <a:off x="7730136" y="4894575"/>
            <a:ext cx="845525" cy="175257"/>
          </a:xfrm>
          <a:prstGeom prst="rect">
            <a:avLst/>
          </a:prstGeom>
          <a:noFill/>
          <a:ln w="9525">
            <a:noFill/>
            <a:miter lim="800000"/>
            <a:headEnd/>
            <a:tailEnd/>
          </a:ln>
          <a:effectLst/>
        </p:spPr>
        <p:txBody>
          <a:bodyPr wrap="none" lIns="82124" tIns="41061" rIns="82124" bIns="41061" anchor="b">
            <a:spAutoFit/>
          </a:bodyPr>
          <a:lstStyle/>
          <a:p>
            <a:pPr algn="r" defTabSz="814388" eaLnBrk="0" fontAlgn="base" hangingPunct="0">
              <a:spcBef>
                <a:spcPct val="0"/>
              </a:spcBef>
              <a:spcAft>
                <a:spcPct val="0"/>
              </a:spcAft>
            </a:pPr>
            <a:r>
              <a:rPr lang="en-US" sz="600" b="1" dirty="0">
                <a:solidFill>
                  <a:srgbClr val="C0C0C0"/>
                </a:solidFill>
              </a:rPr>
              <a:t>Cisco Confidential</a:t>
            </a:r>
          </a:p>
        </p:txBody>
      </p:sp>
      <p:sp>
        <p:nvSpPr>
          <p:cNvPr id="112" name="Rectangle 7"/>
          <p:cNvSpPr>
            <a:spLocks noChangeArrowheads="1"/>
          </p:cNvSpPr>
          <p:nvPr/>
        </p:nvSpPr>
        <p:spPr bwMode="ltGray">
          <a:xfrm>
            <a:off x="8650074" y="4891497"/>
            <a:ext cx="259891" cy="175257"/>
          </a:xfrm>
          <a:prstGeom prst="rect">
            <a:avLst/>
          </a:prstGeom>
          <a:noFill/>
          <a:ln w="9525" algn="ctr">
            <a:noFill/>
            <a:miter lim="800000"/>
            <a:headEnd/>
            <a:tailEnd/>
          </a:ln>
          <a:effectLst/>
        </p:spPr>
        <p:txBody>
          <a:bodyPr wrap="none" lIns="82124" tIns="41061" rIns="82124" bIns="41061" anchor="b">
            <a:spAutoFit/>
          </a:bodyPr>
          <a:lstStyle/>
          <a:p>
            <a:pPr algn="r" defTabSz="814388" eaLnBrk="0" fontAlgn="base" hangingPunct="0">
              <a:spcBef>
                <a:spcPct val="0"/>
              </a:spcBef>
              <a:spcAft>
                <a:spcPct val="0"/>
              </a:spcAft>
            </a:pPr>
            <a:fld id="{DFCF27A5-1A5B-48D3-A060-2758FFBB1ADD}" type="slidenum">
              <a:rPr lang="en-US" sz="600" b="1">
                <a:solidFill>
                  <a:srgbClr val="C0C0C0"/>
                </a:solidFill>
              </a:rPr>
              <a:pPr algn="r" defTabSz="814388" eaLnBrk="0" fontAlgn="base" hangingPunct="0">
                <a:spcBef>
                  <a:spcPct val="0"/>
                </a:spcBef>
                <a:spcAft>
                  <a:spcPct val="0"/>
                </a:spcAft>
              </a:pPr>
              <a:t>‹#›</a:t>
            </a:fld>
            <a:endParaRPr lang="en-US" sz="600" b="1" dirty="0">
              <a:solidFill>
                <a:srgbClr val="C0C0C0"/>
              </a:solidFill>
            </a:endParaRPr>
          </a:p>
        </p:txBody>
      </p:sp>
      <p:grpSp>
        <p:nvGrpSpPr>
          <p:cNvPr id="2" name="Group 67"/>
          <p:cNvGrpSpPr/>
          <p:nvPr/>
        </p:nvGrpSpPr>
        <p:grpSpPr>
          <a:xfrm>
            <a:off x="341314" y="233368"/>
            <a:ext cx="829170" cy="328769"/>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grpSp>
      <p:sp>
        <p:nvSpPr>
          <p:cNvPr id="57" name="Rectangle 56"/>
          <p:cNvSpPr/>
          <p:nvPr/>
        </p:nvSpPr>
        <p:spPr>
          <a:xfrm>
            <a:off x="1" y="4905970"/>
            <a:ext cx="9129008" cy="2375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59" name="Rectangle 5"/>
          <p:cNvSpPr>
            <a:spLocks noChangeArrowheads="1"/>
          </p:cNvSpPr>
          <p:nvPr/>
        </p:nvSpPr>
        <p:spPr bwMode="ltGray">
          <a:xfrm>
            <a:off x="7730136" y="4894575"/>
            <a:ext cx="845525" cy="175257"/>
          </a:xfrm>
          <a:prstGeom prst="rect">
            <a:avLst/>
          </a:prstGeom>
          <a:noFill/>
          <a:ln w="9525">
            <a:noFill/>
            <a:miter lim="800000"/>
            <a:headEnd/>
            <a:tailEnd/>
          </a:ln>
          <a:effectLst/>
        </p:spPr>
        <p:txBody>
          <a:bodyPr wrap="none" lIns="82124" tIns="41061" rIns="82124" bIns="41061" anchor="b">
            <a:spAutoFit/>
          </a:bodyPr>
          <a:lstStyle/>
          <a:p>
            <a:pPr algn="r" defTabSz="814388" eaLnBrk="0" fontAlgn="base" hangingPunct="0">
              <a:spcBef>
                <a:spcPct val="0"/>
              </a:spcBef>
              <a:spcAft>
                <a:spcPct val="0"/>
              </a:spcAft>
            </a:pPr>
            <a:r>
              <a:rPr lang="en-US" sz="600" b="1" dirty="0">
                <a:solidFill>
                  <a:srgbClr val="C0C0C0"/>
                </a:solidFill>
              </a:rPr>
              <a:t>Cisco Confidential</a:t>
            </a:r>
          </a:p>
        </p:txBody>
      </p:sp>
      <p:sp>
        <p:nvSpPr>
          <p:cNvPr id="56" name="Rectangle 4"/>
          <p:cNvSpPr>
            <a:spLocks noChangeArrowheads="1"/>
          </p:cNvSpPr>
          <p:nvPr/>
        </p:nvSpPr>
        <p:spPr bwMode="ltGray">
          <a:xfrm>
            <a:off x="251384" y="4895876"/>
            <a:ext cx="3420515" cy="175257"/>
          </a:xfrm>
          <a:prstGeom prst="rect">
            <a:avLst/>
          </a:prstGeom>
          <a:noFill/>
          <a:ln w="9525">
            <a:noFill/>
            <a:miter lim="800000"/>
            <a:headEnd/>
            <a:tailEnd/>
          </a:ln>
          <a:effectLst/>
        </p:spPr>
        <p:txBody>
          <a:bodyPr wrap="square" lIns="82124" tIns="41061" rIns="82124" bIns="41061" anchor="b" anchorCtr="0">
            <a:spAutoFit/>
          </a:bodyPr>
          <a:lstStyle/>
          <a:p>
            <a:pPr defTabSz="814388" eaLnBrk="0" fontAlgn="base" hangingPunct="0">
              <a:spcBef>
                <a:spcPct val="0"/>
              </a:spcBef>
              <a:spcAft>
                <a:spcPct val="0"/>
              </a:spcAft>
            </a:pPr>
            <a:r>
              <a:rPr lang="en-US" sz="600" b="1" dirty="0" smtClean="0">
                <a:solidFill>
                  <a:srgbClr val="C0C0C0"/>
                </a:solidFill>
              </a:rPr>
              <a:t>© 2010 Cisco and/or its affiliates. All rights reserved.</a:t>
            </a:r>
            <a:endParaRPr lang="en-US" sz="600" b="1" dirty="0">
              <a:solidFill>
                <a:srgbClr val="C0C0C0"/>
              </a:solidFill>
            </a:endParaRPr>
          </a:p>
        </p:txBody>
      </p:sp>
      <p:sp>
        <p:nvSpPr>
          <p:cNvPr id="52" name="Rectangle 7"/>
          <p:cNvSpPr>
            <a:spLocks noChangeArrowheads="1"/>
          </p:cNvSpPr>
          <p:nvPr/>
        </p:nvSpPr>
        <p:spPr bwMode="ltGray">
          <a:xfrm>
            <a:off x="8640530" y="4891497"/>
            <a:ext cx="259891" cy="175257"/>
          </a:xfrm>
          <a:prstGeom prst="rect">
            <a:avLst/>
          </a:prstGeom>
          <a:noFill/>
          <a:ln w="9525" algn="ctr">
            <a:noFill/>
            <a:miter lim="800000"/>
            <a:headEnd/>
            <a:tailEnd/>
          </a:ln>
          <a:effectLst/>
        </p:spPr>
        <p:txBody>
          <a:bodyPr wrap="none" lIns="82124" tIns="41061" rIns="82124" bIns="41061" anchor="b">
            <a:spAutoFit/>
          </a:bodyPr>
          <a:lstStyle/>
          <a:p>
            <a:pPr algn="r" defTabSz="814388" eaLnBrk="0" fontAlgn="base" hangingPunct="0">
              <a:spcBef>
                <a:spcPct val="0"/>
              </a:spcBef>
              <a:spcAft>
                <a:spcPct val="0"/>
              </a:spcAft>
            </a:pPr>
            <a:fld id="{DFCF27A5-1A5B-48D3-A060-2758FFBB1ADD}" type="slidenum">
              <a:rPr lang="en-US" sz="600" b="1">
                <a:solidFill>
                  <a:srgbClr val="C0C0C0"/>
                </a:solidFill>
              </a:rPr>
              <a:pPr algn="r" defTabSz="814388" eaLnBrk="0" fontAlgn="base" hangingPunct="0">
                <a:spcBef>
                  <a:spcPct val="0"/>
                </a:spcBef>
                <a:spcAft>
                  <a:spcPct val="0"/>
                </a:spcAft>
              </a:pPr>
              <a:t>‹#›</a:t>
            </a:fld>
            <a:endParaRPr lang="en-US" sz="600" b="1" dirty="0">
              <a:solidFill>
                <a:srgbClr val="C0C0C0"/>
              </a:solidFill>
            </a:endParaRPr>
          </a:p>
        </p:txBody>
      </p:sp>
    </p:spTree>
    <p:extLst>
      <p:ext uri="{BB962C8B-B14F-4D97-AF65-F5344CB8AC3E}">
        <p14:creationId xmlns:p14="http://schemas.microsoft.com/office/powerpoint/2010/main" val="3505533777"/>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Title Slide solid gradient">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2700" y="0"/>
            <a:ext cx="9156700" cy="5143500"/>
          </a:xfrm>
          <a:prstGeom prst="rect">
            <a:avLst/>
          </a:prstGeom>
          <a:noFill/>
        </p:spPr>
      </p:pic>
      <p:sp>
        <p:nvSpPr>
          <p:cNvPr id="29" name="Rounded Rectangle 28"/>
          <p:cNvSpPr/>
          <p:nvPr/>
        </p:nvSpPr>
        <p:spPr>
          <a:xfrm>
            <a:off x="1823499" y="-2677944"/>
            <a:ext cx="1729740" cy="10510631"/>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30" name="Rounded Rectangle 29"/>
          <p:cNvSpPr/>
          <p:nvPr/>
        </p:nvSpPr>
        <p:spPr>
          <a:xfrm>
            <a:off x="0" y="-478290"/>
            <a:ext cx="1729740" cy="6111323"/>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31" name="Rounded Rectangle 30"/>
          <p:cNvSpPr/>
          <p:nvPr/>
        </p:nvSpPr>
        <p:spPr>
          <a:xfrm rot="10800000">
            <a:off x="1013791" y="3186456"/>
            <a:ext cx="1729740" cy="6111323"/>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b="1">
              <a:solidFill>
                <a:srgbClr val="FFFFFF"/>
              </a:solidFill>
            </a:endParaRPr>
          </a:p>
        </p:txBody>
      </p:sp>
      <p:sp>
        <p:nvSpPr>
          <p:cNvPr id="32" name="Rounded Rectangle 31"/>
          <p:cNvSpPr/>
          <p:nvPr/>
        </p:nvSpPr>
        <p:spPr>
          <a:xfrm>
            <a:off x="6585483" y="-2184960"/>
            <a:ext cx="1729740" cy="6111323"/>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33" name="Rounded Rectangle 32"/>
          <p:cNvSpPr/>
          <p:nvPr/>
        </p:nvSpPr>
        <p:spPr>
          <a:xfrm>
            <a:off x="8105451" y="4274401"/>
            <a:ext cx="1729740" cy="6111323"/>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34" name="Rounded Rectangle 33"/>
          <p:cNvSpPr/>
          <p:nvPr/>
        </p:nvSpPr>
        <p:spPr>
          <a:xfrm rot="10800000">
            <a:off x="3036073" y="1137134"/>
            <a:ext cx="1729740" cy="6111323"/>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2" name="Title 1"/>
          <p:cNvSpPr>
            <a:spLocks noGrp="1"/>
          </p:cNvSpPr>
          <p:nvPr>
            <p:ph type="ctrTitle" hasCustomPrompt="1"/>
          </p:nvPr>
        </p:nvSpPr>
        <p:spPr>
          <a:xfrm>
            <a:off x="221404" y="927517"/>
            <a:ext cx="8112125" cy="2189084"/>
          </a:xfrm>
        </p:spPr>
        <p:txBody>
          <a:bodyPr/>
          <a:lstStyle>
            <a:lvl1pPr>
              <a:lnSpc>
                <a:spcPct val="90000"/>
              </a:lnSpc>
              <a:defRPr sz="6000" b="0" spc="-200" baseline="0">
                <a:solidFill>
                  <a:schemeClr val="bg1"/>
                </a:solidFill>
                <a:latin typeface="+mj-lt"/>
              </a:defRPr>
            </a:lvl1pPr>
          </a:lstStyle>
          <a:p>
            <a:r>
              <a:rPr lang="en-US" dirty="0" smtClean="0"/>
              <a:t>Presentation Title Goes Here</a:t>
            </a:r>
            <a:endParaRPr lang="en-US" dirty="0"/>
          </a:p>
        </p:txBody>
      </p:sp>
      <p:grpSp>
        <p:nvGrpSpPr>
          <p:cNvPr id="4" name="Group 38"/>
          <p:cNvGrpSpPr/>
          <p:nvPr/>
        </p:nvGrpSpPr>
        <p:grpSpPr>
          <a:xfrm>
            <a:off x="341314" y="233368"/>
            <a:ext cx="829170" cy="328769"/>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grpSp>
      <p:sp>
        <p:nvSpPr>
          <p:cNvPr id="3" name="Subtitle 2"/>
          <p:cNvSpPr>
            <a:spLocks noGrp="1"/>
          </p:cNvSpPr>
          <p:nvPr>
            <p:ph type="subTitle" idx="1" hasCustomPrompt="1"/>
          </p:nvPr>
        </p:nvSpPr>
        <p:spPr>
          <a:xfrm>
            <a:off x="236383" y="3348057"/>
            <a:ext cx="8112126" cy="288131"/>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58" name="Rectangle 5"/>
          <p:cNvSpPr>
            <a:spLocks noChangeArrowheads="1"/>
          </p:cNvSpPr>
          <p:nvPr/>
        </p:nvSpPr>
        <p:spPr bwMode="ltGray">
          <a:xfrm>
            <a:off x="7730136" y="4894575"/>
            <a:ext cx="845525" cy="175257"/>
          </a:xfrm>
          <a:prstGeom prst="rect">
            <a:avLst/>
          </a:prstGeom>
          <a:noFill/>
          <a:ln w="9525">
            <a:noFill/>
            <a:miter lim="800000"/>
            <a:headEnd/>
            <a:tailEnd/>
          </a:ln>
          <a:effectLst/>
        </p:spPr>
        <p:txBody>
          <a:bodyPr wrap="none" lIns="82124" tIns="41061" rIns="82124" bIns="41061" anchor="b">
            <a:spAutoFit/>
          </a:bodyPr>
          <a:lstStyle/>
          <a:p>
            <a:pPr algn="r" defTabSz="814388" eaLnBrk="0" fontAlgn="base" hangingPunct="0">
              <a:spcBef>
                <a:spcPct val="0"/>
              </a:spcBef>
              <a:spcAft>
                <a:spcPct val="0"/>
              </a:spcAft>
            </a:pPr>
            <a:r>
              <a:rPr lang="en-US" sz="600" b="1" dirty="0">
                <a:solidFill>
                  <a:srgbClr val="FFFFFF"/>
                </a:solidFill>
              </a:rPr>
              <a:t>Cisco Confidential</a:t>
            </a:r>
          </a:p>
        </p:txBody>
      </p:sp>
      <p:sp>
        <p:nvSpPr>
          <p:cNvPr id="36" name="Rectangle 4"/>
          <p:cNvSpPr>
            <a:spLocks noChangeArrowheads="1"/>
          </p:cNvSpPr>
          <p:nvPr/>
        </p:nvSpPr>
        <p:spPr bwMode="ltGray">
          <a:xfrm>
            <a:off x="251384" y="4895876"/>
            <a:ext cx="3420515" cy="175257"/>
          </a:xfrm>
          <a:prstGeom prst="rect">
            <a:avLst/>
          </a:prstGeom>
          <a:noFill/>
          <a:ln w="9525">
            <a:noFill/>
            <a:miter lim="800000"/>
            <a:headEnd/>
            <a:tailEnd/>
          </a:ln>
          <a:effectLst/>
        </p:spPr>
        <p:txBody>
          <a:bodyPr wrap="square" lIns="82124" tIns="41061" rIns="82124" bIns="41061" anchor="b" anchorCtr="0">
            <a:spAutoFit/>
          </a:bodyPr>
          <a:lstStyle/>
          <a:p>
            <a:pPr defTabSz="814388" eaLnBrk="0" fontAlgn="base" hangingPunct="0">
              <a:spcBef>
                <a:spcPct val="0"/>
              </a:spcBef>
              <a:spcAft>
                <a:spcPct val="0"/>
              </a:spcAft>
            </a:pPr>
            <a:r>
              <a:rPr lang="en-US" sz="600" b="1" dirty="0" smtClean="0">
                <a:solidFill>
                  <a:srgbClr val="FFFFFF"/>
                </a:solidFill>
              </a:rPr>
              <a:t>© 2010 Cisco and/or its affiliates. All rights reserved.</a:t>
            </a:r>
            <a:endParaRPr lang="en-US" sz="600" b="1" dirty="0">
              <a:solidFill>
                <a:srgbClr val="FFFFFF"/>
              </a:solidFill>
            </a:endParaRPr>
          </a:p>
        </p:txBody>
      </p:sp>
      <p:sp>
        <p:nvSpPr>
          <p:cNvPr id="37" name="Rectangle 7"/>
          <p:cNvSpPr>
            <a:spLocks noChangeArrowheads="1"/>
          </p:cNvSpPr>
          <p:nvPr/>
        </p:nvSpPr>
        <p:spPr bwMode="ltGray">
          <a:xfrm>
            <a:off x="8640530" y="4891497"/>
            <a:ext cx="259891" cy="175257"/>
          </a:xfrm>
          <a:prstGeom prst="rect">
            <a:avLst/>
          </a:prstGeom>
          <a:noFill/>
          <a:ln w="9525" algn="ctr">
            <a:noFill/>
            <a:miter lim="800000"/>
            <a:headEnd/>
            <a:tailEnd/>
          </a:ln>
          <a:effectLst/>
        </p:spPr>
        <p:txBody>
          <a:bodyPr wrap="none" lIns="82124" tIns="41061" rIns="82124" bIns="41061" anchor="b">
            <a:spAutoFit/>
          </a:bodyPr>
          <a:lstStyle/>
          <a:p>
            <a:pPr algn="r" defTabSz="814388" eaLnBrk="0" fontAlgn="base" hangingPunct="0">
              <a:spcBef>
                <a:spcPct val="0"/>
              </a:spcBef>
              <a:spcAft>
                <a:spcPct val="0"/>
              </a:spcAft>
            </a:pPr>
            <a:fld id="{DFCF27A5-1A5B-48D3-A060-2758FFBB1ADD}" type="slidenum">
              <a:rPr lang="en-US" sz="600" b="1">
                <a:solidFill>
                  <a:srgbClr val="FFFFFF"/>
                </a:solidFill>
              </a:rPr>
              <a:pPr algn="r" defTabSz="814388" eaLnBrk="0" fontAlgn="base" hangingPunct="0">
                <a:spcBef>
                  <a:spcPct val="0"/>
                </a:spcBef>
                <a:spcAft>
                  <a:spcPct val="0"/>
                </a:spcAft>
              </a:pPr>
              <a:t>‹#›</a:t>
            </a:fld>
            <a:endParaRPr lang="en-US" sz="600" b="1" dirty="0">
              <a:solidFill>
                <a:srgbClr val="FFFFFF"/>
              </a:solidFill>
            </a:endParaRPr>
          </a:p>
        </p:txBody>
      </p:sp>
    </p:spTree>
    <p:extLst>
      <p:ext uri="{BB962C8B-B14F-4D97-AF65-F5344CB8AC3E}">
        <p14:creationId xmlns:p14="http://schemas.microsoft.com/office/powerpoint/2010/main" val="677355657"/>
      </p:ext>
    </p:extLst>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repeatCount="indefinite" accel="50000" decel="50000" autoRev="1" fill="remove" grpId="0" nodeType="withEffect">
                                  <p:stCondLst>
                                    <p:cond delay="1500"/>
                                  </p:stCondLst>
                                  <p:childTnLst>
                                    <p:animMotion origin="layout" path="M -2.77778E-6 -2.22045E-16 L -2.77778E-6 -1.425 " pathEditMode="fixed" rAng="0" ptsTypes="AA">
                                      <p:cBhvr>
                                        <p:cTn id="6" dur="4500" fill="hold"/>
                                        <p:tgtEl>
                                          <p:spTgt spid="33"/>
                                        </p:tgtEl>
                                        <p:attrNameLst>
                                          <p:attrName>ppt_x</p:attrName>
                                          <p:attrName>ppt_y</p:attrName>
                                        </p:attrNameLst>
                                      </p:cBhvr>
                                      <p:rCtr x="0" y="-712"/>
                                    </p:animMotion>
                                  </p:childTnLst>
                                </p:cTn>
                              </p:par>
                              <p:par>
                                <p:cTn id="7" presetID="42" presetClass="path" presetSubtype="0" repeatCount="indefinite" accel="50000" decel="50000" autoRev="1" fill="hold" grpId="0" nodeType="withEffect">
                                  <p:stCondLst>
                                    <p:cond delay="0"/>
                                  </p:stCondLst>
                                  <p:childTnLst>
                                    <p:animMotion origin="layout" path="M 3.05556E-6 -2.96296E-6 L 3.05556E-6 0.88611 " pathEditMode="fixed" rAng="0" ptsTypes="AA">
                                      <p:cBhvr>
                                        <p:cTn id="8" dur="4500" fill="hold"/>
                                        <p:tgtEl>
                                          <p:spTgt spid="32"/>
                                        </p:tgtEl>
                                        <p:attrNameLst>
                                          <p:attrName>ppt_x</p:attrName>
                                          <p:attrName>ppt_y</p:attrName>
                                        </p:attrNameLst>
                                      </p:cBhvr>
                                      <p:rCtr x="0" y="443"/>
                                    </p:animMotion>
                                  </p:childTnLst>
                                </p:cTn>
                              </p:par>
                              <p:par>
                                <p:cTn id="9" presetID="64" presetClass="path" presetSubtype="0" repeatCount="indefinite" accel="50000" decel="50000" autoRev="1" fill="hold" grpId="0" nodeType="withEffect">
                                  <p:stCondLst>
                                    <p:cond delay="1400"/>
                                  </p:stCondLst>
                                  <p:childTnLst>
                                    <p:animMotion origin="layout" path="M -2.5E-6 3.7037E-6 L -2.5E-6 -1.33195 " pathEditMode="fixed" rAng="0" ptsTypes="AA">
                                      <p:cBhvr>
                                        <p:cTn id="10" dur="4500" fill="hold"/>
                                        <p:tgtEl>
                                          <p:spTgt spid="34"/>
                                        </p:tgtEl>
                                        <p:attrNameLst>
                                          <p:attrName>ppt_x</p:attrName>
                                          <p:attrName>ppt_y</p:attrName>
                                        </p:attrNameLst>
                                      </p:cBhvr>
                                      <p:rCtr x="0" y="-666"/>
                                    </p:animMotion>
                                  </p:childTnLst>
                                </p:cTn>
                              </p:par>
                              <p:par>
                                <p:cTn id="11" presetID="64" presetClass="path" presetSubtype="0" repeatCount="indefinite" accel="50000" decel="50000" autoRev="1" fill="hold" grpId="0" nodeType="withEffect">
                                  <p:stCondLst>
                                    <p:cond delay="3600"/>
                                  </p:stCondLst>
                                  <p:childTnLst>
                                    <p:animMotion origin="layout" path="M -1.94444E-6 4.07407E-6 L -1.94444E-6 -1.42084 " pathEditMode="fixed" rAng="0" ptsTypes="AA">
                                      <p:cBhvr>
                                        <p:cTn id="12" dur="4500" fill="hold"/>
                                        <p:tgtEl>
                                          <p:spTgt spid="31"/>
                                        </p:tgtEl>
                                        <p:attrNameLst>
                                          <p:attrName>ppt_x</p:attrName>
                                          <p:attrName>ppt_y</p:attrName>
                                        </p:attrNameLst>
                                      </p:cBhvr>
                                      <p:rCtr x="0" y="-710"/>
                                    </p:animMotion>
                                  </p:childTnLst>
                                </p:cTn>
                              </p:par>
                              <p:par>
                                <p:cTn id="13" presetID="42" presetClass="path" presetSubtype="0" repeatCount="indefinite" accel="50000" decel="50000" autoRev="1" fill="hold" grpId="0" nodeType="withEffect">
                                  <p:stCondLst>
                                    <p:cond delay="900"/>
                                  </p:stCondLst>
                                  <p:childTnLst>
                                    <p:animMotion origin="layout" path="M 1.94444E-6 4.07407E-6 L 1.94444E-6 0.81944 " pathEditMode="fixed" rAng="0" ptsTypes="AA">
                                      <p:cBhvr>
                                        <p:cTn id="14" dur="4500" fill="hold"/>
                                        <p:tgtEl>
                                          <p:spTgt spid="30"/>
                                        </p:tgtEl>
                                        <p:attrNameLst>
                                          <p:attrName>ppt_x</p:attrName>
                                          <p:attrName>ppt_y</p:attrName>
                                        </p:attrNameLst>
                                      </p:cBhvr>
                                      <p:rCtr x="0" y="410"/>
                                    </p:animMotion>
                                  </p:childTnLst>
                                </p:cTn>
                              </p:par>
                              <p:par>
                                <p:cTn id="15" presetID="42" presetClass="path" presetSubtype="0" repeatCount="indefinite" accel="50000" decel="50000" autoRev="1" fill="hold" grpId="0" nodeType="withEffect">
                                  <p:stCondLst>
                                    <p:cond delay="2800"/>
                                  </p:stCondLst>
                                  <p:childTnLst>
                                    <p:animMotion origin="layout" path="M -3.61111E-6 2.59259E-6 L -3.61111E-6 1.19028 " pathEditMode="fixed" rAng="0" ptsTypes="AA">
                                      <p:cBhvr>
                                        <p:cTn id="16" dur="4500" fill="hold"/>
                                        <p:tgtEl>
                                          <p:spTgt spid="29"/>
                                        </p:tgtEl>
                                        <p:attrNameLst>
                                          <p:attrName>ppt_x</p:attrName>
                                          <p:attrName>ppt_y</p:attrName>
                                        </p:attrNameLst>
                                      </p:cBhvr>
                                      <p:rCtr x="0" y="59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1_Title Slide solid gradient_static">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2700" y="0"/>
            <a:ext cx="9156700" cy="5143500"/>
          </a:xfrm>
          <a:prstGeom prst="rect">
            <a:avLst/>
          </a:prstGeom>
          <a:noFill/>
        </p:spPr>
      </p:pic>
      <p:sp>
        <p:nvSpPr>
          <p:cNvPr id="37" name="Rounded Rectangle 36"/>
          <p:cNvSpPr/>
          <p:nvPr/>
        </p:nvSpPr>
        <p:spPr>
          <a:xfrm>
            <a:off x="1823499" y="2481712"/>
            <a:ext cx="1729740" cy="10510631"/>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38" name="Rounded Rectangle 37"/>
          <p:cNvSpPr/>
          <p:nvPr/>
        </p:nvSpPr>
        <p:spPr>
          <a:xfrm>
            <a:off x="0" y="927522"/>
            <a:ext cx="1729740" cy="6111323"/>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39" name="Rounded Rectangle 38"/>
          <p:cNvSpPr/>
          <p:nvPr/>
        </p:nvSpPr>
        <p:spPr>
          <a:xfrm rot="10800000">
            <a:off x="1013791" y="3186456"/>
            <a:ext cx="1729740" cy="6111323"/>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b="1">
              <a:solidFill>
                <a:srgbClr val="FFFFFF"/>
              </a:solidFill>
            </a:endParaRPr>
          </a:p>
        </p:txBody>
      </p:sp>
      <p:sp>
        <p:nvSpPr>
          <p:cNvPr id="40" name="Rounded Rectangle 39"/>
          <p:cNvSpPr/>
          <p:nvPr/>
        </p:nvSpPr>
        <p:spPr>
          <a:xfrm>
            <a:off x="6585483" y="-1542021"/>
            <a:ext cx="1729740" cy="6111323"/>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41" name="Rounded Rectangle 40"/>
          <p:cNvSpPr/>
          <p:nvPr/>
        </p:nvSpPr>
        <p:spPr>
          <a:xfrm>
            <a:off x="8105451" y="2087844"/>
            <a:ext cx="1729740" cy="6111323"/>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42" name="Rounded Rectangle 41"/>
          <p:cNvSpPr/>
          <p:nvPr/>
        </p:nvSpPr>
        <p:spPr>
          <a:xfrm rot="10800000">
            <a:off x="3036073" y="130797"/>
            <a:ext cx="1729740" cy="6111323"/>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2" name="Title 1"/>
          <p:cNvSpPr>
            <a:spLocks noGrp="1"/>
          </p:cNvSpPr>
          <p:nvPr>
            <p:ph type="ctrTitle" hasCustomPrompt="1"/>
          </p:nvPr>
        </p:nvSpPr>
        <p:spPr>
          <a:xfrm>
            <a:off x="221404" y="927517"/>
            <a:ext cx="8112125" cy="2189084"/>
          </a:xfrm>
        </p:spPr>
        <p:txBody>
          <a:bodyPr/>
          <a:lstStyle>
            <a:lvl1pPr>
              <a:lnSpc>
                <a:spcPct val="90000"/>
              </a:lnSpc>
              <a:defRPr sz="6000" b="0" spc="-200" baseline="0">
                <a:solidFill>
                  <a:schemeClr val="bg1"/>
                </a:solidFill>
                <a:latin typeface="+mj-lt"/>
              </a:defRPr>
            </a:lvl1pPr>
          </a:lstStyle>
          <a:p>
            <a:r>
              <a:rPr lang="en-US" dirty="0" smtClean="0"/>
              <a:t>Presentation Title Goes Here</a:t>
            </a:r>
            <a:endParaRPr lang="en-US" dirty="0"/>
          </a:p>
        </p:txBody>
      </p:sp>
      <p:grpSp>
        <p:nvGrpSpPr>
          <p:cNvPr id="4" name="Group 38"/>
          <p:cNvGrpSpPr/>
          <p:nvPr/>
        </p:nvGrpSpPr>
        <p:grpSpPr>
          <a:xfrm>
            <a:off x="341314" y="233368"/>
            <a:ext cx="829170" cy="328769"/>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grpSp>
      <p:sp>
        <p:nvSpPr>
          <p:cNvPr id="3" name="Subtitle 2"/>
          <p:cNvSpPr>
            <a:spLocks noGrp="1"/>
          </p:cNvSpPr>
          <p:nvPr>
            <p:ph type="subTitle" idx="1" hasCustomPrompt="1"/>
          </p:nvPr>
        </p:nvSpPr>
        <p:spPr>
          <a:xfrm>
            <a:off x="236383" y="3348057"/>
            <a:ext cx="8112126" cy="288131"/>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58" name="Rectangle 5"/>
          <p:cNvSpPr>
            <a:spLocks noChangeArrowheads="1"/>
          </p:cNvSpPr>
          <p:nvPr/>
        </p:nvSpPr>
        <p:spPr bwMode="ltGray">
          <a:xfrm>
            <a:off x="7730136" y="4894575"/>
            <a:ext cx="845525" cy="175257"/>
          </a:xfrm>
          <a:prstGeom prst="rect">
            <a:avLst/>
          </a:prstGeom>
          <a:noFill/>
          <a:ln w="9525">
            <a:noFill/>
            <a:miter lim="800000"/>
            <a:headEnd/>
            <a:tailEnd/>
          </a:ln>
          <a:effectLst/>
        </p:spPr>
        <p:txBody>
          <a:bodyPr wrap="none" lIns="82124" tIns="41061" rIns="82124" bIns="41061" anchor="b">
            <a:spAutoFit/>
          </a:bodyPr>
          <a:lstStyle/>
          <a:p>
            <a:pPr algn="r" defTabSz="814388" eaLnBrk="0" fontAlgn="base" hangingPunct="0">
              <a:spcBef>
                <a:spcPct val="0"/>
              </a:spcBef>
              <a:spcAft>
                <a:spcPct val="0"/>
              </a:spcAft>
            </a:pPr>
            <a:r>
              <a:rPr lang="en-US" sz="600" b="1" dirty="0">
                <a:solidFill>
                  <a:srgbClr val="FFFFFF"/>
                </a:solidFill>
              </a:rPr>
              <a:t>Cisco Confidential</a:t>
            </a:r>
          </a:p>
        </p:txBody>
      </p:sp>
      <p:sp>
        <p:nvSpPr>
          <p:cNvPr id="36" name="Rectangle 4"/>
          <p:cNvSpPr>
            <a:spLocks noChangeArrowheads="1"/>
          </p:cNvSpPr>
          <p:nvPr/>
        </p:nvSpPr>
        <p:spPr bwMode="ltGray">
          <a:xfrm>
            <a:off x="251384" y="4895876"/>
            <a:ext cx="3420515" cy="175257"/>
          </a:xfrm>
          <a:prstGeom prst="rect">
            <a:avLst/>
          </a:prstGeom>
          <a:noFill/>
          <a:ln w="9525">
            <a:noFill/>
            <a:miter lim="800000"/>
            <a:headEnd/>
            <a:tailEnd/>
          </a:ln>
          <a:effectLst/>
        </p:spPr>
        <p:txBody>
          <a:bodyPr wrap="square" lIns="82124" tIns="41061" rIns="82124" bIns="41061" anchor="b" anchorCtr="0">
            <a:spAutoFit/>
          </a:bodyPr>
          <a:lstStyle/>
          <a:p>
            <a:pPr defTabSz="814388" eaLnBrk="0" fontAlgn="base" hangingPunct="0">
              <a:spcBef>
                <a:spcPct val="0"/>
              </a:spcBef>
              <a:spcAft>
                <a:spcPct val="0"/>
              </a:spcAft>
            </a:pPr>
            <a:r>
              <a:rPr lang="en-US" sz="600" b="1" dirty="0" smtClean="0">
                <a:solidFill>
                  <a:srgbClr val="FFFFFF"/>
                </a:solidFill>
              </a:rPr>
              <a:t>© 2010 Cisco and/or its affiliates. All rights reserved.</a:t>
            </a:r>
            <a:endParaRPr lang="en-US" sz="600" b="1" dirty="0">
              <a:solidFill>
                <a:srgbClr val="FFFFFF"/>
              </a:solidFill>
            </a:endParaRPr>
          </a:p>
        </p:txBody>
      </p:sp>
      <p:sp>
        <p:nvSpPr>
          <p:cNvPr id="29" name="Rectangle 7"/>
          <p:cNvSpPr>
            <a:spLocks noChangeArrowheads="1"/>
          </p:cNvSpPr>
          <p:nvPr/>
        </p:nvSpPr>
        <p:spPr bwMode="ltGray">
          <a:xfrm>
            <a:off x="8640530" y="4891497"/>
            <a:ext cx="259891" cy="175257"/>
          </a:xfrm>
          <a:prstGeom prst="rect">
            <a:avLst/>
          </a:prstGeom>
          <a:noFill/>
          <a:ln w="9525" algn="ctr">
            <a:noFill/>
            <a:miter lim="800000"/>
            <a:headEnd/>
            <a:tailEnd/>
          </a:ln>
          <a:effectLst/>
        </p:spPr>
        <p:txBody>
          <a:bodyPr wrap="none" lIns="82124" tIns="41061" rIns="82124" bIns="41061" anchor="b">
            <a:spAutoFit/>
          </a:bodyPr>
          <a:lstStyle/>
          <a:p>
            <a:pPr algn="r" defTabSz="814388" eaLnBrk="0" fontAlgn="base" hangingPunct="0">
              <a:spcBef>
                <a:spcPct val="0"/>
              </a:spcBef>
              <a:spcAft>
                <a:spcPct val="0"/>
              </a:spcAft>
            </a:pPr>
            <a:fld id="{DFCF27A5-1A5B-48D3-A060-2758FFBB1ADD}" type="slidenum">
              <a:rPr lang="en-US" sz="600" b="1">
                <a:solidFill>
                  <a:srgbClr val="FFFFFF"/>
                </a:solidFill>
              </a:rPr>
              <a:pPr algn="r" defTabSz="814388" eaLnBrk="0" fontAlgn="base" hangingPunct="0">
                <a:spcBef>
                  <a:spcPct val="0"/>
                </a:spcBef>
                <a:spcAft>
                  <a:spcPct val="0"/>
                </a:spcAft>
              </a:pPr>
              <a:t>‹#›</a:t>
            </a:fld>
            <a:endParaRPr lang="en-US" sz="600" b="1" dirty="0">
              <a:solidFill>
                <a:srgbClr val="FFFFFF"/>
              </a:solidFill>
            </a:endParaRPr>
          </a:p>
        </p:txBody>
      </p:sp>
    </p:spTree>
    <p:extLst>
      <p:ext uri="{BB962C8B-B14F-4D97-AF65-F5344CB8AC3E}">
        <p14:creationId xmlns:p14="http://schemas.microsoft.com/office/powerpoint/2010/main" val="1701455607"/>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Segue">
    <p:spTree>
      <p:nvGrpSpPr>
        <p:cNvPr id="1" name=""/>
        <p:cNvGrpSpPr/>
        <p:nvPr/>
      </p:nvGrpSpPr>
      <p:grpSpPr>
        <a:xfrm>
          <a:off x="0" y="0"/>
          <a:ext cx="0" cy="0"/>
          <a:chOff x="0" y="0"/>
          <a:chExt cx="0" cy="0"/>
        </a:xfrm>
      </p:grpSpPr>
      <p:pic>
        <p:nvPicPr>
          <p:cNvPr id="1026" name="Picture 2" descr="C:\Documents and Settings\contractor\Desktop\Pattern_Half_Page.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33375" y="2327046"/>
            <a:ext cx="8477250" cy="2578894"/>
          </a:xfrm>
          <a:prstGeom prst="rect">
            <a:avLst/>
          </a:prstGeom>
          <a:noFill/>
        </p:spPr>
      </p:pic>
      <p:sp>
        <p:nvSpPr>
          <p:cNvPr id="26" name="Rectangle 25"/>
          <p:cNvSpPr/>
          <p:nvPr/>
        </p:nvSpPr>
        <p:spPr>
          <a:xfrm>
            <a:off x="217368" y="2265390"/>
            <a:ext cx="8694295" cy="25183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27" name="Rectangle 3"/>
          <p:cNvSpPr>
            <a:spLocks noChangeArrowheads="1"/>
          </p:cNvSpPr>
          <p:nvPr/>
        </p:nvSpPr>
        <p:spPr bwMode="white">
          <a:xfrm>
            <a:off x="0" y="0"/>
            <a:ext cx="9144000" cy="133350"/>
          </a:xfrm>
          <a:prstGeom prst="rect">
            <a:avLst/>
          </a:prstGeom>
          <a:solidFill>
            <a:schemeClr val="bg2"/>
          </a:solidFill>
          <a:ln w="25400" algn="ctr">
            <a:noFill/>
            <a:miter lim="800000"/>
            <a:headEnd/>
            <a:tailEnd/>
          </a:ln>
          <a:effectLst/>
        </p:spPr>
        <p:txBody>
          <a:bodyPr wrap="none" anchor="ctr"/>
          <a:lstStyle/>
          <a:p>
            <a:pPr defTabSz="914400" eaLnBrk="0" fontAlgn="base" hangingPunct="0">
              <a:spcBef>
                <a:spcPct val="0"/>
              </a:spcBef>
              <a:spcAft>
                <a:spcPct val="0"/>
              </a:spcAft>
            </a:pPr>
            <a:endParaRPr lang="en-US" b="1">
              <a:solidFill>
                <a:srgbClr val="0096D6"/>
              </a:solidFill>
            </a:endParaRPr>
          </a:p>
        </p:txBody>
      </p:sp>
      <p:sp>
        <p:nvSpPr>
          <p:cNvPr id="2" name="Title 1"/>
          <p:cNvSpPr>
            <a:spLocks noGrp="1"/>
          </p:cNvSpPr>
          <p:nvPr>
            <p:ph type="ctrTitle" hasCustomPrompt="1"/>
          </p:nvPr>
        </p:nvSpPr>
        <p:spPr>
          <a:xfrm>
            <a:off x="221404" y="299359"/>
            <a:ext cx="8112125" cy="1805282"/>
          </a:xfrm>
        </p:spPr>
        <p:txBody>
          <a:bodyPr/>
          <a:lstStyle>
            <a:lvl1pPr algn="l" defTabSz="914400" rtl="0" eaLnBrk="1" latinLnBrk="0" hangingPunct="1">
              <a:lnSpc>
                <a:spcPct val="85000"/>
              </a:lnSpc>
              <a:spcBef>
                <a:spcPct val="0"/>
              </a:spcBef>
              <a:buNone/>
              <a:defRPr lang="en-US" sz="5400" b="0" kern="1200" spc="-15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sp>
        <p:nvSpPr>
          <p:cNvPr id="47" name="Rectangle 3"/>
          <p:cNvSpPr>
            <a:spLocks noChangeArrowheads="1"/>
          </p:cNvSpPr>
          <p:nvPr/>
        </p:nvSpPr>
        <p:spPr bwMode="hidden">
          <a:xfrm>
            <a:off x="0" y="0"/>
            <a:ext cx="9144000" cy="133350"/>
          </a:xfrm>
          <a:prstGeom prst="rect">
            <a:avLst/>
          </a:prstGeom>
          <a:solidFill>
            <a:schemeClr val="bg2"/>
          </a:solidFill>
          <a:ln w="25400" algn="ctr">
            <a:noFill/>
            <a:miter lim="800000"/>
            <a:headEnd/>
            <a:tailEnd/>
          </a:ln>
          <a:effectLst/>
        </p:spPr>
        <p:txBody>
          <a:bodyPr wrap="none" anchor="ctr"/>
          <a:lstStyle/>
          <a:p>
            <a:pPr defTabSz="914400" eaLnBrk="0" fontAlgn="base" hangingPunct="0">
              <a:spcBef>
                <a:spcPct val="0"/>
              </a:spcBef>
              <a:spcAft>
                <a:spcPct val="0"/>
              </a:spcAft>
            </a:pPr>
            <a:endParaRPr lang="en-US" b="1">
              <a:solidFill>
                <a:srgbClr val="0096D6"/>
              </a:solidFill>
            </a:endParaRPr>
          </a:p>
        </p:txBody>
      </p:sp>
      <p:sp>
        <p:nvSpPr>
          <p:cNvPr id="24" name="Rectangle 5"/>
          <p:cNvSpPr>
            <a:spLocks noChangeArrowheads="1"/>
          </p:cNvSpPr>
          <p:nvPr/>
        </p:nvSpPr>
        <p:spPr bwMode="ltGray">
          <a:xfrm>
            <a:off x="7730136" y="4894575"/>
            <a:ext cx="845525" cy="175257"/>
          </a:xfrm>
          <a:prstGeom prst="rect">
            <a:avLst/>
          </a:prstGeom>
          <a:noFill/>
          <a:ln w="9525">
            <a:noFill/>
            <a:miter lim="800000"/>
            <a:headEnd/>
            <a:tailEnd/>
          </a:ln>
          <a:effectLst/>
        </p:spPr>
        <p:txBody>
          <a:bodyPr wrap="none" lIns="82124" tIns="41061" rIns="82124" bIns="41061" anchor="b">
            <a:spAutoFit/>
          </a:bodyPr>
          <a:lstStyle/>
          <a:p>
            <a:pPr algn="r" defTabSz="814388" eaLnBrk="0" fontAlgn="base" hangingPunct="0">
              <a:spcBef>
                <a:spcPct val="0"/>
              </a:spcBef>
              <a:spcAft>
                <a:spcPct val="0"/>
              </a:spcAft>
            </a:pPr>
            <a:r>
              <a:rPr lang="en-US" sz="600" b="1" dirty="0">
                <a:solidFill>
                  <a:srgbClr val="C0C0C0"/>
                </a:solidFill>
              </a:rPr>
              <a:t>Cisco Confidential</a:t>
            </a:r>
          </a:p>
        </p:txBody>
      </p:sp>
      <p:sp>
        <p:nvSpPr>
          <p:cNvPr id="10" name="Rectangle 4"/>
          <p:cNvSpPr>
            <a:spLocks noChangeArrowheads="1"/>
          </p:cNvSpPr>
          <p:nvPr/>
        </p:nvSpPr>
        <p:spPr bwMode="ltGray">
          <a:xfrm>
            <a:off x="251384" y="4895876"/>
            <a:ext cx="3420515" cy="175257"/>
          </a:xfrm>
          <a:prstGeom prst="rect">
            <a:avLst/>
          </a:prstGeom>
          <a:noFill/>
          <a:ln w="9525">
            <a:noFill/>
            <a:miter lim="800000"/>
            <a:headEnd/>
            <a:tailEnd/>
          </a:ln>
          <a:effectLst/>
        </p:spPr>
        <p:txBody>
          <a:bodyPr wrap="square" lIns="82124" tIns="41061" rIns="82124" bIns="41061" anchor="b" anchorCtr="0">
            <a:spAutoFit/>
          </a:bodyPr>
          <a:lstStyle/>
          <a:p>
            <a:pPr defTabSz="814388" eaLnBrk="0" fontAlgn="base" hangingPunct="0">
              <a:spcBef>
                <a:spcPct val="0"/>
              </a:spcBef>
              <a:spcAft>
                <a:spcPct val="0"/>
              </a:spcAft>
            </a:pPr>
            <a:r>
              <a:rPr lang="en-US" sz="600" b="1" dirty="0" smtClean="0">
                <a:solidFill>
                  <a:srgbClr val="C0C0C0"/>
                </a:solidFill>
              </a:rPr>
              <a:t>© 2010 Cisco and/or its affiliates. All rights reserved.</a:t>
            </a:r>
            <a:endParaRPr lang="en-US" sz="600" b="1" dirty="0">
              <a:solidFill>
                <a:srgbClr val="C0C0C0"/>
              </a:solidFill>
            </a:endParaRPr>
          </a:p>
        </p:txBody>
      </p:sp>
      <p:sp>
        <p:nvSpPr>
          <p:cNvPr id="11" name="Rectangle 7"/>
          <p:cNvSpPr>
            <a:spLocks noChangeArrowheads="1"/>
          </p:cNvSpPr>
          <p:nvPr/>
        </p:nvSpPr>
        <p:spPr bwMode="ltGray">
          <a:xfrm>
            <a:off x="8640530" y="4891497"/>
            <a:ext cx="259891" cy="175257"/>
          </a:xfrm>
          <a:prstGeom prst="rect">
            <a:avLst/>
          </a:prstGeom>
          <a:noFill/>
          <a:ln w="9525" algn="ctr">
            <a:noFill/>
            <a:miter lim="800000"/>
            <a:headEnd/>
            <a:tailEnd/>
          </a:ln>
          <a:effectLst/>
        </p:spPr>
        <p:txBody>
          <a:bodyPr wrap="none" lIns="82124" tIns="41061" rIns="82124" bIns="41061" anchor="b">
            <a:spAutoFit/>
          </a:bodyPr>
          <a:lstStyle/>
          <a:p>
            <a:pPr algn="r" defTabSz="814388" eaLnBrk="0" fontAlgn="base" hangingPunct="0">
              <a:spcBef>
                <a:spcPct val="0"/>
              </a:spcBef>
              <a:spcAft>
                <a:spcPct val="0"/>
              </a:spcAft>
            </a:pPr>
            <a:fld id="{DFCF27A5-1A5B-48D3-A060-2758FFBB1ADD}" type="slidenum">
              <a:rPr lang="en-US" sz="600" b="1">
                <a:solidFill>
                  <a:srgbClr val="C0C0C0"/>
                </a:solidFill>
              </a:rPr>
              <a:pPr algn="r" defTabSz="814388" eaLnBrk="0" fontAlgn="base" hangingPunct="0">
                <a:spcBef>
                  <a:spcPct val="0"/>
                </a:spcBef>
                <a:spcAft>
                  <a:spcPct val="0"/>
                </a:spcAft>
              </a:pPr>
              <a:t>‹#›</a:t>
            </a:fld>
            <a:endParaRPr lang="en-US" sz="600" b="1" dirty="0">
              <a:solidFill>
                <a:srgbClr val="C0C0C0"/>
              </a:solidFill>
            </a:endParaRPr>
          </a:p>
        </p:txBody>
      </p:sp>
      <p:pic>
        <p:nvPicPr>
          <p:cNvPr id="13" name="Picture 12" descr="bottom bar.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3375" y="4783754"/>
            <a:ext cx="8477250" cy="122184"/>
          </a:xfrm>
          <a:prstGeom prst="rect">
            <a:avLst/>
          </a:prstGeom>
        </p:spPr>
      </p:pic>
    </p:spTree>
    <p:extLst>
      <p:ext uri="{BB962C8B-B14F-4D97-AF65-F5344CB8AC3E}">
        <p14:creationId xmlns:p14="http://schemas.microsoft.com/office/powerpoint/2010/main" val="2848444490"/>
      </p:ext>
    </p:extLst>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grpId="0" nodeType="withEffect">
                                  <p:stCondLst>
                                    <p:cond delay="0"/>
                                  </p:stCondLst>
                                  <p:childTnLst>
                                    <p:animMotion origin="layout" path="M -1.94444E-6 4.81481E-6 L -1.94444E-6 -0.48102 " pathEditMode="relative" rAng="0" ptsTypes="AA">
                                      <p:cBhvr>
                                        <p:cTn id="6" dur="1600" fill="hold"/>
                                        <p:tgtEl>
                                          <p:spTgt spid="26"/>
                                        </p:tgtEl>
                                        <p:attrNameLst>
                                          <p:attrName>ppt_x</p:attrName>
                                          <p:attrName>ppt_y</p:attrName>
                                        </p:attrNameLst>
                                      </p:cBhvr>
                                      <p:rCtr x="0" y="-241"/>
                                    </p:animMotion>
                                  </p:childTnLst>
                                </p:cTn>
                              </p:par>
                              <p:par>
                                <p:cTn id="7" presetID="10" presetClass="entr" presetSubtype="0" fill="hold" grpId="0" nodeType="withEffect">
                                  <p:stCondLst>
                                    <p:cond delay="110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cSld name="Bullet">
    <p:spTree>
      <p:nvGrpSpPr>
        <p:cNvPr id="1" name=""/>
        <p:cNvGrpSpPr/>
        <p:nvPr/>
      </p:nvGrpSpPr>
      <p:grpSpPr>
        <a:xfrm>
          <a:off x="0" y="0"/>
          <a:ext cx="0" cy="0"/>
          <a:chOff x="0" y="0"/>
          <a:chExt cx="0" cy="0"/>
        </a:xfrm>
      </p:grpSpPr>
      <p:sp>
        <p:nvSpPr>
          <p:cNvPr id="2" name="Title 1"/>
          <p:cNvSpPr>
            <a:spLocks noGrp="1"/>
          </p:cNvSpPr>
          <p:nvPr>
            <p:ph type="title"/>
          </p:nvPr>
        </p:nvSpPr>
        <p:spPr>
          <a:xfrm>
            <a:off x="229713" y="324161"/>
            <a:ext cx="8588861" cy="628650"/>
          </a:xfrm>
          <a:prstGeom prst="rect">
            <a:avLst/>
          </a:prstGeom>
        </p:spPr>
        <p:txBody>
          <a:bodyPr/>
          <a:lstStyle>
            <a:lvl1pPr algn="l" defTabSz="914400" rtl="0" eaLnBrk="1" latinLnBrk="0" hangingPunct="1">
              <a:lnSpc>
                <a:spcPct val="80000"/>
              </a:lnSpc>
              <a:spcBef>
                <a:spcPct val="0"/>
              </a:spcBef>
              <a:buNone/>
              <a:defRPr lang="en-US" sz="3600" b="0" kern="1200" spc="0" baseline="0" dirty="0">
                <a:gradFill>
                  <a:gsLst>
                    <a:gs pos="0">
                      <a:srgbClr val="00B2F0"/>
                    </a:gs>
                    <a:gs pos="44000">
                      <a:srgbClr val="40FFFE"/>
                    </a:gs>
                    <a:gs pos="100000">
                      <a:srgbClr val="96CA4B"/>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39713" y="1008126"/>
            <a:ext cx="8578850" cy="3723894"/>
          </a:xfrm>
          <a:prstGeom prst="rect">
            <a:avLst/>
          </a:prstGeom>
        </p:spPr>
        <p:txBody>
          <a:bodyPr/>
          <a:lstStyle>
            <a:lvl1pPr>
              <a:lnSpc>
                <a:spcPct val="95000"/>
              </a:lnSpc>
              <a:spcBef>
                <a:spcPts val="1480"/>
              </a:spcBef>
              <a:defRPr sz="2400">
                <a:solidFill>
                  <a:schemeClr val="bg1"/>
                </a:solidFill>
                <a:latin typeface="+mj-lt"/>
              </a:defRPr>
            </a:lvl1pPr>
            <a:lvl2pPr marL="406400" indent="-179388">
              <a:lnSpc>
                <a:spcPct val="95000"/>
              </a:lnSpc>
              <a:spcBef>
                <a:spcPts val="600"/>
              </a:spcBef>
              <a:buFont typeface="Arial" pitchFamily="34" charset="0"/>
              <a:buChar char="•"/>
              <a:defRPr sz="2000">
                <a:solidFill>
                  <a:schemeClr val="bg1"/>
                </a:solidFill>
                <a:latin typeface="+mj-lt"/>
              </a:defRPr>
            </a:lvl2pPr>
            <a:lvl3pPr>
              <a:buFont typeface="Arial" pitchFamily="34" charset="0"/>
              <a:buNone/>
              <a:defRPr sz="1800">
                <a:solidFill>
                  <a:schemeClr val="bg1"/>
                </a:solidFill>
                <a:latin typeface="+mj-lt"/>
              </a:defRPr>
            </a:lvl3pPr>
            <a:lvl4pPr>
              <a:buFont typeface="Arial" pitchFamily="34" charset="0"/>
              <a:buNone/>
              <a:defRPr sz="1600">
                <a:solidFill>
                  <a:schemeClr val="bg1"/>
                </a:solidFill>
                <a:latin typeface="+mj-lt"/>
              </a:defRPr>
            </a:lvl4pPr>
            <a:lvl5pPr>
              <a:buFont typeface="Arial" pitchFamily="34" charset="0"/>
              <a:buNone/>
              <a:defRPr sz="1600">
                <a:solidFill>
                  <a:schemeClr val="bg1"/>
                </a:solidFill>
                <a:latin typeface="+mj-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587032916"/>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Bullet">
    <p:spTree>
      <p:nvGrpSpPr>
        <p:cNvPr id="1" name=""/>
        <p:cNvGrpSpPr/>
        <p:nvPr/>
      </p:nvGrpSpPr>
      <p:grpSpPr>
        <a:xfrm>
          <a:off x="0" y="0"/>
          <a:ext cx="0" cy="0"/>
          <a:chOff x="0" y="0"/>
          <a:chExt cx="0" cy="0"/>
        </a:xfrm>
      </p:grpSpPr>
      <p:sp>
        <p:nvSpPr>
          <p:cNvPr id="2" name="Title 1"/>
          <p:cNvSpPr>
            <a:spLocks noGrp="1"/>
          </p:cNvSpPr>
          <p:nvPr>
            <p:ph type="title"/>
          </p:nvPr>
        </p:nvSpPr>
        <p:spPr>
          <a:xfrm>
            <a:off x="229713" y="324161"/>
            <a:ext cx="8588861" cy="62865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39713" y="1008126"/>
            <a:ext cx="8578850" cy="3723894"/>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249830137"/>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Bullet_Heavy Text">
    <p:spTree>
      <p:nvGrpSpPr>
        <p:cNvPr id="1" name=""/>
        <p:cNvGrpSpPr/>
        <p:nvPr/>
      </p:nvGrpSpPr>
      <p:grpSpPr>
        <a:xfrm>
          <a:off x="0" y="0"/>
          <a:ext cx="0" cy="0"/>
          <a:chOff x="0" y="0"/>
          <a:chExt cx="0" cy="0"/>
        </a:xfrm>
      </p:grpSpPr>
      <p:sp>
        <p:nvSpPr>
          <p:cNvPr id="2" name="Title 1"/>
          <p:cNvSpPr>
            <a:spLocks noGrp="1"/>
          </p:cNvSpPr>
          <p:nvPr>
            <p:ph type="title"/>
          </p:nvPr>
        </p:nvSpPr>
        <p:spPr>
          <a:xfrm>
            <a:off x="229713" y="324161"/>
            <a:ext cx="8588861" cy="62865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noChangeAspect="1"/>
          </p:cNvSpPr>
          <p:nvPr>
            <p:ph type="body" sz="quarter" idx="10"/>
          </p:nvPr>
        </p:nvSpPr>
        <p:spPr>
          <a:xfrm>
            <a:off x="239724" y="1004810"/>
            <a:ext cx="4122425" cy="3724275"/>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4706792" y="1004810"/>
            <a:ext cx="4122425" cy="3724275"/>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6041338"/>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Bullet with pull quote">
    <p:spTree>
      <p:nvGrpSpPr>
        <p:cNvPr id="1" name=""/>
        <p:cNvGrpSpPr/>
        <p:nvPr/>
      </p:nvGrpSpPr>
      <p:grpSpPr>
        <a:xfrm>
          <a:off x="0" y="0"/>
          <a:ext cx="0" cy="0"/>
          <a:chOff x="0" y="0"/>
          <a:chExt cx="0" cy="0"/>
        </a:xfrm>
      </p:grpSpPr>
      <p:sp>
        <p:nvSpPr>
          <p:cNvPr id="15" name="Rounded Rectangle 14"/>
          <p:cNvSpPr/>
          <p:nvPr/>
        </p:nvSpPr>
        <p:spPr>
          <a:xfrm>
            <a:off x="4984231" y="1058437"/>
            <a:ext cx="3759720" cy="3595495"/>
          </a:xfrm>
          <a:prstGeom prst="roundRect">
            <a:avLst>
              <a:gd name="adj" fmla="val 0"/>
            </a:avLst>
          </a:prstGeom>
          <a:gradFill flip="none" rotWithShape="1">
            <a:gsLst>
              <a:gs pos="0">
                <a:srgbClr val="E2F4FA"/>
              </a:gs>
              <a:gs pos="47000">
                <a:schemeClr val="bg1"/>
              </a:gs>
              <a:gs pos="100000">
                <a:srgbClr val="E2F4FA"/>
              </a:gs>
            </a:gsLst>
            <a:lin ang="2700000" scaled="1"/>
            <a:tileRect/>
          </a:gra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4" name="Text Placeholder 3"/>
          <p:cNvSpPr>
            <a:spLocks noGrp="1"/>
          </p:cNvSpPr>
          <p:nvPr>
            <p:ph type="body" sz="quarter" idx="10"/>
          </p:nvPr>
        </p:nvSpPr>
        <p:spPr>
          <a:xfrm>
            <a:off x="239724" y="1004810"/>
            <a:ext cx="4103687" cy="3724275"/>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Text Placeholder 11"/>
          <p:cNvSpPr>
            <a:spLocks noGrp="1"/>
          </p:cNvSpPr>
          <p:nvPr>
            <p:ph type="body" sz="quarter" idx="11" hasCustomPrompt="1"/>
          </p:nvPr>
        </p:nvSpPr>
        <p:spPr>
          <a:xfrm>
            <a:off x="5221224" y="1310765"/>
            <a:ext cx="3236976" cy="651460"/>
          </a:xfrm>
        </p:spPr>
        <p:txBody>
          <a:bodyPr>
            <a:spAutoFit/>
          </a:bodyPr>
          <a:lstStyle>
            <a:lvl1pPr marL="114300" indent="-114300" algn="l" defTabSz="914400" rtl="0" eaLnBrk="1" latinLnBrk="0" hangingPunct="1">
              <a:lnSpc>
                <a:spcPct val="90000"/>
              </a:lnSpc>
              <a:spcBef>
                <a:spcPts val="0"/>
              </a:spcBef>
              <a:buNone/>
              <a:defRPr lang="en-US" sz="2000" kern="1200" dirty="0" smtClean="0">
                <a:gradFill>
                  <a:gsLst>
                    <a:gs pos="0">
                      <a:schemeClr val="tx1"/>
                    </a:gs>
                    <a:gs pos="47000">
                      <a:schemeClr val="accent2"/>
                    </a:gs>
                    <a:gs pos="100000">
                      <a:schemeClr val="accent4"/>
                    </a:gs>
                  </a:gsLst>
                  <a:lin ang="3600000" scaled="0"/>
                </a:gradFill>
                <a:latin typeface="+mj-lt"/>
                <a:ea typeface="+mn-ea"/>
                <a:cs typeface="+mn-cs"/>
              </a:defRPr>
            </a:lvl1pPr>
            <a:lvl2pPr marL="114300" indent="-114300" algn="l" defTabSz="914400" rtl="0" eaLnBrk="1" latinLnBrk="0" hangingPunct="1">
              <a:defRPr lang="en-US" sz="2000" kern="1200" dirty="0" smtClean="0">
                <a:solidFill>
                  <a:schemeClr val="accent2"/>
                </a:solidFill>
                <a:latin typeface="Ciscolight" pitchFamily="2" charset="0"/>
                <a:ea typeface="+mn-ea"/>
                <a:cs typeface="+mn-cs"/>
              </a:defRPr>
            </a:lvl2pPr>
            <a:lvl3pPr marL="114300" indent="-114300" algn="l" defTabSz="914400" rtl="0" eaLnBrk="1" latinLnBrk="0" hangingPunct="1">
              <a:defRPr lang="en-US" sz="2000" kern="1200" dirty="0" smtClean="0">
                <a:solidFill>
                  <a:schemeClr val="accent2"/>
                </a:solidFill>
                <a:latin typeface="Ciscolight" pitchFamily="2" charset="0"/>
                <a:ea typeface="+mn-ea"/>
                <a:cs typeface="+mn-cs"/>
              </a:defRPr>
            </a:lvl3pPr>
            <a:lvl4pPr marL="114300" indent="-114300" algn="l" defTabSz="914400" rtl="0" eaLnBrk="1" latinLnBrk="0" hangingPunct="1">
              <a:defRPr lang="en-US" sz="2000" kern="1200" dirty="0" smtClean="0">
                <a:solidFill>
                  <a:schemeClr val="accent2"/>
                </a:solidFill>
                <a:latin typeface="Ciscolight" pitchFamily="2" charset="0"/>
                <a:ea typeface="+mn-ea"/>
                <a:cs typeface="+mn-cs"/>
              </a:defRPr>
            </a:lvl4pPr>
            <a:lvl5pPr marL="114300" indent="-114300" algn="l" defTabSz="914400" rtl="0" eaLnBrk="1" latinLnBrk="0" hangingPunct="1">
              <a:defRPr lang="en-US" sz="2000" kern="1200" dirty="0" smtClean="0">
                <a:solidFill>
                  <a:schemeClr val="accent2"/>
                </a:solidFill>
                <a:latin typeface="Ciscolight" pitchFamily="2" charset="0"/>
                <a:ea typeface="+mn-ea"/>
                <a:cs typeface="+mn-cs"/>
              </a:defRPr>
            </a:lvl5pPr>
          </a:lstStyle>
          <a:p>
            <a:pPr lvl="0"/>
            <a:r>
              <a:rPr lang="en-US" dirty="0" smtClean="0"/>
              <a:t>“This is the sample </a:t>
            </a:r>
            <a:br>
              <a:rPr lang="en-US" dirty="0" smtClean="0"/>
            </a:br>
            <a:r>
              <a:rPr lang="en-US" dirty="0" smtClean="0"/>
              <a:t>pull quote.”</a:t>
            </a:r>
          </a:p>
        </p:txBody>
      </p:sp>
      <p:sp>
        <p:nvSpPr>
          <p:cNvPr id="11" name="Rectangle 4"/>
          <p:cNvSpPr>
            <a:spLocks noChangeArrowheads="1"/>
          </p:cNvSpPr>
          <p:nvPr/>
        </p:nvSpPr>
        <p:spPr bwMode="ltGray">
          <a:xfrm>
            <a:off x="251374" y="4895876"/>
            <a:ext cx="2568027" cy="175257"/>
          </a:xfrm>
          <a:prstGeom prst="rect">
            <a:avLst/>
          </a:prstGeom>
          <a:noFill/>
          <a:ln w="9525">
            <a:noFill/>
            <a:miter lim="800000"/>
            <a:headEnd/>
            <a:tailEnd/>
          </a:ln>
          <a:effectLst/>
        </p:spPr>
        <p:txBody>
          <a:bodyPr wrap="square" lIns="82124" tIns="41061" rIns="82124" bIns="41061" anchor="b" anchorCtr="0">
            <a:spAutoFit/>
          </a:bodyPr>
          <a:lstStyle/>
          <a:p>
            <a:pPr defTabSz="814388" fontAlgn="base">
              <a:spcBef>
                <a:spcPct val="0"/>
              </a:spcBef>
              <a:spcAft>
                <a:spcPct val="0"/>
              </a:spcAft>
            </a:pPr>
            <a:r>
              <a:rPr lang="en-US" sz="600" b="1" dirty="0" smtClean="0">
                <a:solidFill>
                  <a:srgbClr val="C0C0C0"/>
                </a:solidFill>
              </a:rPr>
              <a:t>© 2010 Cisco and/or its affiliates. All rights reserved.</a:t>
            </a:r>
            <a:endParaRPr lang="en-US" sz="600" b="1" dirty="0">
              <a:solidFill>
                <a:srgbClr val="C0C0C0"/>
              </a:solidFill>
            </a:endParaRPr>
          </a:p>
        </p:txBody>
      </p:sp>
      <p:sp>
        <p:nvSpPr>
          <p:cNvPr id="14" name="Rectangle 5"/>
          <p:cNvSpPr>
            <a:spLocks noChangeArrowheads="1"/>
          </p:cNvSpPr>
          <p:nvPr/>
        </p:nvSpPr>
        <p:spPr bwMode="ltGray">
          <a:xfrm>
            <a:off x="7730136" y="4894575"/>
            <a:ext cx="845525" cy="175257"/>
          </a:xfrm>
          <a:prstGeom prst="rect">
            <a:avLst/>
          </a:prstGeom>
          <a:noFill/>
          <a:ln w="9525">
            <a:noFill/>
            <a:miter lim="800000"/>
            <a:headEnd/>
            <a:tailEnd/>
          </a:ln>
          <a:effectLst/>
        </p:spPr>
        <p:txBody>
          <a:bodyPr wrap="none" lIns="82124" tIns="41061" rIns="82124" bIns="41061" anchor="b">
            <a:spAutoFit/>
          </a:bodyPr>
          <a:lstStyle/>
          <a:p>
            <a:pPr algn="r" defTabSz="814388" eaLnBrk="0" fontAlgn="base" hangingPunct="0">
              <a:spcBef>
                <a:spcPct val="0"/>
              </a:spcBef>
              <a:spcAft>
                <a:spcPct val="0"/>
              </a:spcAft>
            </a:pPr>
            <a:r>
              <a:rPr lang="en-US" sz="600" b="1" dirty="0">
                <a:solidFill>
                  <a:srgbClr val="C0C0C0"/>
                </a:solidFill>
              </a:rPr>
              <a:t>Cisco Confidential</a:t>
            </a:r>
          </a:p>
        </p:txBody>
      </p:sp>
      <p:pic>
        <p:nvPicPr>
          <p:cNvPr id="21" name="Picture 20" descr="verticalbar.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48244" y="1001487"/>
            <a:ext cx="83809" cy="3721097"/>
          </a:xfrm>
          <a:prstGeom prst="rect">
            <a:avLst/>
          </a:prstGeom>
        </p:spPr>
      </p:pic>
      <p:sp>
        <p:nvSpPr>
          <p:cNvPr id="13" name="Rectangle 7"/>
          <p:cNvSpPr>
            <a:spLocks noChangeArrowheads="1"/>
          </p:cNvSpPr>
          <p:nvPr/>
        </p:nvSpPr>
        <p:spPr bwMode="ltGray">
          <a:xfrm>
            <a:off x="8640530" y="4891497"/>
            <a:ext cx="259891" cy="175257"/>
          </a:xfrm>
          <a:prstGeom prst="rect">
            <a:avLst/>
          </a:prstGeom>
          <a:noFill/>
          <a:ln w="9525" algn="ctr">
            <a:noFill/>
            <a:miter lim="800000"/>
            <a:headEnd/>
            <a:tailEnd/>
          </a:ln>
          <a:effectLst/>
        </p:spPr>
        <p:txBody>
          <a:bodyPr wrap="none" lIns="82124" tIns="41061" rIns="82124" bIns="41061" anchor="b">
            <a:spAutoFit/>
          </a:bodyPr>
          <a:lstStyle/>
          <a:p>
            <a:pPr algn="r" defTabSz="814388" eaLnBrk="0" fontAlgn="base" hangingPunct="0">
              <a:spcBef>
                <a:spcPct val="0"/>
              </a:spcBef>
              <a:spcAft>
                <a:spcPct val="0"/>
              </a:spcAft>
            </a:pPr>
            <a:fld id="{DFCF27A5-1A5B-48D3-A060-2758FFBB1ADD}" type="slidenum">
              <a:rPr lang="en-US" sz="600" b="1">
                <a:solidFill>
                  <a:srgbClr val="C0C0C0"/>
                </a:solidFill>
              </a:rPr>
              <a:pPr algn="r" defTabSz="814388" eaLnBrk="0" fontAlgn="base" hangingPunct="0">
                <a:spcBef>
                  <a:spcPct val="0"/>
                </a:spcBef>
                <a:spcAft>
                  <a:spcPct val="0"/>
                </a:spcAft>
              </a:pPr>
              <a:t>‹#›</a:t>
            </a:fld>
            <a:endParaRPr lang="en-US" sz="600" b="1" dirty="0">
              <a:solidFill>
                <a:srgbClr val="C0C0C0"/>
              </a:solidFill>
            </a:endParaRPr>
          </a:p>
        </p:txBody>
      </p:sp>
      <p:sp>
        <p:nvSpPr>
          <p:cNvPr id="16" name="Title 15"/>
          <p:cNvSpPr>
            <a:spLocks noGrp="1"/>
          </p:cNvSpPr>
          <p:nvPr>
            <p:ph type="title"/>
          </p:nvPr>
        </p:nvSpPr>
        <p:spPr/>
        <p:txBody>
          <a:bodyPr/>
          <a:lstStyle/>
          <a:p>
            <a:r>
              <a:rPr lang="en-US" smtClean="0"/>
              <a:t>Click to edit Master title style</a:t>
            </a:r>
            <a:endParaRPr lang="en-US"/>
          </a:p>
        </p:txBody>
      </p:sp>
      <p:sp>
        <p:nvSpPr>
          <p:cNvPr id="20" name="Text Placeholder 19"/>
          <p:cNvSpPr>
            <a:spLocks noGrp="1"/>
          </p:cNvSpPr>
          <p:nvPr>
            <p:ph type="body" sz="quarter" idx="14" hasCustomPrompt="1"/>
          </p:nvPr>
        </p:nvSpPr>
        <p:spPr>
          <a:xfrm>
            <a:off x="5334000" y="3657600"/>
            <a:ext cx="3200400" cy="342900"/>
          </a:xfrm>
        </p:spPr>
        <p:txBody>
          <a:bodyPr anchor="t">
            <a:noAutofit/>
          </a:bodyPr>
          <a:lstStyle>
            <a:lvl1pPr marL="0" indent="0">
              <a:buFontTx/>
              <a:buNone/>
              <a:defRPr sz="1600">
                <a:solidFill>
                  <a:schemeClr val="bg2">
                    <a:lumMod val="50000"/>
                  </a:schemeClr>
                </a:solidFill>
              </a:defRPr>
            </a:lvl1pPr>
          </a:lstStyle>
          <a:p>
            <a:pPr lvl="0"/>
            <a:r>
              <a:rPr lang="en-US" dirty="0" smtClean="0"/>
              <a:t>Source Name</a:t>
            </a:r>
            <a:endParaRPr lang="en-US" dirty="0"/>
          </a:p>
        </p:txBody>
      </p:sp>
    </p:spTree>
    <p:extLst>
      <p:ext uri="{BB962C8B-B14F-4D97-AF65-F5344CB8AC3E}">
        <p14:creationId xmlns:p14="http://schemas.microsoft.com/office/powerpoint/2010/main" val="193874611"/>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Bullet_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9713" y="324161"/>
            <a:ext cx="8588861" cy="628650"/>
          </a:xfrm>
        </p:spPr>
        <p:txBody>
          <a:bodyPr/>
          <a:lstStyle>
            <a:lvl1pPr>
              <a:defRPr>
                <a:gradFill>
                  <a:gsLst>
                    <a:gs pos="0">
                      <a:schemeClr val="tx1"/>
                    </a:gs>
                    <a:gs pos="44000">
                      <a:srgbClr val="01BBBB"/>
                    </a:gs>
                    <a:gs pos="100000">
                      <a:schemeClr val="accent4"/>
                    </a:gs>
                  </a:gsLst>
                  <a:lin ang="4800000" scaled="0"/>
                </a:gradFill>
                <a:latin typeface="+mj-lt"/>
              </a:defRPr>
            </a:lvl1pPr>
          </a:lstStyle>
          <a:p>
            <a:r>
              <a:rPr lang="en-US" smtClean="0"/>
              <a:t>Click to edit Master title style</a:t>
            </a:r>
            <a:endParaRPr lang="en-US" dirty="0"/>
          </a:p>
        </p:txBody>
      </p:sp>
    </p:spTree>
    <p:extLst>
      <p:ext uri="{BB962C8B-B14F-4D97-AF65-F5344CB8AC3E}">
        <p14:creationId xmlns:p14="http://schemas.microsoft.com/office/powerpoint/2010/main" val="1363306085"/>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Bullet_2-Column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226314"/>
            <a:ext cx="4123944" cy="628650"/>
          </a:xfr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r>
              <a:rPr lang="en-US" dirty="0" smtClean="0"/>
              <a:t>Two Column</a:t>
            </a:r>
            <a:br>
              <a:rPr lang="en-US" dirty="0" smtClean="0"/>
            </a:br>
            <a:r>
              <a:rPr lang="en-US" dirty="0" smtClean="0"/>
              <a:t>Title Left</a:t>
            </a:r>
            <a:endParaRPr lang="en-US" dirty="0"/>
          </a:p>
        </p:txBody>
      </p:sp>
      <p:sp>
        <p:nvSpPr>
          <p:cNvPr id="9" name="Text Placeholder 8"/>
          <p:cNvSpPr>
            <a:spLocks noGrp="1"/>
          </p:cNvSpPr>
          <p:nvPr>
            <p:ph type="body" sz="quarter" idx="11" hasCustomPrompt="1"/>
          </p:nvPr>
        </p:nvSpPr>
        <p:spPr>
          <a:xfrm>
            <a:off x="219455" y="1200150"/>
            <a:ext cx="4142232" cy="3394710"/>
          </a:xfrm>
        </p:spPr>
        <p:txBody>
          <a:bodyPr/>
          <a:lstStyle>
            <a:lvl1pPr marL="0" indent="0">
              <a:buNone/>
              <a:defRPr>
                <a:solidFill>
                  <a:schemeClr val="tx2"/>
                </a:solidFill>
                <a:latin typeface="+mj-lt"/>
              </a:defRPr>
            </a:lvl1pPr>
            <a:lvl2pPr marL="635000" indent="-228600">
              <a:buClr>
                <a:schemeClr val="accent5"/>
              </a:buClr>
              <a:buFont typeface="Arial" pitchFamily="34" charset="0"/>
              <a:buChar char="•"/>
              <a:tabLst/>
              <a:defRPr>
                <a:solidFill>
                  <a:schemeClr val="tx2"/>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a:t>
            </a:r>
            <a:br>
              <a:rPr lang="en-US" dirty="0" smtClean="0"/>
            </a:br>
            <a:r>
              <a:rPr lang="en-US" dirty="0" smtClean="0"/>
              <a:t>do not italicize; use yellow on the </a:t>
            </a:r>
            <a:br>
              <a:rPr lang="en-US" dirty="0" smtClean="0"/>
            </a:br>
            <a:r>
              <a:rPr lang="en-US" dirty="0" smtClean="0"/>
              <a:t>black template and red for the white template</a:t>
            </a:r>
          </a:p>
        </p:txBody>
      </p:sp>
      <p:sp>
        <p:nvSpPr>
          <p:cNvPr id="12" name="Text Placeholder 11"/>
          <p:cNvSpPr>
            <a:spLocks noGrp="1"/>
          </p:cNvSpPr>
          <p:nvPr>
            <p:ph type="body" sz="quarter" idx="12" hasCustomPrompt="1"/>
          </p:nvPr>
        </p:nvSpPr>
        <p:spPr>
          <a:xfrm>
            <a:off x="4818888" y="1200150"/>
            <a:ext cx="4005072" cy="3394710"/>
          </a:xfrm>
        </p:spPr>
        <p:txBody>
          <a:bodyPr/>
          <a:lstStyle>
            <a:lvl1pPr marL="0" indent="0">
              <a:buFontTx/>
              <a:buNone/>
              <a:defRPr>
                <a:solidFill>
                  <a:schemeClr val="accent1"/>
                </a:solidFill>
                <a:latin typeface="+mj-lt"/>
              </a:defRPr>
            </a:lvl1pPr>
            <a:lvl2pPr marL="635000" indent="-228600">
              <a:buClr>
                <a:schemeClr val="accent1">
                  <a:lumMod val="40000"/>
                  <a:lumOff val="60000"/>
                </a:schemeClr>
              </a:buClr>
              <a:buFont typeface="Arial" pitchFamily="34" charset="0"/>
              <a:buChar char="•"/>
              <a:defRPr>
                <a:solidFill>
                  <a:schemeClr val="accent1"/>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do not italicize; use yellow on the black template and red for the white template</a:t>
            </a:r>
          </a:p>
        </p:txBody>
      </p:sp>
      <p:sp>
        <p:nvSpPr>
          <p:cNvPr id="22" name="Rectangle 5"/>
          <p:cNvSpPr>
            <a:spLocks noChangeArrowheads="1"/>
          </p:cNvSpPr>
          <p:nvPr/>
        </p:nvSpPr>
        <p:spPr bwMode="ltGray">
          <a:xfrm>
            <a:off x="7730136" y="4894575"/>
            <a:ext cx="845525" cy="175257"/>
          </a:xfrm>
          <a:prstGeom prst="rect">
            <a:avLst/>
          </a:prstGeom>
          <a:noFill/>
          <a:ln w="9525">
            <a:noFill/>
            <a:miter lim="800000"/>
            <a:headEnd/>
            <a:tailEnd/>
          </a:ln>
          <a:effectLst/>
        </p:spPr>
        <p:txBody>
          <a:bodyPr wrap="none" lIns="82124" tIns="41061" rIns="82124" bIns="41061" anchor="b">
            <a:spAutoFit/>
          </a:bodyPr>
          <a:lstStyle/>
          <a:p>
            <a:pPr algn="r" defTabSz="814388" eaLnBrk="0" fontAlgn="base" hangingPunct="0">
              <a:spcBef>
                <a:spcPct val="0"/>
              </a:spcBef>
              <a:spcAft>
                <a:spcPct val="0"/>
              </a:spcAft>
            </a:pPr>
            <a:r>
              <a:rPr lang="en-US" sz="600" b="1" dirty="0">
                <a:solidFill>
                  <a:srgbClr val="C0C0C0"/>
                </a:solidFill>
              </a:rPr>
              <a:t>Cisco Confidential</a:t>
            </a:r>
          </a:p>
        </p:txBody>
      </p:sp>
      <p:pic>
        <p:nvPicPr>
          <p:cNvPr id="15" name="Picture 14" descr="verticalbar.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447869" y="583250"/>
            <a:ext cx="89319" cy="3965757"/>
          </a:xfrm>
          <a:prstGeom prst="rect">
            <a:avLst/>
          </a:prstGeom>
          <a:noFill/>
          <a:ln>
            <a:noFill/>
          </a:ln>
        </p:spPr>
      </p:pic>
      <p:sp>
        <p:nvSpPr>
          <p:cNvPr id="10" name="Rectangle 4"/>
          <p:cNvSpPr>
            <a:spLocks noChangeArrowheads="1"/>
          </p:cNvSpPr>
          <p:nvPr/>
        </p:nvSpPr>
        <p:spPr bwMode="ltGray">
          <a:xfrm>
            <a:off x="251374" y="4895876"/>
            <a:ext cx="2568027" cy="175257"/>
          </a:xfrm>
          <a:prstGeom prst="rect">
            <a:avLst/>
          </a:prstGeom>
          <a:noFill/>
          <a:ln w="9525">
            <a:noFill/>
            <a:miter lim="800000"/>
            <a:headEnd/>
            <a:tailEnd/>
          </a:ln>
          <a:effectLst/>
        </p:spPr>
        <p:txBody>
          <a:bodyPr wrap="square" lIns="82124" tIns="41061" rIns="82124" bIns="41061" anchor="b" anchorCtr="0">
            <a:spAutoFit/>
          </a:bodyPr>
          <a:lstStyle/>
          <a:p>
            <a:pPr defTabSz="814388" fontAlgn="base">
              <a:spcBef>
                <a:spcPct val="0"/>
              </a:spcBef>
              <a:spcAft>
                <a:spcPct val="0"/>
              </a:spcAft>
            </a:pPr>
            <a:r>
              <a:rPr lang="en-US" sz="600" b="1" dirty="0" smtClean="0">
                <a:solidFill>
                  <a:srgbClr val="C0C0C0"/>
                </a:solidFill>
              </a:rPr>
              <a:t>© 2010 Cisco and/or its affiliates. All rights reserved.</a:t>
            </a:r>
            <a:endParaRPr lang="en-US" sz="600" b="1" dirty="0">
              <a:solidFill>
                <a:srgbClr val="C0C0C0"/>
              </a:solidFill>
            </a:endParaRPr>
          </a:p>
        </p:txBody>
      </p:sp>
      <p:sp>
        <p:nvSpPr>
          <p:cNvPr id="11" name="Rectangle 7"/>
          <p:cNvSpPr>
            <a:spLocks noChangeArrowheads="1"/>
          </p:cNvSpPr>
          <p:nvPr/>
        </p:nvSpPr>
        <p:spPr bwMode="ltGray">
          <a:xfrm>
            <a:off x="8640530" y="4891497"/>
            <a:ext cx="259891" cy="175257"/>
          </a:xfrm>
          <a:prstGeom prst="rect">
            <a:avLst/>
          </a:prstGeom>
          <a:noFill/>
          <a:ln w="9525" algn="ctr">
            <a:noFill/>
            <a:miter lim="800000"/>
            <a:headEnd/>
            <a:tailEnd/>
          </a:ln>
          <a:effectLst/>
        </p:spPr>
        <p:txBody>
          <a:bodyPr wrap="none" lIns="82124" tIns="41061" rIns="82124" bIns="41061" anchor="b">
            <a:spAutoFit/>
          </a:bodyPr>
          <a:lstStyle/>
          <a:p>
            <a:pPr algn="r" defTabSz="814388" eaLnBrk="0" fontAlgn="base" hangingPunct="0">
              <a:spcBef>
                <a:spcPct val="0"/>
              </a:spcBef>
              <a:spcAft>
                <a:spcPct val="0"/>
              </a:spcAft>
            </a:pPr>
            <a:fld id="{DFCF27A5-1A5B-48D3-A060-2758FFBB1ADD}" type="slidenum">
              <a:rPr lang="en-US" sz="600" b="1">
                <a:solidFill>
                  <a:srgbClr val="C0C0C0"/>
                </a:solidFill>
              </a:rPr>
              <a:pPr algn="r" defTabSz="814388" eaLnBrk="0" fontAlgn="base" hangingPunct="0">
                <a:spcBef>
                  <a:spcPct val="0"/>
                </a:spcBef>
                <a:spcAft>
                  <a:spcPct val="0"/>
                </a:spcAft>
              </a:pPr>
              <a:t>‹#›</a:t>
            </a:fld>
            <a:endParaRPr lang="en-US" sz="600" b="1" dirty="0">
              <a:solidFill>
                <a:srgbClr val="C0C0C0"/>
              </a:solidFill>
            </a:endParaRPr>
          </a:p>
        </p:txBody>
      </p:sp>
      <p:sp>
        <p:nvSpPr>
          <p:cNvPr id="13" name="Title 1"/>
          <p:cNvSpPr txBox="1">
            <a:spLocks/>
          </p:cNvSpPr>
          <p:nvPr/>
        </p:nvSpPr>
        <p:spPr>
          <a:xfrm>
            <a:off x="4818888" y="226314"/>
            <a:ext cx="4123944" cy="628650"/>
          </a:xfrm>
          <a:prstGeom prst="rect">
            <a:avLst/>
          </a:prstGeo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pPr>
              <a:defRPr/>
            </a:pPr>
            <a:r>
              <a:rPr>
                <a:gradFill>
                  <a:gsLst>
                    <a:gs pos="0">
                      <a:srgbClr val="0096D6"/>
                    </a:gs>
                    <a:gs pos="100000">
                      <a:srgbClr val="01BBBB"/>
                    </a:gs>
                  </a:gsLst>
                  <a:lin ang="2400000" scaled="0"/>
                </a:gradFill>
              </a:rPr>
              <a:t>Two Column</a:t>
            </a:r>
            <a:br>
              <a:rPr>
                <a:gradFill>
                  <a:gsLst>
                    <a:gs pos="0">
                      <a:srgbClr val="0096D6"/>
                    </a:gs>
                    <a:gs pos="100000">
                      <a:srgbClr val="01BBBB"/>
                    </a:gs>
                  </a:gsLst>
                  <a:lin ang="2400000" scaled="0"/>
                </a:gradFill>
              </a:rPr>
            </a:br>
            <a:r>
              <a:rPr>
                <a:gradFill>
                  <a:gsLst>
                    <a:gs pos="0">
                      <a:srgbClr val="0096D6"/>
                    </a:gs>
                    <a:gs pos="100000">
                      <a:srgbClr val="01BBBB"/>
                    </a:gs>
                  </a:gsLst>
                  <a:lin ang="2400000" scaled="0"/>
                </a:gradFill>
              </a:rPr>
              <a:t>Title Right</a:t>
            </a:r>
          </a:p>
        </p:txBody>
      </p:sp>
    </p:spTree>
    <p:extLst>
      <p:ext uri="{BB962C8B-B14F-4D97-AF65-F5344CB8AC3E}">
        <p14:creationId xmlns:p14="http://schemas.microsoft.com/office/powerpoint/2010/main" val="4255055746"/>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Bullet_3-Column Layout No Bottom Bar">
    <p:spTree>
      <p:nvGrpSpPr>
        <p:cNvPr id="1" name=""/>
        <p:cNvGrpSpPr/>
        <p:nvPr/>
      </p:nvGrpSpPr>
      <p:grpSpPr>
        <a:xfrm>
          <a:off x="0" y="0"/>
          <a:ext cx="0" cy="0"/>
          <a:chOff x="0" y="0"/>
          <a:chExt cx="0" cy="0"/>
        </a:xfrm>
      </p:grpSpPr>
      <p:sp>
        <p:nvSpPr>
          <p:cNvPr id="3" name="Rectangle 2"/>
          <p:cNvSpPr/>
          <p:nvPr/>
        </p:nvSpPr>
        <p:spPr>
          <a:xfrm flipV="1">
            <a:off x="217368" y="4766877"/>
            <a:ext cx="8694295" cy="1579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13" name="Text Placeholder 12"/>
          <p:cNvSpPr>
            <a:spLocks noGrp="1"/>
          </p:cNvSpPr>
          <p:nvPr>
            <p:ph type="body" sz="quarter" idx="14"/>
          </p:nvPr>
        </p:nvSpPr>
        <p:spPr>
          <a:xfrm>
            <a:off x="244475" y="1200155"/>
            <a:ext cx="2622550" cy="3293269"/>
          </a:xfrm>
        </p:spPr>
        <p:txBody>
          <a:bodyPr/>
          <a:lstStyle>
            <a:lvl1pPr>
              <a:defRPr>
                <a:solidFill>
                  <a:schemeClr val="tx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Text Placeholder 12"/>
          <p:cNvSpPr>
            <a:spLocks noGrp="1"/>
          </p:cNvSpPr>
          <p:nvPr>
            <p:ph type="body" sz="quarter" idx="15"/>
          </p:nvPr>
        </p:nvSpPr>
        <p:spPr>
          <a:xfrm>
            <a:off x="3292480" y="1200151"/>
            <a:ext cx="2593975" cy="3271838"/>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Text Placeholder 12"/>
          <p:cNvSpPr>
            <a:spLocks noGrp="1"/>
          </p:cNvSpPr>
          <p:nvPr>
            <p:ph type="body" sz="quarter" idx="16"/>
          </p:nvPr>
        </p:nvSpPr>
        <p:spPr>
          <a:xfrm>
            <a:off x="6300788" y="1200151"/>
            <a:ext cx="2633662" cy="3250406"/>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6" name="Picture 15" descr="verticalbar.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038166" y="583250"/>
            <a:ext cx="89319" cy="3965757"/>
          </a:xfrm>
          <a:prstGeom prst="rect">
            <a:avLst/>
          </a:prstGeom>
          <a:noFill/>
          <a:ln>
            <a:noFill/>
          </a:ln>
        </p:spPr>
      </p:pic>
      <p:pic>
        <p:nvPicPr>
          <p:cNvPr id="18" name="Picture 17" descr="verticalbar.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029019" y="583250"/>
            <a:ext cx="89319" cy="3965757"/>
          </a:xfrm>
          <a:prstGeom prst="rect">
            <a:avLst/>
          </a:prstGeom>
          <a:noFill/>
          <a:ln>
            <a:noFill/>
          </a:ln>
        </p:spPr>
      </p:pic>
      <p:sp>
        <p:nvSpPr>
          <p:cNvPr id="21" name="Text Placeholder 20"/>
          <p:cNvSpPr>
            <a:spLocks noGrp="1" noChangeAspect="1"/>
          </p:cNvSpPr>
          <p:nvPr>
            <p:ph type="body" sz="quarter" idx="17"/>
          </p:nvPr>
        </p:nvSpPr>
        <p:spPr>
          <a:xfrm>
            <a:off x="219456" y="-276166"/>
            <a:ext cx="2670048" cy="1215717"/>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
        <p:nvSpPr>
          <p:cNvPr id="22" name="Text Placeholder 20"/>
          <p:cNvSpPr>
            <a:spLocks noGrp="1"/>
          </p:cNvSpPr>
          <p:nvPr>
            <p:ph type="body" sz="quarter" idx="18"/>
          </p:nvPr>
        </p:nvSpPr>
        <p:spPr>
          <a:xfrm>
            <a:off x="3255264" y="-276166"/>
            <a:ext cx="2670048" cy="1215717"/>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
        <p:nvSpPr>
          <p:cNvPr id="24" name="Text Placeholder 20"/>
          <p:cNvSpPr>
            <a:spLocks noGrp="1" noChangeAspect="1"/>
          </p:cNvSpPr>
          <p:nvPr>
            <p:ph type="body" sz="quarter" idx="19"/>
          </p:nvPr>
        </p:nvSpPr>
        <p:spPr>
          <a:xfrm>
            <a:off x="6273302" y="-276166"/>
            <a:ext cx="2670048" cy="1215717"/>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Tree>
    <p:extLst>
      <p:ext uri="{BB962C8B-B14F-4D97-AF65-F5344CB8AC3E}">
        <p14:creationId xmlns:p14="http://schemas.microsoft.com/office/powerpoint/2010/main" val="3160609940"/>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Title and Chart">
    <p:spTree>
      <p:nvGrpSpPr>
        <p:cNvPr id="1" name=""/>
        <p:cNvGrpSpPr/>
        <p:nvPr/>
      </p:nvGrpSpPr>
      <p:grpSpPr>
        <a:xfrm>
          <a:off x="0" y="0"/>
          <a:ext cx="0" cy="0"/>
          <a:chOff x="0" y="0"/>
          <a:chExt cx="0" cy="0"/>
        </a:xfrm>
      </p:grpSpPr>
      <p:sp>
        <p:nvSpPr>
          <p:cNvPr id="5" name="Rectangle 4"/>
          <p:cNvSpPr/>
          <p:nvPr/>
        </p:nvSpPr>
        <p:spPr>
          <a:xfrm>
            <a:off x="0" y="4754340"/>
            <a:ext cx="9144000" cy="203921"/>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dirty="0" smtClean="0">
              <a:solidFill>
                <a:srgbClr val="FFFFFF"/>
              </a:solidFill>
            </a:endParaRPr>
          </a:p>
        </p:txBody>
      </p:sp>
      <p:sp>
        <p:nvSpPr>
          <p:cNvPr id="39" name="Title 1"/>
          <p:cNvSpPr>
            <a:spLocks noGrp="1"/>
          </p:cNvSpPr>
          <p:nvPr>
            <p:ph type="title" hasCustomPrompt="1"/>
          </p:nvPr>
        </p:nvSpPr>
        <p:spPr>
          <a:xfrm>
            <a:off x="246972" y="329783"/>
            <a:ext cx="8567244" cy="62865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
        <p:nvSpPr>
          <p:cNvPr id="36" name="Chart Placeholder 35"/>
          <p:cNvSpPr>
            <a:spLocks noGrp="1"/>
          </p:cNvSpPr>
          <p:nvPr>
            <p:ph type="chart" sz="quarter" idx="10"/>
          </p:nvPr>
        </p:nvSpPr>
        <p:spPr>
          <a:xfrm>
            <a:off x="359775" y="1107281"/>
            <a:ext cx="8439461" cy="3228975"/>
          </a:xfrm>
        </p:spPr>
        <p:txBody>
          <a:bodyPr anchor="ctr" anchorCtr="1"/>
          <a:lstStyle>
            <a:lvl1pPr>
              <a:buNone/>
              <a:defRPr>
                <a:latin typeface="+mj-lt"/>
              </a:defRPr>
            </a:lvl1pPr>
          </a:lstStyle>
          <a:p>
            <a:r>
              <a:rPr lang="en-US" smtClean="0"/>
              <a:t>Click icon to add chart</a:t>
            </a:r>
            <a:endParaRPr lang="en-US"/>
          </a:p>
        </p:txBody>
      </p:sp>
      <p:sp>
        <p:nvSpPr>
          <p:cNvPr id="4" name="Text Placeholder 9"/>
          <p:cNvSpPr>
            <a:spLocks noGrp="1"/>
          </p:cNvSpPr>
          <p:nvPr>
            <p:ph type="body" sz="quarter" idx="11" hasCustomPrompt="1"/>
          </p:nvPr>
        </p:nvSpPr>
        <p:spPr>
          <a:xfrm>
            <a:off x="249466" y="4477341"/>
            <a:ext cx="7461250" cy="276999"/>
          </a:xfrm>
        </p:spPr>
        <p:txBody>
          <a:bodyPr wrap="square" anchor="b" anchorCtr="0">
            <a:spAutoFit/>
          </a:bodyPr>
          <a:lstStyle>
            <a:lvl1pPr algn="l" defTabSz="804863">
              <a:lnSpc>
                <a:spcPct val="100000"/>
              </a:lnSpc>
              <a:spcBef>
                <a:spcPct val="50000"/>
              </a:spcBef>
              <a:buNone/>
              <a:defRPr sz="1200">
                <a:solidFill>
                  <a:schemeClr val="bg1">
                    <a:lumMod val="50000"/>
                  </a:schemeClr>
                </a:solidFill>
                <a:latin typeface="+mj-lt"/>
              </a:defRPr>
            </a:lvl1pPr>
            <a:lvl2pPr>
              <a:buFont typeface="Arial" pitchFamily="34" charset="0"/>
              <a:buNone/>
              <a:defRPr sz="1400"/>
            </a:lvl2pPr>
            <a:lvl3pPr>
              <a:buFont typeface="Arial" pitchFamily="34" charset="0"/>
              <a:buNone/>
              <a:defRPr sz="1400"/>
            </a:lvl3pPr>
            <a:lvl4pPr>
              <a:buFont typeface="Arial" pitchFamily="34" charset="0"/>
              <a:buNone/>
              <a:defRPr sz="1400"/>
            </a:lvl4pPr>
            <a:lvl5pPr>
              <a:buFont typeface="Arial" pitchFamily="34" charset="0"/>
              <a:buNone/>
              <a:defRPr sz="1400"/>
            </a:lvl5pPr>
          </a:lstStyle>
          <a:p>
            <a:pPr lvl="0"/>
            <a:r>
              <a:rPr lang="en-US" dirty="0" smtClean="0"/>
              <a:t>Source: Placeholder for Notes Is 12 Points</a:t>
            </a:r>
          </a:p>
        </p:txBody>
      </p:sp>
    </p:spTree>
    <p:extLst>
      <p:ext uri="{BB962C8B-B14F-4D97-AF65-F5344CB8AC3E}">
        <p14:creationId xmlns:p14="http://schemas.microsoft.com/office/powerpoint/2010/main" val="23093238"/>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Bottom title_photo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4072683"/>
            <a:ext cx="8558698" cy="62865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
        <p:nvSpPr>
          <p:cNvPr id="4" name="Text Placeholder 3"/>
          <p:cNvSpPr>
            <a:spLocks noGrp="1"/>
          </p:cNvSpPr>
          <p:nvPr>
            <p:ph type="body" sz="quarter" idx="10" hasCustomPrompt="1"/>
          </p:nvPr>
        </p:nvSpPr>
        <p:spPr>
          <a:xfrm>
            <a:off x="246888" y="1200150"/>
            <a:ext cx="4005072" cy="2811780"/>
          </a:xfrm>
        </p:spPr>
        <p:txBody>
          <a:bodyPr anchor="ctr" anchorCtr="0">
            <a:normAutofit/>
          </a:bodyPr>
          <a:lstStyle>
            <a:lvl1pPr marL="0" indent="0">
              <a:buFontTx/>
              <a:buNone/>
              <a:defRPr sz="2400" baseline="0">
                <a:solidFill>
                  <a:schemeClr val="tx1"/>
                </a:solidFill>
                <a:latin typeface="+mj-lt"/>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Simple text goes here and can wrap to accommodate more lines of information</a:t>
            </a:r>
          </a:p>
        </p:txBody>
      </p:sp>
      <p:sp>
        <p:nvSpPr>
          <p:cNvPr id="6" name="Picture Placeholder 5"/>
          <p:cNvSpPr>
            <a:spLocks noGrp="1"/>
          </p:cNvSpPr>
          <p:nvPr>
            <p:ph type="pic" sz="quarter" idx="11" hasCustomPrompt="1"/>
          </p:nvPr>
        </p:nvSpPr>
        <p:spPr>
          <a:xfrm>
            <a:off x="4873752" y="1460754"/>
            <a:ext cx="3429000" cy="2242566"/>
          </a:xfrm>
        </p:spPr>
        <p:txBody>
          <a:bodyPr anchor="ctr" anchorCtr="1"/>
          <a:lstStyle>
            <a:lvl1pPr algn="ctr">
              <a:buFontTx/>
              <a:buNone/>
              <a:defRPr>
                <a:latin typeface="+mj-lt"/>
              </a:defRPr>
            </a:lvl1pPr>
          </a:lstStyle>
          <a:p>
            <a:r>
              <a:rPr lang="en-US" dirty="0" smtClean="0"/>
              <a:t>Insert photo here</a:t>
            </a:r>
            <a:endParaRPr lang="en-US" dirty="0"/>
          </a:p>
        </p:txBody>
      </p:sp>
    </p:spTree>
    <p:extLst>
      <p:ext uri="{BB962C8B-B14F-4D97-AF65-F5344CB8AC3E}">
        <p14:creationId xmlns:p14="http://schemas.microsoft.com/office/powerpoint/2010/main" val="3353293863"/>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Bottom 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4072683"/>
            <a:ext cx="8558698" cy="62865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Tree>
    <p:extLst>
      <p:ext uri="{BB962C8B-B14F-4D97-AF65-F5344CB8AC3E}">
        <p14:creationId xmlns:p14="http://schemas.microsoft.com/office/powerpoint/2010/main" val="2857185476"/>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Quot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493776" y="4389126"/>
            <a:ext cx="8112126" cy="288131"/>
          </a:xfrm>
        </p:spPr>
        <p:txBody>
          <a:bodyPr>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accent2"/>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27" name="Rectangle 3"/>
          <p:cNvSpPr>
            <a:spLocks noChangeArrowheads="1"/>
          </p:cNvSpPr>
          <p:nvPr/>
        </p:nvSpPr>
        <p:spPr bwMode="white">
          <a:xfrm>
            <a:off x="0" y="0"/>
            <a:ext cx="9144000" cy="133350"/>
          </a:xfrm>
          <a:prstGeom prst="rect">
            <a:avLst/>
          </a:prstGeom>
          <a:solidFill>
            <a:schemeClr val="bg2"/>
          </a:solidFill>
          <a:ln w="25400" algn="ctr">
            <a:noFill/>
            <a:miter lim="800000"/>
            <a:headEnd/>
            <a:tailEnd/>
          </a:ln>
          <a:effectLst/>
        </p:spPr>
        <p:txBody>
          <a:bodyPr wrap="none" anchor="ctr"/>
          <a:lstStyle/>
          <a:p>
            <a:pPr defTabSz="914400" eaLnBrk="0" fontAlgn="base" hangingPunct="0">
              <a:spcBef>
                <a:spcPct val="0"/>
              </a:spcBef>
              <a:spcAft>
                <a:spcPct val="0"/>
              </a:spcAft>
            </a:pPr>
            <a:endParaRPr lang="en-US" b="1">
              <a:solidFill>
                <a:srgbClr val="0096D6"/>
              </a:solidFill>
            </a:endParaRPr>
          </a:p>
        </p:txBody>
      </p:sp>
      <p:sp>
        <p:nvSpPr>
          <p:cNvPr id="2" name="Title 1"/>
          <p:cNvSpPr>
            <a:spLocks noGrp="1"/>
          </p:cNvSpPr>
          <p:nvPr>
            <p:ph type="ctrTitle" hasCustomPrompt="1"/>
          </p:nvPr>
        </p:nvSpPr>
        <p:spPr>
          <a:xfrm>
            <a:off x="219467" y="486918"/>
            <a:ext cx="8112125" cy="3360420"/>
          </a:xfrm>
        </p:spPr>
        <p:txBody>
          <a:bodyPr/>
          <a:lstStyle>
            <a:lvl1pPr marL="233363" indent="-233363" algn="l" defTabSz="914400" rtl="0" eaLnBrk="1" latinLnBrk="0" hangingPunct="1">
              <a:lnSpc>
                <a:spcPct val="80000"/>
              </a:lnSpc>
              <a:spcBef>
                <a:spcPct val="0"/>
              </a:spcBef>
              <a:buClr>
                <a:schemeClr val="tx1"/>
              </a:buClr>
              <a:buFont typeface="Arial" pitchFamily="34" charset="0"/>
              <a:buChar char="“"/>
              <a:defRPr lang="en-US" sz="6000" b="0" kern="1200" spc="-2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Presentation Title Goes Here</a:t>
            </a:r>
            <a:endParaRPr lang="en-US" dirty="0"/>
          </a:p>
        </p:txBody>
      </p:sp>
      <p:sp>
        <p:nvSpPr>
          <p:cNvPr id="49" name="Rectangle 3"/>
          <p:cNvSpPr>
            <a:spLocks noChangeArrowheads="1"/>
          </p:cNvSpPr>
          <p:nvPr/>
        </p:nvSpPr>
        <p:spPr bwMode="hidden">
          <a:xfrm>
            <a:off x="0" y="0"/>
            <a:ext cx="9144000" cy="133350"/>
          </a:xfrm>
          <a:prstGeom prst="rect">
            <a:avLst/>
          </a:prstGeom>
          <a:solidFill>
            <a:schemeClr val="bg2"/>
          </a:solidFill>
          <a:ln w="25400" algn="ctr">
            <a:noFill/>
            <a:miter lim="800000"/>
            <a:headEnd/>
            <a:tailEnd/>
          </a:ln>
          <a:effectLst/>
        </p:spPr>
        <p:txBody>
          <a:bodyPr wrap="none" anchor="ctr"/>
          <a:lstStyle/>
          <a:p>
            <a:pPr defTabSz="914400" eaLnBrk="0" fontAlgn="base" hangingPunct="0">
              <a:spcBef>
                <a:spcPct val="0"/>
              </a:spcBef>
              <a:spcAft>
                <a:spcPct val="0"/>
              </a:spcAft>
            </a:pPr>
            <a:endParaRPr lang="en-US" b="1">
              <a:solidFill>
                <a:srgbClr val="0096D6"/>
              </a:solidFill>
            </a:endParaRPr>
          </a:p>
        </p:txBody>
      </p:sp>
    </p:spTree>
    <p:extLst>
      <p:ext uri="{BB962C8B-B14F-4D97-AF65-F5344CB8AC3E}">
        <p14:creationId xmlns:p14="http://schemas.microsoft.com/office/powerpoint/2010/main" val="4171337962"/>
      </p:ext>
    </p:extLst>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80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800"/>
                                        <p:tgtEl>
                                          <p:spTgt spid="2"/>
                                        </p:tgtEl>
                                      </p:cBhvr>
                                    </p:animEffect>
                                  </p:childTnLst>
                                </p:cTn>
                              </p:par>
                              <p:par>
                                <p:cTn id="8" presetID="22" presetClass="entr" presetSubtype="4" fill="hold" grpId="0" nodeType="withEffect">
                                  <p:stCondLst>
                                    <p:cond delay="30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down)">
                                      <p:cBhvr>
                                        <p:cTn id="10" dur="4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xmlns:p14="http://schemas.microsoft.com/office/powerpoint/2010/main" presetID="22" presetClass="entr" presetSubtype="4" fill="hold" nodeType="withEffect">
                  <p:stCondLst>
                    <p:cond delay="300"/>
                  </p:stCondLst>
                  <p:childTnLst>
                    <p:set>
                      <p:cBhvr>
                        <p:cTn dur="1" fill="hold">
                          <p:stCondLst>
                            <p:cond delay="0"/>
                          </p:stCondLst>
                        </p:cTn>
                        <p:tgtEl>
                          <p:spTgt spid="3"/>
                        </p:tgtEl>
                        <p:attrNameLst>
                          <p:attrName>style.visibility</p:attrName>
                        </p:attrNameLst>
                      </p:cBhvr>
                      <p:to>
                        <p:strVal val="visible"/>
                      </p:to>
                    </p:set>
                    <p:animEffect transition="in" filter="wipe(down)">
                      <p:cBhvr>
                        <p:cTn dur="400"/>
                        <p:tgtEl>
                          <p:spTgt spid="3"/>
                        </p:tgtEl>
                      </p:cBhvr>
                    </p:animEffect>
                  </p:childTnLst>
                </p:cTn>
              </p:par>
            </p:tnLst>
          </p:tmpl>
        </p:tmplLst>
      </p:bldP>
      <p:bldP spid="2"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4"/>
            <a:ext cx="7772400" cy="1102519"/>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4767264"/>
            <a:ext cx="2133600" cy="273844"/>
          </a:xfrm>
          <a:prstGeom prst="rect">
            <a:avLst/>
          </a:prstGeom>
        </p:spPr>
        <p:txBody>
          <a:bodyPr/>
          <a:lstStyle/>
          <a:p>
            <a:fld id="{0E23AD44-6101-9D4B-B90B-EC3AE0F1E8B5}" type="datetimeFigureOut">
              <a:rPr lang="en-US" smtClean="0"/>
              <a:t>1/16/14</a:t>
            </a:fld>
            <a:endParaRPr lang="en-US"/>
          </a:p>
        </p:txBody>
      </p:sp>
      <p:sp>
        <p:nvSpPr>
          <p:cNvPr id="5" name="Footer Placeholder 4"/>
          <p:cNvSpPr>
            <a:spLocks noGrp="1"/>
          </p:cNvSpPr>
          <p:nvPr>
            <p:ph type="ftr" sz="quarter" idx="11"/>
          </p:nvPr>
        </p:nvSpPr>
        <p:spPr>
          <a:xfrm>
            <a:off x="3124200" y="4767264"/>
            <a:ext cx="28956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4767264"/>
            <a:ext cx="2133600" cy="273844"/>
          </a:xfrm>
          <a:prstGeom prst="rect">
            <a:avLst/>
          </a:prstGeom>
        </p:spPr>
        <p:txBody>
          <a:bodyPr/>
          <a:lstStyle/>
          <a:p>
            <a:fld id="{9BE61FAB-1440-EC4B-BCA3-539808F7F664}" type="slidenum">
              <a:rPr lang="en-US" smtClean="0"/>
              <a:t>‹#›</a:t>
            </a:fld>
            <a:endParaRPr lang="en-US"/>
          </a:p>
        </p:txBody>
      </p:sp>
    </p:spTree>
    <p:extLst>
      <p:ext uri="{BB962C8B-B14F-4D97-AF65-F5344CB8AC3E}">
        <p14:creationId xmlns:p14="http://schemas.microsoft.com/office/powerpoint/2010/main" val="288007291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Storytelling">
    <p:spTree>
      <p:nvGrpSpPr>
        <p:cNvPr id="1" name=""/>
        <p:cNvGrpSpPr/>
        <p:nvPr/>
      </p:nvGrpSpPr>
      <p:grpSpPr>
        <a:xfrm>
          <a:off x="0" y="0"/>
          <a:ext cx="0" cy="0"/>
          <a:chOff x="0" y="0"/>
          <a:chExt cx="0" cy="0"/>
        </a:xfrm>
      </p:grpSpPr>
      <p:sp>
        <p:nvSpPr>
          <p:cNvPr id="3" name="Rectangle 2"/>
          <p:cNvSpPr/>
          <p:nvPr/>
        </p:nvSpPr>
        <p:spPr>
          <a:xfrm flipV="1">
            <a:off x="217368" y="4766877"/>
            <a:ext cx="8694295" cy="1579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4" name="Title 1"/>
          <p:cNvSpPr>
            <a:spLocks noGrp="1"/>
          </p:cNvSpPr>
          <p:nvPr>
            <p:ph type="title" hasCustomPrompt="1"/>
          </p:nvPr>
        </p:nvSpPr>
        <p:spPr>
          <a:xfrm>
            <a:off x="229702" y="1439061"/>
            <a:ext cx="4117446" cy="2265389"/>
          </a:xfrm>
        </p:spPr>
        <p:txBody>
          <a:bodyPr vert="horz" lIns="82296" tIns="45720" rIns="82296" bIns="45720" rtlCol="0" anchor="ctr"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54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smtClean="0"/>
              <a:t>Telling Shared Experiences</a:t>
            </a:r>
            <a:endParaRPr lang="en-US" dirty="0"/>
          </a:p>
        </p:txBody>
      </p:sp>
      <p:sp>
        <p:nvSpPr>
          <p:cNvPr id="9" name="Text Placeholder 3"/>
          <p:cNvSpPr>
            <a:spLocks noGrp="1"/>
          </p:cNvSpPr>
          <p:nvPr>
            <p:ph type="body" sz="quarter" idx="11" hasCustomPrompt="1"/>
          </p:nvPr>
        </p:nvSpPr>
        <p:spPr>
          <a:xfrm>
            <a:off x="4922519" y="233172"/>
            <a:ext cx="3895344" cy="4656582"/>
          </a:xfrm>
        </p:spPr>
        <p:txBody>
          <a:bodyPr anchor="ctr" anchorCtr="0">
            <a:normAutofit/>
          </a:bodyPr>
          <a:lstStyle>
            <a:lvl1pPr marL="0" indent="0">
              <a:buFontTx/>
              <a:buNone/>
              <a:defRPr sz="2000" baseline="0">
                <a:solidFill>
                  <a:schemeClr val="tx1"/>
                </a:solidFill>
                <a:latin typeface="+mj-lt"/>
              </a:defRPr>
            </a:lvl1pPr>
            <a:lvl2pPr>
              <a:defRPr sz="2000"/>
            </a:lvl2pPr>
            <a:lvl3pPr>
              <a:defRPr sz="2000"/>
            </a:lvl3pPr>
            <a:lvl4pPr>
              <a:defRPr sz="2000"/>
            </a:lvl4pPr>
            <a:lvl5pPr>
              <a:defRPr sz="2000"/>
            </a:lvl5pPr>
          </a:lstStyle>
          <a:p>
            <a:pPr lvl="0"/>
            <a:r>
              <a:rPr lang="en-US" dirty="0" smtClean="0"/>
              <a:t>Tell your story here</a:t>
            </a:r>
            <a:endParaRPr lang="en-US" dirty="0"/>
          </a:p>
        </p:txBody>
      </p:sp>
      <p:pic>
        <p:nvPicPr>
          <p:cNvPr id="12" name="Picture 11" descr="verticalbar.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441938" y="583250"/>
            <a:ext cx="89319" cy="3965757"/>
          </a:xfrm>
          <a:prstGeom prst="rect">
            <a:avLst/>
          </a:prstGeom>
          <a:noFill/>
          <a:ln>
            <a:noFill/>
          </a:ln>
        </p:spPr>
      </p:pic>
    </p:spTree>
    <p:extLst>
      <p:ext uri="{BB962C8B-B14F-4D97-AF65-F5344CB8AC3E}">
        <p14:creationId xmlns:p14="http://schemas.microsoft.com/office/powerpoint/2010/main" val="1348518951"/>
      </p:ext>
    </p:extLst>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700"/>
                                        <p:tgtEl>
                                          <p:spTgt spid="4"/>
                                        </p:tgtEl>
                                      </p:cBhvr>
                                    </p:animEffect>
                                  </p:childTnLst>
                                </p:cTn>
                              </p:par>
                              <p:par>
                                <p:cTn id="8" presetID="10" presetClass="entr" presetSubtype="0" fill="hold" grpId="0" nodeType="withEffect">
                                  <p:stCondLst>
                                    <p:cond delay="40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1100"/>
                                        <p:tgtEl>
                                          <p:spTgt spid="9">
                                            <p:txEl>
                                              <p:pRg st="0" end="0"/>
                                            </p:txEl>
                                          </p:spTgt>
                                        </p:tgtEl>
                                      </p:cBhvr>
                                    </p:animEffect>
                                  </p:childTnLst>
                                </p:cTn>
                              </p:par>
                              <p:par>
                                <p:cTn id="11" presetID="2" presetClass="entr" presetSubtype="8"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1000" fill="hold"/>
                                        <p:tgtEl>
                                          <p:spTgt spid="12"/>
                                        </p:tgtEl>
                                        <p:attrNameLst>
                                          <p:attrName>ppt_x</p:attrName>
                                        </p:attrNameLst>
                                      </p:cBhvr>
                                      <p:tavLst>
                                        <p:tav tm="0">
                                          <p:val>
                                            <p:strVal val="0-#ppt_w/2"/>
                                          </p:val>
                                        </p:tav>
                                        <p:tav tm="100000">
                                          <p:val>
                                            <p:strVal val="#ppt_x"/>
                                          </p:val>
                                        </p:tav>
                                      </p:tavLst>
                                    </p:anim>
                                    <p:anim calcmode="lin" valueType="num">
                                      <p:cBhvr additive="base">
                                        <p:cTn id="14"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build="p">
        <p:tmplLst>
          <p:tmpl lvl="1">
            <p:tnLst>
              <p:par>
                <p:cTn xmlns:p14="http://schemas.microsoft.com/office/powerpoint/2010/main" presetID="10" presetClass="entr" presetSubtype="0" fill="hold" nodeType="withEffect">
                  <p:stCondLst>
                    <p:cond delay="400"/>
                  </p:stCondLst>
                  <p:childTnLst>
                    <p:set>
                      <p:cBhvr>
                        <p:cTn dur="1" fill="hold">
                          <p:stCondLst>
                            <p:cond delay="0"/>
                          </p:stCondLst>
                        </p:cTn>
                        <p:tgtEl>
                          <p:spTgt spid="9"/>
                        </p:tgtEl>
                        <p:attrNameLst>
                          <p:attrName>style.visibility</p:attrName>
                        </p:attrNameLst>
                      </p:cBhvr>
                      <p:to>
                        <p:strVal val="visible"/>
                      </p:to>
                    </p:set>
                    <p:animEffect transition="in" filter="fade">
                      <p:cBhvr>
                        <p:cTn dur="1100"/>
                        <p:tgtEl>
                          <p:spTgt spid="9"/>
                        </p:tgtEl>
                      </p:cBhvr>
                    </p:animEffect>
                  </p:childTnLst>
                </p:cTn>
              </p:par>
            </p:tnLst>
          </p:tmpl>
        </p:tmplLst>
      </p:bldP>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Demo">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236394" y="3209550"/>
            <a:ext cx="4684867" cy="288131"/>
          </a:xfrm>
        </p:spPr>
        <p:txBody>
          <a:bodyPr vert="horz" lIns="91440" tIns="45720" rIns="91440" bIns="45720" rtlCol="0">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grpSp>
        <p:nvGrpSpPr>
          <p:cNvPr id="4" name="Group 38"/>
          <p:cNvGrpSpPr/>
          <p:nvPr/>
        </p:nvGrpSpPr>
        <p:grpSpPr>
          <a:xfrm>
            <a:off x="341324" y="233365"/>
            <a:ext cx="908367" cy="360170"/>
            <a:chOff x="609600" y="528537"/>
            <a:chExt cx="1444734" cy="763789"/>
          </a:xfrm>
          <a:gradFill flip="none" rotWithShape="1">
            <a:gsLst>
              <a:gs pos="11000">
                <a:schemeClr val="accent2"/>
              </a:gs>
              <a:gs pos="100000">
                <a:schemeClr val="accent5"/>
              </a:gs>
            </a:gsLst>
            <a:lin ang="2700000" scaled="1"/>
            <a:tileRect/>
          </a:gradFill>
        </p:grpSpPr>
        <p:sp>
          <p:nvSpPr>
            <p:cNvPr id="10" name="Rectangle 9"/>
            <p:cNvSpPr>
              <a:spLocks noChangeArrowheads="1"/>
            </p:cNvSpPr>
            <p:nvPr/>
          </p:nvSpPr>
          <p:spPr bwMode="black">
            <a:xfrm>
              <a:off x="1016578" y="1035681"/>
              <a:ext cx="65914" cy="249730"/>
            </a:xfrm>
            <a:prstGeom prst="rect">
              <a:avLst/>
            </a:prstGeom>
            <a:grpFill/>
            <a:ln w="9525">
              <a:noFill/>
              <a:miter lim="800000"/>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11" name="Freeform 1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12" name="Freeform 1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13" name="Freeform 1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14" name="Freeform 1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15" name="Freeform 1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16" name="Freeform 1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17" name="Freeform 1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18" name="Freeform 1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19" name="Freeform 1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20" name="Freeform 1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21" name="Freeform 2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22" name="Freeform 2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23" name="Freeform 2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grpSp>
      <p:sp>
        <p:nvSpPr>
          <p:cNvPr id="27" name="Rectangle 3"/>
          <p:cNvSpPr>
            <a:spLocks noChangeArrowheads="1"/>
          </p:cNvSpPr>
          <p:nvPr/>
        </p:nvSpPr>
        <p:spPr bwMode="white">
          <a:xfrm>
            <a:off x="0" y="0"/>
            <a:ext cx="9144000" cy="133350"/>
          </a:xfrm>
          <a:prstGeom prst="rect">
            <a:avLst/>
          </a:prstGeom>
          <a:solidFill>
            <a:schemeClr val="bg2"/>
          </a:solidFill>
          <a:ln w="25400" algn="ctr">
            <a:noFill/>
            <a:miter lim="800000"/>
            <a:headEnd/>
            <a:tailEnd/>
          </a:ln>
          <a:effectLst/>
        </p:spPr>
        <p:txBody>
          <a:bodyPr wrap="none" anchor="ctr"/>
          <a:lstStyle/>
          <a:p>
            <a:pPr defTabSz="914400" eaLnBrk="0" fontAlgn="base" hangingPunct="0">
              <a:spcBef>
                <a:spcPct val="0"/>
              </a:spcBef>
              <a:spcAft>
                <a:spcPct val="0"/>
              </a:spcAft>
            </a:pPr>
            <a:endParaRPr lang="en-US" b="1">
              <a:solidFill>
                <a:srgbClr val="0096D6"/>
              </a:solidFill>
            </a:endParaRPr>
          </a:p>
        </p:txBody>
      </p:sp>
      <p:sp>
        <p:nvSpPr>
          <p:cNvPr id="2" name="Title 1"/>
          <p:cNvSpPr>
            <a:spLocks noGrp="1"/>
          </p:cNvSpPr>
          <p:nvPr>
            <p:ph type="ctrTitle" hasCustomPrompt="1"/>
          </p:nvPr>
        </p:nvSpPr>
        <p:spPr>
          <a:xfrm>
            <a:off x="208698" y="2462027"/>
            <a:ext cx="4712557" cy="766763"/>
          </a:xfrm>
        </p:spPr>
        <p:txBody>
          <a:bodyPr vert="horz" lIns="82296" tIns="45720" rIns="82296" bIns="45720" rtlCol="0" anchor="b"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60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smtClean="0"/>
              <a:t>Demo Title</a:t>
            </a:r>
            <a:endParaRPr lang="en-US" dirty="0"/>
          </a:p>
        </p:txBody>
      </p:sp>
      <p:sp>
        <p:nvSpPr>
          <p:cNvPr id="49" name="Rectangle 3"/>
          <p:cNvSpPr>
            <a:spLocks noChangeArrowheads="1"/>
          </p:cNvSpPr>
          <p:nvPr/>
        </p:nvSpPr>
        <p:spPr bwMode="hidden">
          <a:xfrm>
            <a:off x="0" y="0"/>
            <a:ext cx="9144000" cy="133350"/>
          </a:xfrm>
          <a:prstGeom prst="rect">
            <a:avLst/>
          </a:prstGeom>
          <a:solidFill>
            <a:schemeClr val="bg2"/>
          </a:solidFill>
          <a:ln w="25400" algn="ctr">
            <a:noFill/>
            <a:miter lim="800000"/>
            <a:headEnd/>
            <a:tailEnd/>
          </a:ln>
          <a:effectLst/>
        </p:spPr>
        <p:txBody>
          <a:bodyPr wrap="none" anchor="ctr"/>
          <a:lstStyle/>
          <a:p>
            <a:pPr defTabSz="914400" eaLnBrk="0" fontAlgn="base" hangingPunct="0">
              <a:spcBef>
                <a:spcPct val="0"/>
              </a:spcBef>
              <a:spcAft>
                <a:spcPct val="0"/>
              </a:spcAft>
            </a:pPr>
            <a:endParaRPr lang="en-US" b="1">
              <a:solidFill>
                <a:srgbClr val="0096D6"/>
              </a:solidFill>
            </a:endParaRPr>
          </a:p>
        </p:txBody>
      </p:sp>
      <p:sp>
        <p:nvSpPr>
          <p:cNvPr id="31" name="Picture Placeholder 30"/>
          <p:cNvSpPr>
            <a:spLocks noGrp="1"/>
          </p:cNvSpPr>
          <p:nvPr>
            <p:ph type="pic" sz="quarter" idx="10" hasCustomPrompt="1"/>
          </p:nvPr>
        </p:nvSpPr>
        <p:spPr>
          <a:xfrm>
            <a:off x="5540386" y="1438276"/>
            <a:ext cx="2676525" cy="2166938"/>
          </a:xfrm>
        </p:spPr>
        <p:txBody>
          <a:bodyPr anchor="ctr" anchorCtr="1"/>
          <a:lstStyle>
            <a:lvl1pPr algn="ctr">
              <a:defRPr>
                <a:latin typeface="+mj-lt"/>
              </a:defRPr>
            </a:lvl1pPr>
          </a:lstStyle>
          <a:p>
            <a:r>
              <a:rPr lang="en-US" dirty="0" smtClean="0"/>
              <a:t>Insert photo here</a:t>
            </a:r>
            <a:endParaRPr lang="en-US" dirty="0"/>
          </a:p>
        </p:txBody>
      </p:sp>
    </p:spTree>
    <p:extLst>
      <p:ext uri="{BB962C8B-B14F-4D97-AF65-F5344CB8AC3E}">
        <p14:creationId xmlns:p14="http://schemas.microsoft.com/office/powerpoint/2010/main" val="1141535871"/>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Big Statement">
    <p:spTree>
      <p:nvGrpSpPr>
        <p:cNvPr id="1" name=""/>
        <p:cNvGrpSpPr/>
        <p:nvPr/>
      </p:nvGrpSpPr>
      <p:grpSpPr>
        <a:xfrm>
          <a:off x="0" y="0"/>
          <a:ext cx="0" cy="0"/>
          <a:chOff x="0" y="0"/>
          <a:chExt cx="0" cy="0"/>
        </a:xfrm>
      </p:grpSpPr>
      <p:sp>
        <p:nvSpPr>
          <p:cNvPr id="30" name="Rectangle 29"/>
          <p:cNvSpPr/>
          <p:nvPr/>
        </p:nvSpPr>
        <p:spPr>
          <a:xfrm>
            <a:off x="-12700" y="4606296"/>
            <a:ext cx="9156700" cy="537209"/>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dirty="0" smtClean="0">
              <a:solidFill>
                <a:srgbClr val="FFFFFF"/>
              </a:solidFill>
            </a:endParaRPr>
          </a:p>
        </p:txBody>
      </p:sp>
      <p:pic>
        <p:nvPicPr>
          <p:cNvPr id="17" name="Picture 2" descr="C:\Documents and Settings\contractor\Desktop\Blue_Green_Gradient.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2700" y="0"/>
            <a:ext cx="9156700" cy="5143500"/>
          </a:xfrm>
          <a:prstGeom prst="rect">
            <a:avLst/>
          </a:prstGeom>
          <a:noFill/>
        </p:spPr>
      </p:pic>
      <p:sp>
        <p:nvSpPr>
          <p:cNvPr id="9" name="Rounded Rectangle 8"/>
          <p:cNvSpPr/>
          <p:nvPr/>
        </p:nvSpPr>
        <p:spPr>
          <a:xfrm>
            <a:off x="1823499" y="-2683566"/>
            <a:ext cx="1729740" cy="10510631"/>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10" name="Rounded Rectangle 9"/>
          <p:cNvSpPr/>
          <p:nvPr/>
        </p:nvSpPr>
        <p:spPr>
          <a:xfrm>
            <a:off x="0" y="-483912"/>
            <a:ext cx="1729740" cy="6111323"/>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11" name="Rounded Rectangle 10"/>
          <p:cNvSpPr/>
          <p:nvPr/>
        </p:nvSpPr>
        <p:spPr>
          <a:xfrm rot="10800000">
            <a:off x="1013791" y="-483912"/>
            <a:ext cx="1729740" cy="6111323"/>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b="1">
              <a:solidFill>
                <a:srgbClr val="FFFFFF"/>
              </a:solidFill>
            </a:endParaRPr>
          </a:p>
        </p:txBody>
      </p:sp>
      <p:sp>
        <p:nvSpPr>
          <p:cNvPr id="12" name="Rounded Rectangle 11"/>
          <p:cNvSpPr/>
          <p:nvPr/>
        </p:nvSpPr>
        <p:spPr>
          <a:xfrm>
            <a:off x="6375620" y="1283395"/>
            <a:ext cx="1729740" cy="6111323"/>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13" name="Rounded Rectangle 12"/>
          <p:cNvSpPr/>
          <p:nvPr/>
        </p:nvSpPr>
        <p:spPr>
          <a:xfrm>
            <a:off x="8105451" y="626170"/>
            <a:ext cx="1729740" cy="6111323"/>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14" name="Rounded Rectangle 13"/>
          <p:cNvSpPr/>
          <p:nvPr/>
        </p:nvSpPr>
        <p:spPr>
          <a:xfrm rot="10800000">
            <a:off x="3036073" y="-2533236"/>
            <a:ext cx="1729740" cy="6111323"/>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2" name="Title 1"/>
          <p:cNvSpPr>
            <a:spLocks noGrp="1"/>
          </p:cNvSpPr>
          <p:nvPr>
            <p:ph type="title"/>
          </p:nvPr>
        </p:nvSpPr>
        <p:spPr>
          <a:xfrm>
            <a:off x="237744" y="363475"/>
            <a:ext cx="8755128" cy="3279098"/>
          </a:xfrm>
        </p:spPr>
        <p:txBody>
          <a:bodyPr anchor="b" anchorCtr="0"/>
          <a:lstStyle>
            <a:lvl1pPr marL="228600" indent="-228600">
              <a:buFont typeface="Arial" pitchFamily="34" charset="0"/>
              <a:buChar char="“"/>
              <a:defRPr sz="5400" spc="-200" baseline="0">
                <a:solidFill>
                  <a:schemeClr val="bg1"/>
                </a:solidFill>
                <a:latin typeface="+mj-lt"/>
              </a:defRPr>
            </a:lvl1pPr>
          </a:lstStyle>
          <a:p>
            <a:r>
              <a:rPr lang="en-US" smtClean="0"/>
              <a:t>Click to edit Master title style</a:t>
            </a:r>
            <a:endParaRPr lang="en-US" dirty="0"/>
          </a:p>
        </p:txBody>
      </p:sp>
      <p:sp>
        <p:nvSpPr>
          <p:cNvPr id="28" name="Rectangle 5"/>
          <p:cNvSpPr>
            <a:spLocks noChangeArrowheads="1"/>
          </p:cNvSpPr>
          <p:nvPr/>
        </p:nvSpPr>
        <p:spPr bwMode="ltGray">
          <a:xfrm>
            <a:off x="7762670" y="4802239"/>
            <a:ext cx="812991" cy="267590"/>
          </a:xfrm>
          <a:prstGeom prst="rect">
            <a:avLst/>
          </a:prstGeom>
          <a:noFill/>
          <a:ln w="9525">
            <a:noFill/>
            <a:miter lim="800000"/>
            <a:headEnd/>
            <a:tailEnd/>
          </a:ln>
          <a:effectLst/>
        </p:spPr>
        <p:txBody>
          <a:bodyPr wrap="square" lIns="82124" tIns="41061" rIns="82124" bIns="41061" anchor="b">
            <a:spAutoFit/>
          </a:bodyPr>
          <a:lstStyle/>
          <a:p>
            <a:pPr algn="r" defTabSz="814388" eaLnBrk="0" fontAlgn="base" hangingPunct="0">
              <a:spcBef>
                <a:spcPct val="0"/>
              </a:spcBef>
              <a:spcAft>
                <a:spcPct val="0"/>
              </a:spcAft>
            </a:pPr>
            <a:r>
              <a:rPr lang="en-US" sz="600" b="1" dirty="0">
                <a:solidFill>
                  <a:srgbClr val="FFFFFF"/>
                </a:solidFill>
              </a:rPr>
              <a:t>Cisco Confidential</a:t>
            </a:r>
          </a:p>
        </p:txBody>
      </p:sp>
      <p:sp>
        <p:nvSpPr>
          <p:cNvPr id="19" name="Rectangle 5"/>
          <p:cNvSpPr>
            <a:spLocks noChangeArrowheads="1"/>
          </p:cNvSpPr>
          <p:nvPr/>
        </p:nvSpPr>
        <p:spPr bwMode="ltGray">
          <a:xfrm>
            <a:off x="7762670" y="4802239"/>
            <a:ext cx="812991" cy="267590"/>
          </a:xfrm>
          <a:prstGeom prst="rect">
            <a:avLst/>
          </a:prstGeom>
          <a:noFill/>
          <a:ln w="9525">
            <a:noFill/>
            <a:miter lim="800000"/>
            <a:headEnd/>
            <a:tailEnd/>
          </a:ln>
          <a:effectLst/>
        </p:spPr>
        <p:txBody>
          <a:bodyPr wrap="square" lIns="82124" tIns="41061" rIns="82124" bIns="41061" anchor="b">
            <a:spAutoFit/>
          </a:bodyPr>
          <a:lstStyle/>
          <a:p>
            <a:pPr algn="r" defTabSz="814388" eaLnBrk="0" fontAlgn="base" hangingPunct="0">
              <a:spcBef>
                <a:spcPct val="0"/>
              </a:spcBef>
              <a:spcAft>
                <a:spcPct val="0"/>
              </a:spcAft>
            </a:pPr>
            <a:r>
              <a:rPr lang="en-US" sz="600" b="1" dirty="0">
                <a:solidFill>
                  <a:srgbClr val="FFFFFF"/>
                </a:solidFill>
              </a:rPr>
              <a:t>Cisco Confidential</a:t>
            </a:r>
          </a:p>
        </p:txBody>
      </p:sp>
      <p:sp>
        <p:nvSpPr>
          <p:cNvPr id="7" name="Text Placeholder 4"/>
          <p:cNvSpPr>
            <a:spLocks noGrp="1"/>
          </p:cNvSpPr>
          <p:nvPr>
            <p:ph type="body" sz="quarter" idx="11" hasCustomPrompt="1"/>
          </p:nvPr>
        </p:nvSpPr>
        <p:spPr>
          <a:xfrm>
            <a:off x="460251" y="4019179"/>
            <a:ext cx="8574685" cy="460772"/>
          </a:xfrm>
        </p:spPr>
        <p:txBody>
          <a:bodyPr vert="horz" lIns="91440" tIns="45720" rIns="91440" bIns="45720" rtlCol="0">
            <a:normAutofit/>
          </a:bodyPr>
          <a:lstStyle>
            <a:lvl1pPr marL="0" indent="0">
              <a:buNone/>
              <a:defRPr lang="en-US" sz="2400" kern="1200" dirty="0" smtClean="0">
                <a:solidFill>
                  <a:schemeClr val="bg1"/>
                </a:solidFill>
                <a:latin typeface="+mj-lt"/>
                <a:ea typeface="+mn-ea"/>
                <a:cs typeface="+mn-cs"/>
              </a:defRPr>
            </a:lvl1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Source</a:t>
            </a:r>
            <a:endParaRPr lang="en-US" dirty="0"/>
          </a:p>
        </p:txBody>
      </p:sp>
      <p:sp>
        <p:nvSpPr>
          <p:cNvPr id="21" name="Rectangle 4"/>
          <p:cNvSpPr>
            <a:spLocks noChangeArrowheads="1"/>
          </p:cNvSpPr>
          <p:nvPr/>
        </p:nvSpPr>
        <p:spPr bwMode="ltGray">
          <a:xfrm>
            <a:off x="251384" y="4895876"/>
            <a:ext cx="3420515" cy="175257"/>
          </a:xfrm>
          <a:prstGeom prst="rect">
            <a:avLst/>
          </a:prstGeom>
          <a:noFill/>
          <a:ln w="9525">
            <a:noFill/>
            <a:miter lim="800000"/>
            <a:headEnd/>
            <a:tailEnd/>
          </a:ln>
          <a:effectLst/>
        </p:spPr>
        <p:txBody>
          <a:bodyPr wrap="square" lIns="82124" tIns="41061" rIns="82124" bIns="41061" anchor="b" anchorCtr="0">
            <a:spAutoFit/>
          </a:bodyPr>
          <a:lstStyle/>
          <a:p>
            <a:pPr defTabSz="814388" eaLnBrk="0" fontAlgn="base" hangingPunct="0">
              <a:spcBef>
                <a:spcPct val="0"/>
              </a:spcBef>
              <a:spcAft>
                <a:spcPct val="0"/>
              </a:spcAft>
            </a:pPr>
            <a:r>
              <a:rPr lang="en-US" sz="600" b="1" dirty="0" smtClean="0">
                <a:solidFill>
                  <a:srgbClr val="FFFFFF"/>
                </a:solidFill>
              </a:rPr>
              <a:t>© 2010 Cisco and/or its affiliates. All rights reserved.</a:t>
            </a:r>
            <a:endParaRPr lang="en-US" sz="600" b="1" dirty="0">
              <a:solidFill>
                <a:srgbClr val="FFFFFF"/>
              </a:solidFill>
            </a:endParaRPr>
          </a:p>
        </p:txBody>
      </p:sp>
      <p:sp>
        <p:nvSpPr>
          <p:cNvPr id="22" name="Rectangle 7"/>
          <p:cNvSpPr>
            <a:spLocks noChangeArrowheads="1"/>
          </p:cNvSpPr>
          <p:nvPr/>
        </p:nvSpPr>
        <p:spPr bwMode="ltGray">
          <a:xfrm>
            <a:off x="8640530" y="4891497"/>
            <a:ext cx="259891" cy="175257"/>
          </a:xfrm>
          <a:prstGeom prst="rect">
            <a:avLst/>
          </a:prstGeom>
          <a:noFill/>
          <a:ln w="9525" algn="ctr">
            <a:noFill/>
            <a:miter lim="800000"/>
            <a:headEnd/>
            <a:tailEnd/>
          </a:ln>
          <a:effectLst/>
        </p:spPr>
        <p:txBody>
          <a:bodyPr wrap="none" lIns="82124" tIns="41061" rIns="82124" bIns="41061" anchor="b">
            <a:spAutoFit/>
          </a:bodyPr>
          <a:lstStyle/>
          <a:p>
            <a:pPr algn="r" defTabSz="814388" eaLnBrk="0" fontAlgn="base" hangingPunct="0">
              <a:spcBef>
                <a:spcPct val="0"/>
              </a:spcBef>
              <a:spcAft>
                <a:spcPct val="0"/>
              </a:spcAft>
            </a:pPr>
            <a:fld id="{DFCF27A5-1A5B-48D3-A060-2758FFBB1ADD}" type="slidenum">
              <a:rPr lang="en-US" sz="600" b="1">
                <a:solidFill>
                  <a:srgbClr val="FFFFFF"/>
                </a:solidFill>
              </a:rPr>
              <a:pPr algn="r" defTabSz="814388" eaLnBrk="0" fontAlgn="base" hangingPunct="0">
                <a:spcBef>
                  <a:spcPct val="0"/>
                </a:spcBef>
                <a:spcAft>
                  <a:spcPct val="0"/>
                </a:spcAft>
              </a:pPr>
              <a:t>‹#›</a:t>
            </a:fld>
            <a:endParaRPr lang="en-US" sz="600" b="1" dirty="0">
              <a:solidFill>
                <a:srgbClr val="FFFFFF"/>
              </a:solidFill>
            </a:endParaRPr>
          </a:p>
        </p:txBody>
      </p:sp>
    </p:spTree>
    <p:extLst>
      <p:ext uri="{BB962C8B-B14F-4D97-AF65-F5344CB8AC3E}">
        <p14:creationId xmlns:p14="http://schemas.microsoft.com/office/powerpoint/2010/main" val="2170578786"/>
      </p:ext>
    </p:extLst>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6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 fill="hold"/>
                                        <p:tgtEl>
                                          <p:spTgt spid="10"/>
                                        </p:tgtEl>
                                        <p:attrNameLst>
                                          <p:attrName>ppt_x</p:attrName>
                                        </p:attrNameLst>
                                      </p:cBhvr>
                                      <p:tavLst>
                                        <p:tav tm="0">
                                          <p:val>
                                            <p:strVal val="#ppt_x"/>
                                          </p:val>
                                        </p:tav>
                                        <p:tav tm="100000">
                                          <p:val>
                                            <p:strVal val="#ppt_x"/>
                                          </p:val>
                                        </p:tav>
                                      </p:tavLst>
                                    </p:anim>
                                    <p:anim calcmode="lin" valueType="num">
                                      <p:cBhvr additive="base">
                                        <p:cTn id="8" dur="20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12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2000" fill="hold"/>
                                        <p:tgtEl>
                                          <p:spTgt spid="9"/>
                                        </p:tgtEl>
                                        <p:attrNameLst>
                                          <p:attrName>ppt_x</p:attrName>
                                        </p:attrNameLst>
                                      </p:cBhvr>
                                      <p:tavLst>
                                        <p:tav tm="0">
                                          <p:val>
                                            <p:strVal val="#ppt_x"/>
                                          </p:val>
                                        </p:tav>
                                        <p:tav tm="100000">
                                          <p:val>
                                            <p:strVal val="#ppt_x"/>
                                          </p:val>
                                        </p:tav>
                                      </p:tavLst>
                                    </p:anim>
                                    <p:anim calcmode="lin" valueType="num">
                                      <p:cBhvr additive="base">
                                        <p:cTn id="12" dur="2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1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9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2000" fill="hold"/>
                                        <p:tgtEl>
                                          <p:spTgt spid="14"/>
                                        </p:tgtEl>
                                        <p:attrNameLst>
                                          <p:attrName>ppt_x</p:attrName>
                                        </p:attrNameLst>
                                      </p:cBhvr>
                                      <p:tavLst>
                                        <p:tav tm="0">
                                          <p:val>
                                            <p:strVal val="#ppt_x"/>
                                          </p:val>
                                        </p:tav>
                                        <p:tav tm="100000">
                                          <p:val>
                                            <p:strVal val="#ppt_x"/>
                                          </p:val>
                                        </p:tav>
                                      </p:tavLst>
                                    </p:anim>
                                    <p:anim calcmode="lin" valueType="num">
                                      <p:cBhvr additive="base">
                                        <p:cTn id="20" dur="2000" fill="hold"/>
                                        <p:tgtEl>
                                          <p:spTgt spid="14"/>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9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2000" fill="hold"/>
                                        <p:tgtEl>
                                          <p:spTgt spid="12"/>
                                        </p:tgtEl>
                                        <p:attrNameLst>
                                          <p:attrName>ppt_x</p:attrName>
                                        </p:attrNameLst>
                                      </p:cBhvr>
                                      <p:tavLst>
                                        <p:tav tm="0">
                                          <p:val>
                                            <p:strVal val="#ppt_x"/>
                                          </p:val>
                                        </p:tav>
                                        <p:tav tm="100000">
                                          <p:val>
                                            <p:strVal val="#ppt_x"/>
                                          </p:val>
                                        </p:tav>
                                      </p:tavLst>
                                    </p:anim>
                                    <p:anim calcmode="lin" valueType="num">
                                      <p:cBhvr additive="base">
                                        <p:cTn id="24" dur="20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150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100" fill="hold"/>
                                        <p:tgtEl>
                                          <p:spTgt spid="13"/>
                                        </p:tgtEl>
                                        <p:attrNameLst>
                                          <p:attrName>ppt_x</p:attrName>
                                        </p:attrNameLst>
                                      </p:cBhvr>
                                      <p:tavLst>
                                        <p:tav tm="0">
                                          <p:val>
                                            <p:strVal val="#ppt_x"/>
                                          </p:val>
                                        </p:tav>
                                        <p:tav tm="100000">
                                          <p:val>
                                            <p:strVal val="#ppt_x"/>
                                          </p:val>
                                        </p:tav>
                                      </p:tavLst>
                                    </p:anim>
                                    <p:anim calcmode="lin" valueType="num">
                                      <p:cBhvr additive="base">
                                        <p:cTn id="28" dur="1100" fill="hold"/>
                                        <p:tgtEl>
                                          <p:spTgt spid="13"/>
                                        </p:tgtEl>
                                        <p:attrNameLst>
                                          <p:attrName>ppt_y</p:attrName>
                                        </p:attrNameLst>
                                      </p:cBhvr>
                                      <p:tavLst>
                                        <p:tav tm="0">
                                          <p:val>
                                            <p:strVal val="1+#ppt_h/2"/>
                                          </p:val>
                                        </p:tav>
                                        <p:tav tm="100000">
                                          <p:val>
                                            <p:strVal val="#ppt_y"/>
                                          </p:val>
                                        </p:tav>
                                      </p:tavLst>
                                    </p:anim>
                                  </p:childTnLst>
                                </p:cTn>
                              </p:par>
                              <p:par>
                                <p:cTn id="29" presetID="10" presetClass="entr" presetSubtype="0" fill="hold" grpId="0" nodeType="withEffect">
                                  <p:stCondLst>
                                    <p:cond delay="150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1000"/>
                                        <p:tgtEl>
                                          <p:spTgt spid="7">
                                            <p:txEl>
                                              <p:pRg st="0" end="0"/>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7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2" grpId="0"/>
      <p:bldP spid="7" grpId="0" build="p">
        <p:tmplLst>
          <p:tmpl lvl="1">
            <p:tnLst>
              <p:par>
                <p:cTn xmlns:p14="http://schemas.microsoft.com/office/powerpoint/2010/main" presetID="10" presetClass="entr" presetSubtype="0" fill="hold" nodeType="withEffect">
                  <p:stCondLst>
                    <p:cond delay="200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childTnLst>
                </p:cTn>
              </p:par>
            </p:tnLst>
          </p:tmpl>
        </p:tmplLst>
      </p:bldP>
    </p:bld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p:cSld name="single photo with captio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2700" y="0"/>
            <a:ext cx="9156700" cy="5143500"/>
          </a:xfrm>
          <a:prstGeom prst="rect">
            <a:avLst/>
          </a:prstGeom>
          <a:noFill/>
        </p:spPr>
      </p:pic>
      <p:sp>
        <p:nvSpPr>
          <p:cNvPr id="29" name="Rectangle 28"/>
          <p:cNvSpPr/>
          <p:nvPr/>
        </p:nvSpPr>
        <p:spPr>
          <a:xfrm>
            <a:off x="1891875" y="596646"/>
            <a:ext cx="5349240" cy="300380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23" name="Rectangle 22"/>
          <p:cNvSpPr/>
          <p:nvPr/>
        </p:nvSpPr>
        <p:spPr>
          <a:xfrm>
            <a:off x="1891874" y="3595766"/>
            <a:ext cx="5347552" cy="747279"/>
          </a:xfrm>
          <a:prstGeom prst="rect">
            <a:avLst/>
          </a:prstGeom>
          <a:solidFill>
            <a:schemeClr val="bg1"/>
          </a:soli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26" name="Picture Placeholder 25"/>
          <p:cNvSpPr>
            <a:spLocks noGrp="1"/>
          </p:cNvSpPr>
          <p:nvPr>
            <p:ph type="pic" sz="quarter" idx="10" hasCustomPrompt="1"/>
          </p:nvPr>
        </p:nvSpPr>
        <p:spPr>
          <a:xfrm>
            <a:off x="1900238" y="596646"/>
            <a:ext cx="5329238" cy="3003804"/>
          </a:xfrm>
          <a:solidFill>
            <a:schemeClr val="bg1">
              <a:alpha val="30000"/>
            </a:schemeClr>
          </a:solidFill>
          <a:ln>
            <a:solidFill>
              <a:schemeClr val="bg2"/>
            </a:solidFill>
          </a:ln>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11" name="Title 10"/>
          <p:cNvSpPr>
            <a:spLocks noGrp="1"/>
          </p:cNvSpPr>
          <p:nvPr>
            <p:ph type="title"/>
          </p:nvPr>
        </p:nvSpPr>
        <p:spPr>
          <a:xfrm>
            <a:off x="2065871" y="3655079"/>
            <a:ext cx="5074070" cy="628650"/>
          </a:xfrm>
        </p:spPr>
        <p:txBody>
          <a:bodyPr anchor="ctr"/>
          <a:lstStyle>
            <a:lvl1pPr>
              <a:defRPr sz="2600">
                <a:latin typeface="+mj-lt"/>
              </a:defRPr>
            </a:lvl1pPr>
          </a:lstStyle>
          <a:p>
            <a:r>
              <a:rPr lang="en-US" smtClean="0"/>
              <a:t>Click to edit Master title style</a:t>
            </a:r>
            <a:endParaRPr lang="en-US" dirty="0"/>
          </a:p>
        </p:txBody>
      </p:sp>
    </p:spTree>
    <p:extLst>
      <p:ext uri="{BB962C8B-B14F-4D97-AF65-F5344CB8AC3E}">
        <p14:creationId xmlns:p14="http://schemas.microsoft.com/office/powerpoint/2010/main" val="4255536077"/>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Small photo_top left">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2700" y="0"/>
            <a:ext cx="9156700" cy="5143500"/>
          </a:xfrm>
          <a:prstGeom prst="rect">
            <a:avLst/>
          </a:prstGeom>
          <a:noFill/>
        </p:spPr>
      </p:pic>
      <p:sp>
        <p:nvSpPr>
          <p:cNvPr id="32" name="Rectangle 31"/>
          <p:cNvSpPr/>
          <p:nvPr/>
        </p:nvSpPr>
        <p:spPr>
          <a:xfrm>
            <a:off x="338328" y="233172"/>
            <a:ext cx="3273552" cy="184480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26" name="Picture Placeholder 25"/>
          <p:cNvSpPr>
            <a:spLocks noGrp="1"/>
          </p:cNvSpPr>
          <p:nvPr>
            <p:ph type="pic" sz="quarter" idx="10" hasCustomPrompt="1"/>
          </p:nvPr>
        </p:nvSpPr>
        <p:spPr>
          <a:xfrm>
            <a:off x="338328" y="233172"/>
            <a:ext cx="3273552" cy="184480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9" name="Title 8"/>
          <p:cNvSpPr>
            <a:spLocks noGrp="1"/>
          </p:cNvSpPr>
          <p:nvPr>
            <p:ph type="title" hasCustomPrompt="1"/>
          </p:nvPr>
        </p:nvSpPr>
        <p:spPr>
          <a:xfrm>
            <a:off x="229703" y="2571750"/>
            <a:ext cx="7009298" cy="1449628"/>
          </a:xfrm>
        </p:spPr>
        <p:txBody>
          <a:bodyPr anchor="t">
            <a:spAutoFit/>
          </a:bodyPr>
          <a:lstStyle>
            <a:lvl1pPr marL="0" marR="0" indent="0" algn="l" defTabSz="914400" rtl="0" eaLnBrk="1" fontAlgn="auto" latinLnBrk="0" hangingPunct="1">
              <a:lnSpc>
                <a:spcPct val="80000"/>
              </a:lnSpc>
              <a:spcBef>
                <a:spcPct val="0"/>
              </a:spcBef>
              <a:spcAft>
                <a:spcPts val="0"/>
              </a:spcAft>
              <a:buClrTx/>
              <a:buSzTx/>
              <a:buFontTx/>
              <a:buNone/>
              <a:tabLst/>
              <a:defRPr sz="5400">
                <a:solidFill>
                  <a:schemeClr val="bg1"/>
                </a:solidFill>
                <a:latin typeface="+mj-lt"/>
              </a:defRPr>
            </a:lvl1pPr>
          </a:lstStyle>
          <a:p>
            <a:r>
              <a:rPr lang="en-US" dirty="0" smtClean="0"/>
              <a:t>Large photo </a:t>
            </a:r>
            <a:br>
              <a:rPr lang="en-US" dirty="0" smtClean="0"/>
            </a:br>
            <a:r>
              <a:rPr lang="en-US" dirty="0" smtClean="0"/>
              <a:t>caption here.</a:t>
            </a:r>
          </a:p>
        </p:txBody>
      </p:sp>
    </p:spTree>
    <p:extLst>
      <p:ext uri="{BB962C8B-B14F-4D97-AF65-F5344CB8AC3E}">
        <p14:creationId xmlns:p14="http://schemas.microsoft.com/office/powerpoint/2010/main" val="362595290"/>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Portrait photo_right side">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2700" y="0"/>
            <a:ext cx="9156700" cy="5143500"/>
          </a:xfrm>
          <a:prstGeom prst="rect">
            <a:avLst/>
          </a:prstGeom>
          <a:noFill/>
        </p:spPr>
      </p:pic>
      <p:sp>
        <p:nvSpPr>
          <p:cNvPr id="40" name="Rectangle 39"/>
          <p:cNvSpPr/>
          <p:nvPr/>
        </p:nvSpPr>
        <p:spPr>
          <a:xfrm>
            <a:off x="4992624" y="644652"/>
            <a:ext cx="3630168" cy="37719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26" name="Picture Placeholder 25"/>
          <p:cNvSpPr>
            <a:spLocks noGrp="1"/>
          </p:cNvSpPr>
          <p:nvPr>
            <p:ph type="pic" sz="quarter" idx="10" hasCustomPrompt="1"/>
          </p:nvPr>
        </p:nvSpPr>
        <p:spPr>
          <a:xfrm>
            <a:off x="4992624" y="644652"/>
            <a:ext cx="3630168" cy="377190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9" name="Title 8"/>
          <p:cNvSpPr>
            <a:spLocks noGrp="1"/>
          </p:cNvSpPr>
          <p:nvPr>
            <p:ph type="title"/>
          </p:nvPr>
        </p:nvSpPr>
        <p:spPr>
          <a:xfrm>
            <a:off x="229703" y="546730"/>
            <a:ext cx="4349918" cy="1098762"/>
          </a:xfrm>
        </p:spPr>
        <p:txBody>
          <a:bodyPr anchor="t">
            <a:spAutoFit/>
          </a:bodyPr>
          <a:lstStyle>
            <a:lvl1pPr>
              <a:lnSpc>
                <a:spcPct val="90000"/>
              </a:lnSpc>
              <a:defRPr>
                <a:solidFill>
                  <a:schemeClr val="bg1"/>
                </a:solidFill>
                <a:latin typeface="+mj-lt"/>
              </a:defRPr>
            </a:lvl1pPr>
          </a:lstStyle>
          <a:p>
            <a:r>
              <a:rPr lang="en-US" smtClean="0"/>
              <a:t>Click to edit Master title style</a:t>
            </a:r>
            <a:endParaRPr lang="en-US" dirty="0"/>
          </a:p>
        </p:txBody>
      </p:sp>
    </p:spTree>
    <p:extLst>
      <p:ext uri="{BB962C8B-B14F-4D97-AF65-F5344CB8AC3E}">
        <p14:creationId xmlns:p14="http://schemas.microsoft.com/office/powerpoint/2010/main" val="241681690"/>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p:cSld name="Multiple phot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2700" y="0"/>
            <a:ext cx="9156700" cy="5143500"/>
          </a:xfrm>
          <a:prstGeom prst="rect">
            <a:avLst/>
          </a:prstGeom>
          <a:noFill/>
        </p:spPr>
      </p:pic>
      <p:sp>
        <p:nvSpPr>
          <p:cNvPr id="48" name="Rectangle 47"/>
          <p:cNvSpPr/>
          <p:nvPr/>
        </p:nvSpPr>
        <p:spPr>
          <a:xfrm>
            <a:off x="3668713" y="233363"/>
            <a:ext cx="3268136" cy="1995489"/>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49" name="Picture Placeholder 25"/>
          <p:cNvSpPr>
            <a:spLocks noGrp="1"/>
          </p:cNvSpPr>
          <p:nvPr>
            <p:ph type="pic" sz="quarter" idx="11" hasCustomPrompt="1"/>
          </p:nvPr>
        </p:nvSpPr>
        <p:spPr>
          <a:xfrm>
            <a:off x="3669000" y="233363"/>
            <a:ext cx="3267861" cy="1995489"/>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29" name="Rectangle 28"/>
          <p:cNvSpPr/>
          <p:nvPr/>
        </p:nvSpPr>
        <p:spPr>
          <a:xfrm>
            <a:off x="334963" y="233363"/>
            <a:ext cx="3258612" cy="1995489"/>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26" name="Picture Placeholder 25"/>
          <p:cNvSpPr>
            <a:spLocks noGrp="1"/>
          </p:cNvSpPr>
          <p:nvPr>
            <p:ph type="pic" sz="quarter" idx="10" hasCustomPrompt="1"/>
          </p:nvPr>
        </p:nvSpPr>
        <p:spPr>
          <a:xfrm>
            <a:off x="320835" y="233363"/>
            <a:ext cx="3272751" cy="1995489"/>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0" name="Rectangle 49"/>
          <p:cNvSpPr/>
          <p:nvPr/>
        </p:nvSpPr>
        <p:spPr>
          <a:xfrm>
            <a:off x="7011988" y="233363"/>
            <a:ext cx="1806574" cy="981076"/>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51" name="Picture Placeholder 25"/>
          <p:cNvSpPr>
            <a:spLocks noGrp="1"/>
          </p:cNvSpPr>
          <p:nvPr>
            <p:ph type="pic" sz="quarter" idx="12" hasCustomPrompt="1"/>
          </p:nvPr>
        </p:nvSpPr>
        <p:spPr>
          <a:xfrm>
            <a:off x="7011999" y="233363"/>
            <a:ext cx="1806573" cy="981076"/>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2" name="Rectangle 51"/>
          <p:cNvSpPr/>
          <p:nvPr/>
        </p:nvSpPr>
        <p:spPr>
          <a:xfrm>
            <a:off x="334973" y="2271718"/>
            <a:ext cx="2501965" cy="2594201"/>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53" name="Picture Placeholder 25"/>
          <p:cNvSpPr>
            <a:spLocks noGrp="1"/>
          </p:cNvSpPr>
          <p:nvPr>
            <p:ph type="pic" sz="quarter" idx="13" hasCustomPrompt="1"/>
          </p:nvPr>
        </p:nvSpPr>
        <p:spPr>
          <a:xfrm>
            <a:off x="320824" y="2271718"/>
            <a:ext cx="2516104" cy="2594201"/>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4" name="Rectangle 53"/>
          <p:cNvSpPr/>
          <p:nvPr/>
        </p:nvSpPr>
        <p:spPr>
          <a:xfrm>
            <a:off x="2911476" y="2271718"/>
            <a:ext cx="4025374" cy="2594201"/>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55" name="Picture Placeholder 25"/>
          <p:cNvSpPr>
            <a:spLocks noGrp="1"/>
          </p:cNvSpPr>
          <p:nvPr>
            <p:ph type="pic" sz="quarter" idx="14" hasCustomPrompt="1"/>
          </p:nvPr>
        </p:nvSpPr>
        <p:spPr>
          <a:xfrm>
            <a:off x="2908334" y="2271718"/>
            <a:ext cx="4028516" cy="2594201"/>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6" name="Rectangle 55"/>
          <p:cNvSpPr/>
          <p:nvPr/>
        </p:nvSpPr>
        <p:spPr>
          <a:xfrm>
            <a:off x="7011988" y="1262748"/>
            <a:ext cx="1806574" cy="2581615"/>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57" name="Picture Placeholder 25"/>
          <p:cNvSpPr>
            <a:spLocks noGrp="1"/>
          </p:cNvSpPr>
          <p:nvPr>
            <p:ph type="pic" sz="quarter" idx="15" hasCustomPrompt="1"/>
          </p:nvPr>
        </p:nvSpPr>
        <p:spPr>
          <a:xfrm>
            <a:off x="7011999" y="1257301"/>
            <a:ext cx="1806573" cy="2587058"/>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8" name="Rectangle 57"/>
          <p:cNvSpPr/>
          <p:nvPr/>
        </p:nvSpPr>
        <p:spPr>
          <a:xfrm>
            <a:off x="7011988" y="3887220"/>
            <a:ext cx="1806574" cy="97869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59" name="Picture Placeholder 25"/>
          <p:cNvSpPr>
            <a:spLocks noGrp="1"/>
          </p:cNvSpPr>
          <p:nvPr>
            <p:ph type="pic" sz="quarter" idx="16" hasCustomPrompt="1"/>
          </p:nvPr>
        </p:nvSpPr>
        <p:spPr>
          <a:xfrm>
            <a:off x="7011999" y="3887220"/>
            <a:ext cx="1806573" cy="97869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Tree>
    <p:extLst>
      <p:ext uri="{BB962C8B-B14F-4D97-AF65-F5344CB8AC3E}">
        <p14:creationId xmlns:p14="http://schemas.microsoft.com/office/powerpoint/2010/main" val="2079670194"/>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p:cSld name="Large photo with bottom bar">
    <p:spTree>
      <p:nvGrpSpPr>
        <p:cNvPr id="1" name=""/>
        <p:cNvGrpSpPr/>
        <p:nvPr/>
      </p:nvGrpSpPr>
      <p:grpSpPr>
        <a:xfrm>
          <a:off x="0" y="0"/>
          <a:ext cx="0" cy="0"/>
          <a:chOff x="0" y="0"/>
          <a:chExt cx="0" cy="0"/>
        </a:xfrm>
      </p:grpSpPr>
      <p:sp>
        <p:nvSpPr>
          <p:cNvPr id="7" name="Rectangle 6"/>
          <p:cNvSpPr/>
          <p:nvPr/>
        </p:nvSpPr>
        <p:spPr>
          <a:xfrm>
            <a:off x="338328" y="233177"/>
            <a:ext cx="8476488" cy="4556543"/>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sp>
        <p:nvSpPr>
          <p:cNvPr id="5" name="Picture Placeholder 4"/>
          <p:cNvSpPr>
            <a:spLocks noGrp="1"/>
          </p:cNvSpPr>
          <p:nvPr>
            <p:ph type="pic" sz="quarter" idx="10" hasCustomPrompt="1"/>
          </p:nvPr>
        </p:nvSpPr>
        <p:spPr>
          <a:xfrm>
            <a:off x="333386" y="233177"/>
            <a:ext cx="8474869" cy="4540639"/>
          </a:xfrm>
          <a:ln>
            <a:solidFill>
              <a:schemeClr val="bg2"/>
            </a:solidFill>
          </a:ln>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baseline="0" dirty="0">
                <a:solidFill>
                  <a:srgbClr val="546568"/>
                </a:solidFill>
                <a:latin typeface="+mn-lt"/>
                <a:ea typeface="+mn-ea"/>
                <a:cs typeface="+mn-cs"/>
              </a:defRPr>
            </a:lvl1pPr>
          </a:lstStyle>
          <a:p>
            <a:r>
              <a:rPr lang="en-US" dirty="0" smtClean="0"/>
              <a:t>Photo placeholder</a:t>
            </a:r>
            <a:endParaRPr lang="en-US" dirty="0"/>
          </a:p>
        </p:txBody>
      </p:sp>
      <p:pic>
        <p:nvPicPr>
          <p:cNvPr id="3" name="Picture 2" descr="bottom bar.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33375" y="4781146"/>
            <a:ext cx="8477250" cy="128588"/>
          </a:xfrm>
          <a:prstGeom prst="rect">
            <a:avLst/>
          </a:prstGeom>
        </p:spPr>
      </p:pic>
      <p:sp>
        <p:nvSpPr>
          <p:cNvPr id="11" name="Rectangle 5"/>
          <p:cNvSpPr>
            <a:spLocks noChangeArrowheads="1"/>
          </p:cNvSpPr>
          <p:nvPr/>
        </p:nvSpPr>
        <p:spPr bwMode="ltGray">
          <a:xfrm>
            <a:off x="7730136" y="4894575"/>
            <a:ext cx="845525" cy="175257"/>
          </a:xfrm>
          <a:prstGeom prst="rect">
            <a:avLst/>
          </a:prstGeom>
          <a:noFill/>
          <a:ln w="9525">
            <a:noFill/>
            <a:miter lim="800000"/>
            <a:headEnd/>
            <a:tailEnd/>
          </a:ln>
          <a:effectLst/>
        </p:spPr>
        <p:txBody>
          <a:bodyPr wrap="none" lIns="82124" tIns="41061" rIns="82124" bIns="41061" anchor="b">
            <a:spAutoFit/>
          </a:bodyPr>
          <a:lstStyle/>
          <a:p>
            <a:pPr algn="r" defTabSz="814388" fontAlgn="base">
              <a:spcBef>
                <a:spcPct val="0"/>
              </a:spcBef>
              <a:spcAft>
                <a:spcPct val="0"/>
              </a:spcAft>
            </a:pPr>
            <a:r>
              <a:rPr lang="en-US" sz="600" b="1" dirty="0">
                <a:solidFill>
                  <a:srgbClr val="C0C0C0"/>
                </a:solidFill>
              </a:rPr>
              <a:t>Cisco Confidential</a:t>
            </a:r>
          </a:p>
        </p:txBody>
      </p:sp>
      <p:sp>
        <p:nvSpPr>
          <p:cNvPr id="8" name="Rectangle 4"/>
          <p:cNvSpPr>
            <a:spLocks noChangeArrowheads="1"/>
          </p:cNvSpPr>
          <p:nvPr/>
        </p:nvSpPr>
        <p:spPr bwMode="ltGray">
          <a:xfrm>
            <a:off x="251384" y="4895876"/>
            <a:ext cx="3420515" cy="175257"/>
          </a:xfrm>
          <a:prstGeom prst="rect">
            <a:avLst/>
          </a:prstGeom>
          <a:noFill/>
          <a:ln w="9525">
            <a:noFill/>
            <a:miter lim="800000"/>
            <a:headEnd/>
            <a:tailEnd/>
          </a:ln>
          <a:effectLst/>
        </p:spPr>
        <p:txBody>
          <a:bodyPr wrap="square" lIns="82124" tIns="41061" rIns="82124" bIns="41061" anchor="b" anchorCtr="0">
            <a:spAutoFit/>
          </a:bodyPr>
          <a:lstStyle/>
          <a:p>
            <a:pPr defTabSz="814388" eaLnBrk="0" fontAlgn="base" hangingPunct="0">
              <a:spcBef>
                <a:spcPct val="0"/>
              </a:spcBef>
              <a:spcAft>
                <a:spcPct val="0"/>
              </a:spcAft>
            </a:pPr>
            <a:r>
              <a:rPr lang="en-US" sz="600" b="1" dirty="0" smtClean="0">
                <a:solidFill>
                  <a:srgbClr val="C0C0C0"/>
                </a:solidFill>
              </a:rPr>
              <a:t>© 2010 Cisco and/or its affiliates. All rights reserved.</a:t>
            </a:r>
            <a:endParaRPr lang="en-US" sz="600" b="1" dirty="0">
              <a:solidFill>
                <a:srgbClr val="C0C0C0"/>
              </a:solidFill>
            </a:endParaRPr>
          </a:p>
        </p:txBody>
      </p:sp>
      <p:sp>
        <p:nvSpPr>
          <p:cNvPr id="10" name="Rectangle 7"/>
          <p:cNvSpPr>
            <a:spLocks noChangeArrowheads="1"/>
          </p:cNvSpPr>
          <p:nvPr/>
        </p:nvSpPr>
        <p:spPr bwMode="ltGray">
          <a:xfrm>
            <a:off x="8640530" y="4891497"/>
            <a:ext cx="259891" cy="175257"/>
          </a:xfrm>
          <a:prstGeom prst="rect">
            <a:avLst/>
          </a:prstGeom>
          <a:noFill/>
          <a:ln w="9525" algn="ctr">
            <a:noFill/>
            <a:miter lim="800000"/>
            <a:headEnd/>
            <a:tailEnd/>
          </a:ln>
          <a:effectLst/>
        </p:spPr>
        <p:txBody>
          <a:bodyPr wrap="none" lIns="82124" tIns="41061" rIns="82124" bIns="41061" anchor="b">
            <a:spAutoFit/>
          </a:bodyPr>
          <a:lstStyle/>
          <a:p>
            <a:pPr algn="r" defTabSz="814388" eaLnBrk="0" fontAlgn="base" hangingPunct="0">
              <a:spcBef>
                <a:spcPct val="0"/>
              </a:spcBef>
              <a:spcAft>
                <a:spcPct val="0"/>
              </a:spcAft>
            </a:pPr>
            <a:fld id="{DFCF27A5-1A5B-48D3-A060-2758FFBB1ADD}" type="slidenum">
              <a:rPr lang="en-US" sz="600" b="1">
                <a:solidFill>
                  <a:srgbClr val="C0C0C0"/>
                </a:solidFill>
              </a:rPr>
              <a:pPr algn="r" defTabSz="814388" eaLnBrk="0" fontAlgn="base" hangingPunct="0">
                <a:spcBef>
                  <a:spcPct val="0"/>
                </a:spcBef>
                <a:spcAft>
                  <a:spcPct val="0"/>
                </a:spcAft>
              </a:pPr>
              <a:t>‹#›</a:t>
            </a:fld>
            <a:endParaRPr lang="en-US" sz="600" b="1" dirty="0">
              <a:solidFill>
                <a:srgbClr val="C0C0C0"/>
              </a:solidFill>
            </a:endParaRPr>
          </a:p>
        </p:txBody>
      </p:sp>
    </p:spTree>
    <p:extLst>
      <p:ext uri="{BB962C8B-B14F-4D97-AF65-F5344CB8AC3E}">
        <p14:creationId xmlns:p14="http://schemas.microsoft.com/office/powerpoint/2010/main" val="2078268380"/>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p:cSld name="Full bleed photo">
    <p:spTree>
      <p:nvGrpSpPr>
        <p:cNvPr id="1" name=""/>
        <p:cNvGrpSpPr/>
        <p:nvPr/>
      </p:nvGrpSpPr>
      <p:grpSpPr>
        <a:xfrm>
          <a:off x="0" y="0"/>
          <a:ext cx="0" cy="0"/>
          <a:chOff x="0" y="0"/>
          <a:chExt cx="0" cy="0"/>
        </a:xfrm>
      </p:grpSpPr>
      <p:sp>
        <p:nvSpPr>
          <p:cNvPr id="3" name="Picture Placeholder 2"/>
          <p:cNvSpPr>
            <a:spLocks noGrp="1"/>
          </p:cNvSpPr>
          <p:nvPr>
            <p:ph type="pic" sz="quarter" idx="10" hasCustomPrompt="1"/>
          </p:nvPr>
        </p:nvSpPr>
        <p:spPr>
          <a:xfrm>
            <a:off x="-91440" y="-68580"/>
            <a:ext cx="9326880" cy="5280660"/>
          </a:xfrm>
        </p:spPr>
        <p:txBody>
          <a:bodyPr anchor="ctr" anchorCtr="1">
            <a:noAutofit/>
          </a:bodyPr>
          <a:lstStyle>
            <a:lvl1pPr algn="ctr">
              <a:buNone/>
              <a:defRPr>
                <a:latin typeface="+mj-lt"/>
              </a:defRPr>
            </a:lvl1pPr>
          </a:lstStyle>
          <a:p>
            <a:r>
              <a:rPr lang="en-US" dirty="0" smtClean="0"/>
              <a:t>Full bleed image placeholder</a:t>
            </a:r>
            <a:endParaRPr lang="en-US" dirty="0"/>
          </a:p>
        </p:txBody>
      </p:sp>
    </p:spTree>
    <p:extLst>
      <p:ext uri="{BB962C8B-B14F-4D97-AF65-F5344CB8AC3E}">
        <p14:creationId xmlns:p14="http://schemas.microsoft.com/office/powerpoint/2010/main" val="3895817552"/>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cSld name="Wide screen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2700" y="0"/>
            <a:ext cx="9156700" cy="5143500"/>
          </a:xfrm>
          <a:prstGeom prst="rect">
            <a:avLst/>
          </a:prstGeom>
          <a:noFill/>
        </p:spPr>
      </p:pic>
      <p:sp>
        <p:nvSpPr>
          <p:cNvPr id="22" name="Rectangle 21"/>
          <p:cNvSpPr/>
          <p:nvPr/>
        </p:nvSpPr>
        <p:spPr>
          <a:xfrm>
            <a:off x="0" y="0"/>
            <a:ext cx="9144000" cy="5143500"/>
          </a:xfrm>
          <a:prstGeom prst="rect">
            <a:avLst/>
          </a:prstGeom>
          <a:blipFill dpi="0" rotWithShape="1">
            <a:blip r:embed="rId3" cstate="screen">
              <a:alphaModFix amt="29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grpSp>
        <p:nvGrpSpPr>
          <p:cNvPr id="2" name="Group 3"/>
          <p:cNvGrpSpPr/>
          <p:nvPr/>
        </p:nvGrpSpPr>
        <p:grpSpPr>
          <a:xfrm>
            <a:off x="341324" y="4593436"/>
            <a:ext cx="787133" cy="312101"/>
            <a:chOff x="609600" y="528537"/>
            <a:chExt cx="1444734" cy="763789"/>
          </a:xfrm>
          <a:solidFill>
            <a:schemeClr val="bg1"/>
          </a:solidFill>
        </p:grpSpPr>
        <p:sp>
          <p:nvSpPr>
            <p:cNvPr id="5" name="Rectangle 4"/>
            <p:cNvSpPr>
              <a:spLocks noChangeArrowheads="1"/>
            </p:cNvSpPr>
            <p:nvPr/>
          </p:nvSpPr>
          <p:spPr bwMode="black">
            <a:xfrm>
              <a:off x="1016578" y="1035681"/>
              <a:ext cx="65914" cy="249730"/>
            </a:xfrm>
            <a:prstGeom prst="rect">
              <a:avLst/>
            </a:prstGeom>
            <a:grpFill/>
            <a:ln w="9525">
              <a:noFill/>
              <a:miter lim="800000"/>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6" name="Freeform 5"/>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7" name="Freeform 6"/>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8" name="Freeform 7"/>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9" name="Freeform 8"/>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10" name="Freeform 9"/>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11" name="Freeform 10"/>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12" name="Freeform 11"/>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13" name="Freeform 12"/>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14" name="Freeform 13"/>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15" name="Freeform 14"/>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16" name="Freeform 15"/>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17" name="Freeform 16"/>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18" name="Freeform 17"/>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grpSp>
      <p:sp>
        <p:nvSpPr>
          <p:cNvPr id="40" name="Media Placeholder 39"/>
          <p:cNvSpPr>
            <a:spLocks noGrp="1"/>
          </p:cNvSpPr>
          <p:nvPr>
            <p:ph type="media" sz="quarter" idx="11" hasCustomPrompt="1"/>
          </p:nvPr>
        </p:nvSpPr>
        <p:spPr>
          <a:xfrm>
            <a:off x="673957" y="582930"/>
            <a:ext cx="7863840" cy="3319272"/>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baseline="0" smtClean="0">
                <a:solidFill>
                  <a:schemeClr val="lt1"/>
                </a:solidFill>
                <a:latin typeface="+mj-lt"/>
                <a:ea typeface="+mn-ea"/>
                <a:cs typeface="+mn-cs"/>
              </a:defRPr>
            </a:lvl1pPr>
          </a:lstStyle>
          <a:p>
            <a:r>
              <a:rPr lang="en-US" dirty="0" smtClean="0"/>
              <a:t>Click icon to add video</a:t>
            </a:r>
            <a:endParaRPr lang="en-US" dirty="0"/>
          </a:p>
        </p:txBody>
      </p:sp>
    </p:spTree>
    <p:extLst>
      <p:ext uri="{BB962C8B-B14F-4D97-AF65-F5344CB8AC3E}">
        <p14:creationId xmlns:p14="http://schemas.microsoft.com/office/powerpoint/2010/main" val="1406989438"/>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cSld name="Storytelling">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229702" y="1439066"/>
            <a:ext cx="4117446" cy="2265389"/>
          </a:xfrm>
          <a:prstGeom prst="rect">
            <a:avLst/>
          </a:prstGeom>
        </p:spPr>
        <p:txBody>
          <a:bodyPr vert="horz" lIns="82296" tIns="45720" rIns="82296" bIns="45720" rtlCol="0" anchor="ctr"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54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smtClean="0"/>
              <a:t>Telling Shared Experiences</a:t>
            </a:r>
            <a:endParaRPr lang="en-US" dirty="0"/>
          </a:p>
        </p:txBody>
      </p:sp>
      <p:sp>
        <p:nvSpPr>
          <p:cNvPr id="9" name="Text Placeholder 3"/>
          <p:cNvSpPr>
            <a:spLocks noGrp="1"/>
          </p:cNvSpPr>
          <p:nvPr>
            <p:ph type="body" sz="quarter" idx="11" hasCustomPrompt="1"/>
          </p:nvPr>
        </p:nvSpPr>
        <p:spPr>
          <a:xfrm>
            <a:off x="4922519" y="233172"/>
            <a:ext cx="3895344" cy="4656582"/>
          </a:xfrm>
          <a:prstGeom prst="rect">
            <a:avLst/>
          </a:prstGeom>
        </p:spPr>
        <p:txBody>
          <a:bodyPr anchor="ctr" anchorCtr="0">
            <a:normAutofit/>
          </a:bodyPr>
          <a:lstStyle>
            <a:lvl1pPr>
              <a:defRPr sz="2000" baseline="0">
                <a:solidFill>
                  <a:schemeClr val="tx1"/>
                </a:solidFill>
                <a:latin typeface="+mj-lt"/>
              </a:defRPr>
            </a:lvl1pPr>
            <a:lvl2pPr>
              <a:defRPr sz="2000"/>
            </a:lvl2pPr>
            <a:lvl3pPr>
              <a:defRPr sz="2000"/>
            </a:lvl3pPr>
            <a:lvl4pPr>
              <a:defRPr sz="2000"/>
            </a:lvl4pPr>
            <a:lvl5pPr>
              <a:defRPr sz="2000"/>
            </a:lvl5pPr>
          </a:lstStyle>
          <a:p>
            <a:pPr lvl="0"/>
            <a:r>
              <a:rPr lang="en-US" dirty="0" smtClean="0"/>
              <a:t>Tell your story here</a:t>
            </a:r>
            <a:endParaRPr lang="en-US" dirty="0"/>
          </a:p>
        </p:txBody>
      </p:sp>
      <p:pic>
        <p:nvPicPr>
          <p:cNvPr id="12" name="Picture 11" descr="verticalbar.png"/>
          <p:cNvPicPr>
            <a:picLocks noChangeAspect="1"/>
          </p:cNvPicPr>
          <p:nvPr userDrawn="1"/>
        </p:nvPicPr>
        <p:blipFill>
          <a:blip r:embed="rId2" cstate="print"/>
          <a:stretch>
            <a:fillRect/>
          </a:stretch>
        </p:blipFill>
        <p:spPr>
          <a:xfrm>
            <a:off x="4441948" y="583250"/>
            <a:ext cx="89319" cy="3965757"/>
          </a:xfrm>
          <a:prstGeom prst="rect">
            <a:avLst/>
          </a:prstGeom>
          <a:noFill/>
          <a:ln>
            <a:noFill/>
          </a:ln>
        </p:spPr>
      </p:pic>
    </p:spTree>
    <p:extLst>
      <p:ext uri="{BB962C8B-B14F-4D97-AF65-F5344CB8AC3E}">
        <p14:creationId xmlns:p14="http://schemas.microsoft.com/office/powerpoint/2010/main" val="2102877078"/>
      </p:ext>
    </p:extLst>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700"/>
                                        <p:tgtEl>
                                          <p:spTgt spid="4"/>
                                        </p:tgtEl>
                                      </p:cBhvr>
                                    </p:animEffect>
                                  </p:childTnLst>
                                </p:cTn>
                              </p:par>
                              <p:par>
                                <p:cTn id="8" presetID="10" presetClass="entr" presetSubtype="0" fill="hold" grpId="0" nodeType="withEffect">
                                  <p:stCondLst>
                                    <p:cond delay="40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1100"/>
                                        <p:tgtEl>
                                          <p:spTgt spid="9">
                                            <p:txEl>
                                              <p:pRg st="0" end="0"/>
                                            </p:txEl>
                                          </p:spTgt>
                                        </p:tgtEl>
                                      </p:cBhvr>
                                    </p:animEffect>
                                  </p:childTnLst>
                                </p:cTn>
                              </p:par>
                              <p:par>
                                <p:cTn id="11" presetID="2" presetClass="entr" presetSubtype="8"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1000" fill="hold"/>
                                        <p:tgtEl>
                                          <p:spTgt spid="12"/>
                                        </p:tgtEl>
                                        <p:attrNameLst>
                                          <p:attrName>ppt_x</p:attrName>
                                        </p:attrNameLst>
                                      </p:cBhvr>
                                      <p:tavLst>
                                        <p:tav tm="0">
                                          <p:val>
                                            <p:strVal val="0-#ppt_w/2"/>
                                          </p:val>
                                        </p:tav>
                                        <p:tav tm="100000">
                                          <p:val>
                                            <p:strVal val="#ppt_x"/>
                                          </p:val>
                                        </p:tav>
                                      </p:tavLst>
                                    </p:anim>
                                    <p:anim calcmode="lin" valueType="num">
                                      <p:cBhvr additive="base">
                                        <p:cTn id="14"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build="p">
        <p:tmplLst>
          <p:tmpl lvl="1">
            <p:tnLst>
              <p:par>
                <p:cTn xmlns:p14="http://schemas.microsoft.com/office/powerpoint/2010/main" presetID="10" presetClass="entr" presetSubtype="0" fill="hold" nodeType="withEffect">
                  <p:stCondLst>
                    <p:cond delay="400"/>
                  </p:stCondLst>
                  <p:childTnLst>
                    <p:set>
                      <p:cBhvr>
                        <p:cTn dur="1" fill="hold">
                          <p:stCondLst>
                            <p:cond delay="0"/>
                          </p:stCondLst>
                        </p:cTn>
                        <p:tgtEl>
                          <p:spTgt spid="9"/>
                        </p:tgtEl>
                        <p:attrNameLst>
                          <p:attrName>style.visibility</p:attrName>
                        </p:attrNameLst>
                      </p:cBhvr>
                      <p:to>
                        <p:strVal val="visible"/>
                      </p:to>
                    </p:set>
                    <p:animEffect transition="in" filter="fade">
                      <p:cBhvr>
                        <p:cTn dur="1100"/>
                        <p:tgtEl>
                          <p:spTgt spid="9"/>
                        </p:tgtEl>
                      </p:cBhvr>
                    </p:animEffect>
                  </p:childTnLst>
                </p:cTn>
              </p:par>
            </p:tnLst>
          </p:tmpl>
        </p:tmplLst>
      </p:bldP>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p:cSld name="Standard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2700" y="0"/>
            <a:ext cx="9156700" cy="5143500"/>
          </a:xfrm>
          <a:prstGeom prst="rect">
            <a:avLst/>
          </a:prstGeom>
          <a:noFill/>
        </p:spPr>
      </p:pic>
      <p:sp>
        <p:nvSpPr>
          <p:cNvPr id="22" name="Rectangle 21"/>
          <p:cNvSpPr/>
          <p:nvPr/>
        </p:nvSpPr>
        <p:spPr>
          <a:xfrm>
            <a:off x="0" y="0"/>
            <a:ext cx="9144000" cy="5143500"/>
          </a:xfrm>
          <a:prstGeom prst="rect">
            <a:avLst/>
          </a:prstGeom>
          <a:blipFill dpi="0" rotWithShape="1">
            <a:blip r:embed="rId3" cstate="screen">
              <a:alphaModFix amt="29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en-US" b="1">
              <a:solidFill>
                <a:srgbClr val="FFFFFF"/>
              </a:solidFill>
            </a:endParaRPr>
          </a:p>
        </p:txBody>
      </p:sp>
      <p:grpSp>
        <p:nvGrpSpPr>
          <p:cNvPr id="2" name="Group 3"/>
          <p:cNvGrpSpPr/>
          <p:nvPr/>
        </p:nvGrpSpPr>
        <p:grpSpPr>
          <a:xfrm>
            <a:off x="341324" y="4593436"/>
            <a:ext cx="787133" cy="312101"/>
            <a:chOff x="609600" y="528537"/>
            <a:chExt cx="1444734" cy="763789"/>
          </a:xfrm>
          <a:solidFill>
            <a:schemeClr val="bg1"/>
          </a:solidFill>
        </p:grpSpPr>
        <p:sp>
          <p:nvSpPr>
            <p:cNvPr id="40" name="Rectangle 39"/>
            <p:cNvSpPr>
              <a:spLocks noChangeArrowheads="1"/>
            </p:cNvSpPr>
            <p:nvPr/>
          </p:nvSpPr>
          <p:spPr bwMode="black">
            <a:xfrm>
              <a:off x="1016578" y="1035681"/>
              <a:ext cx="65914" cy="249730"/>
            </a:xfrm>
            <a:prstGeom prst="rect">
              <a:avLst/>
            </a:prstGeom>
            <a:grpFill/>
            <a:ln w="9525">
              <a:noFill/>
              <a:miter lim="800000"/>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41" name="Freeform 4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42" name="Freeform 4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43" name="Freeform 4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44" name="Freeform 4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45" name="Freeform 4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46" name="Freeform 4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47" name="Freeform 4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48" name="Freeform 4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49" name="Freeform 4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50" name="Freeform 4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51" name="Freeform 5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52" name="Freeform 5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53" name="Freeform 5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grpSp>
      <p:sp>
        <p:nvSpPr>
          <p:cNvPr id="21" name="Media Placeholder 20"/>
          <p:cNvSpPr>
            <a:spLocks noGrp="1"/>
          </p:cNvSpPr>
          <p:nvPr>
            <p:ph type="media" sz="quarter" idx="10" hasCustomPrompt="1"/>
          </p:nvPr>
        </p:nvSpPr>
        <p:spPr>
          <a:xfrm>
            <a:off x="2639917" y="584002"/>
            <a:ext cx="5897880" cy="3319272"/>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a:solidFill>
                  <a:schemeClr val="lt1"/>
                </a:solidFill>
                <a:latin typeface="+mj-lt"/>
                <a:ea typeface="+mn-ea"/>
                <a:cs typeface="+mn-cs"/>
              </a:defRPr>
            </a:lvl1pPr>
          </a:lstStyle>
          <a:p>
            <a:r>
              <a:rPr lang="en-US" dirty="0" smtClean="0"/>
              <a:t>Click icon to add video</a:t>
            </a:r>
            <a:endParaRPr lang="en-US" dirty="0"/>
          </a:p>
        </p:txBody>
      </p:sp>
    </p:spTree>
    <p:extLst>
      <p:ext uri="{BB962C8B-B14F-4D97-AF65-F5344CB8AC3E}">
        <p14:creationId xmlns:p14="http://schemas.microsoft.com/office/powerpoint/2010/main" val="877747089"/>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p:cSld name="Blank_gradient only">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2700" y="0"/>
            <a:ext cx="9156700" cy="5143500"/>
          </a:xfrm>
          <a:prstGeom prst="rect">
            <a:avLst/>
          </a:prstGeom>
          <a:noFill/>
        </p:spPr>
      </p:pic>
    </p:spTree>
    <p:extLst>
      <p:ext uri="{BB962C8B-B14F-4D97-AF65-F5344CB8AC3E}">
        <p14:creationId xmlns:p14="http://schemas.microsoft.com/office/powerpoint/2010/main" val="2385259051"/>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
        <p:nvSpPr>
          <p:cNvPr id="3" name="Rectangle 5"/>
          <p:cNvSpPr>
            <a:spLocks noChangeArrowheads="1"/>
          </p:cNvSpPr>
          <p:nvPr/>
        </p:nvSpPr>
        <p:spPr bwMode="ltGray">
          <a:xfrm>
            <a:off x="7730136" y="4894575"/>
            <a:ext cx="845525" cy="175257"/>
          </a:xfrm>
          <a:prstGeom prst="rect">
            <a:avLst/>
          </a:prstGeom>
          <a:noFill/>
          <a:ln w="9525">
            <a:noFill/>
            <a:miter lim="800000"/>
            <a:headEnd/>
            <a:tailEnd/>
          </a:ln>
          <a:effectLst/>
        </p:spPr>
        <p:txBody>
          <a:bodyPr wrap="none" lIns="82124" tIns="41061" rIns="82124" bIns="41061" anchor="b">
            <a:spAutoFit/>
          </a:bodyPr>
          <a:lstStyle/>
          <a:p>
            <a:pPr algn="r" defTabSz="814388" fontAlgn="base">
              <a:spcBef>
                <a:spcPct val="0"/>
              </a:spcBef>
              <a:spcAft>
                <a:spcPct val="0"/>
              </a:spcAft>
            </a:pPr>
            <a:r>
              <a:rPr lang="en-US" sz="600" b="1" dirty="0">
                <a:solidFill>
                  <a:srgbClr val="C0C0C0"/>
                </a:solidFill>
              </a:rPr>
              <a:t>Cisco Confidential</a:t>
            </a:r>
          </a:p>
        </p:txBody>
      </p:sp>
      <p:sp>
        <p:nvSpPr>
          <p:cNvPr id="5" name="Rectangle 4"/>
          <p:cNvSpPr>
            <a:spLocks noChangeArrowheads="1"/>
          </p:cNvSpPr>
          <p:nvPr/>
        </p:nvSpPr>
        <p:spPr bwMode="ltGray">
          <a:xfrm>
            <a:off x="251384" y="4895876"/>
            <a:ext cx="3420515" cy="175257"/>
          </a:xfrm>
          <a:prstGeom prst="rect">
            <a:avLst/>
          </a:prstGeom>
          <a:noFill/>
          <a:ln w="9525">
            <a:noFill/>
            <a:miter lim="800000"/>
            <a:headEnd/>
            <a:tailEnd/>
          </a:ln>
          <a:effectLst/>
        </p:spPr>
        <p:txBody>
          <a:bodyPr wrap="square" lIns="82124" tIns="41061" rIns="82124" bIns="41061" anchor="b" anchorCtr="0">
            <a:spAutoFit/>
          </a:bodyPr>
          <a:lstStyle/>
          <a:p>
            <a:pPr defTabSz="814388" eaLnBrk="0" fontAlgn="base" hangingPunct="0">
              <a:spcBef>
                <a:spcPct val="0"/>
              </a:spcBef>
              <a:spcAft>
                <a:spcPct val="0"/>
              </a:spcAft>
            </a:pPr>
            <a:r>
              <a:rPr lang="en-US" sz="600" b="1" dirty="0" smtClean="0">
                <a:solidFill>
                  <a:srgbClr val="C0C0C0"/>
                </a:solidFill>
              </a:rPr>
              <a:t>© 2010 Cisco and/or its affiliates. All rights reserved.</a:t>
            </a:r>
            <a:endParaRPr lang="en-US" sz="600" b="1" dirty="0">
              <a:solidFill>
                <a:srgbClr val="C0C0C0"/>
              </a:solidFill>
            </a:endParaRPr>
          </a:p>
        </p:txBody>
      </p:sp>
      <p:sp>
        <p:nvSpPr>
          <p:cNvPr id="6" name="Rectangle 7"/>
          <p:cNvSpPr>
            <a:spLocks noChangeArrowheads="1"/>
          </p:cNvSpPr>
          <p:nvPr/>
        </p:nvSpPr>
        <p:spPr bwMode="ltGray">
          <a:xfrm>
            <a:off x="8640530" y="4891497"/>
            <a:ext cx="259891" cy="175257"/>
          </a:xfrm>
          <a:prstGeom prst="rect">
            <a:avLst/>
          </a:prstGeom>
          <a:noFill/>
          <a:ln w="9525" algn="ctr">
            <a:noFill/>
            <a:miter lim="800000"/>
            <a:headEnd/>
            <a:tailEnd/>
          </a:ln>
          <a:effectLst/>
        </p:spPr>
        <p:txBody>
          <a:bodyPr wrap="none" lIns="82124" tIns="41061" rIns="82124" bIns="41061" anchor="b">
            <a:spAutoFit/>
          </a:bodyPr>
          <a:lstStyle/>
          <a:p>
            <a:pPr algn="r" defTabSz="814388" eaLnBrk="0" fontAlgn="base" hangingPunct="0">
              <a:spcBef>
                <a:spcPct val="0"/>
              </a:spcBef>
              <a:spcAft>
                <a:spcPct val="0"/>
              </a:spcAft>
            </a:pPr>
            <a:fld id="{DFCF27A5-1A5B-48D3-A060-2758FFBB1ADD}" type="slidenum">
              <a:rPr lang="en-US" sz="600" b="1">
                <a:solidFill>
                  <a:srgbClr val="C0C0C0"/>
                </a:solidFill>
              </a:rPr>
              <a:pPr algn="r" defTabSz="814388" eaLnBrk="0" fontAlgn="base" hangingPunct="0">
                <a:spcBef>
                  <a:spcPct val="0"/>
                </a:spcBef>
                <a:spcAft>
                  <a:spcPct val="0"/>
                </a:spcAft>
              </a:pPr>
              <a:t>‹#›</a:t>
            </a:fld>
            <a:endParaRPr lang="en-US" sz="600" b="1" dirty="0">
              <a:solidFill>
                <a:srgbClr val="C0C0C0"/>
              </a:solidFill>
            </a:endParaRPr>
          </a:p>
        </p:txBody>
      </p:sp>
    </p:spTree>
    <p:extLst>
      <p:ext uri="{BB962C8B-B14F-4D97-AF65-F5344CB8AC3E}">
        <p14:creationId xmlns:p14="http://schemas.microsoft.com/office/powerpoint/2010/main" val="1406593173"/>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p:cSld name="Closing Slide_gree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2700" y="0"/>
            <a:ext cx="9156700" cy="5143500"/>
          </a:xfrm>
          <a:prstGeom prst="rect">
            <a:avLst/>
          </a:prstGeom>
          <a:noFill/>
        </p:spPr>
      </p:pic>
      <p:sp>
        <p:nvSpPr>
          <p:cNvPr id="20" name="Rectangle 19"/>
          <p:cNvSpPr>
            <a:spLocks noChangeArrowheads="1"/>
          </p:cNvSpPr>
          <p:nvPr/>
        </p:nvSpPr>
        <p:spPr bwMode="black">
          <a:xfrm>
            <a:off x="4373713" y="4383413"/>
            <a:ext cx="41443" cy="117762"/>
          </a:xfrm>
          <a:prstGeom prst="rect">
            <a:avLst/>
          </a:prstGeom>
          <a:solidFill>
            <a:schemeClr val="bg1"/>
          </a:solidFill>
          <a:ln w="9525">
            <a:noFill/>
            <a:miter lim="800000"/>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21" name="Freeform 20"/>
          <p:cNvSpPr>
            <a:spLocks/>
          </p:cNvSpPr>
          <p:nvPr/>
        </p:nvSpPr>
        <p:spPr bwMode="black">
          <a:xfrm>
            <a:off x="4615141" y="4380152"/>
            <a:ext cx="119991" cy="124284"/>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22" name="Freeform 21"/>
          <p:cNvSpPr>
            <a:spLocks/>
          </p:cNvSpPr>
          <p:nvPr/>
        </p:nvSpPr>
        <p:spPr bwMode="black">
          <a:xfrm>
            <a:off x="4200232" y="4380152"/>
            <a:ext cx="119991" cy="124284"/>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23" name="Freeform 22"/>
          <p:cNvSpPr>
            <a:spLocks noEditPoints="1"/>
          </p:cNvSpPr>
          <p:nvPr/>
        </p:nvSpPr>
        <p:spPr bwMode="black">
          <a:xfrm>
            <a:off x="4778502" y="4380152"/>
            <a:ext cx="164807" cy="124284"/>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24" name="Freeform 23"/>
          <p:cNvSpPr>
            <a:spLocks/>
          </p:cNvSpPr>
          <p:nvPr/>
        </p:nvSpPr>
        <p:spPr bwMode="black">
          <a:xfrm>
            <a:off x="4468634" y="4380152"/>
            <a:ext cx="107462" cy="124284"/>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25" name="Freeform 24"/>
          <p:cNvSpPr>
            <a:spLocks/>
          </p:cNvSpPr>
          <p:nvPr/>
        </p:nvSpPr>
        <p:spPr bwMode="black">
          <a:xfrm>
            <a:off x="4117828" y="4240648"/>
            <a:ext cx="39033" cy="6051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26" name="Freeform 25"/>
          <p:cNvSpPr>
            <a:spLocks/>
          </p:cNvSpPr>
          <p:nvPr/>
        </p:nvSpPr>
        <p:spPr bwMode="black">
          <a:xfrm>
            <a:off x="4227217" y="4200066"/>
            <a:ext cx="39033" cy="10109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27" name="Freeform 26"/>
          <p:cNvSpPr>
            <a:spLocks/>
          </p:cNvSpPr>
          <p:nvPr/>
        </p:nvSpPr>
        <p:spPr bwMode="black">
          <a:xfrm>
            <a:off x="4334680" y="4144271"/>
            <a:ext cx="39033" cy="186245"/>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28" name="Freeform 27"/>
          <p:cNvSpPr>
            <a:spLocks/>
          </p:cNvSpPr>
          <p:nvPr/>
        </p:nvSpPr>
        <p:spPr bwMode="black">
          <a:xfrm>
            <a:off x="4444069" y="4200066"/>
            <a:ext cx="39033" cy="10109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29" name="Freeform 28"/>
          <p:cNvSpPr>
            <a:spLocks/>
          </p:cNvSpPr>
          <p:nvPr/>
        </p:nvSpPr>
        <p:spPr bwMode="black">
          <a:xfrm>
            <a:off x="4551049" y="4240648"/>
            <a:ext cx="41443" cy="6051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30" name="Freeform 29"/>
          <p:cNvSpPr>
            <a:spLocks/>
          </p:cNvSpPr>
          <p:nvPr/>
        </p:nvSpPr>
        <p:spPr bwMode="black">
          <a:xfrm>
            <a:off x="4660439" y="4200066"/>
            <a:ext cx="39515" cy="10109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31" name="Freeform 30"/>
          <p:cNvSpPr>
            <a:spLocks/>
          </p:cNvSpPr>
          <p:nvPr/>
        </p:nvSpPr>
        <p:spPr bwMode="black">
          <a:xfrm>
            <a:off x="4769829" y="4144271"/>
            <a:ext cx="39515" cy="186245"/>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32" name="Freeform 31"/>
          <p:cNvSpPr>
            <a:spLocks/>
          </p:cNvSpPr>
          <p:nvPr/>
        </p:nvSpPr>
        <p:spPr bwMode="black">
          <a:xfrm>
            <a:off x="4877290" y="4200066"/>
            <a:ext cx="39515" cy="10109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33" name="Freeform 32"/>
          <p:cNvSpPr>
            <a:spLocks/>
          </p:cNvSpPr>
          <p:nvPr/>
        </p:nvSpPr>
        <p:spPr bwMode="black">
          <a:xfrm>
            <a:off x="4986680" y="4240648"/>
            <a:ext cx="39515" cy="6051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Tree>
    <p:extLst>
      <p:ext uri="{BB962C8B-B14F-4D97-AF65-F5344CB8AC3E}">
        <p14:creationId xmlns:p14="http://schemas.microsoft.com/office/powerpoint/2010/main" val="842623275"/>
      </p:ext>
    </p:extLst>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700"/>
                                        <p:tgtEl>
                                          <p:spTgt spid="25"/>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700"/>
                                        <p:tgtEl>
                                          <p:spTgt spid="27"/>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700"/>
                                        <p:tgtEl>
                                          <p:spTgt spid="29"/>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700"/>
                                        <p:tgtEl>
                                          <p:spTgt spid="31"/>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700"/>
                                        <p:tgtEl>
                                          <p:spTgt spid="33"/>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700"/>
                                        <p:tgtEl>
                                          <p:spTgt spid="26"/>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700"/>
                                        <p:tgtEl>
                                          <p:spTgt spid="28"/>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700"/>
                                        <p:tgtEl>
                                          <p:spTgt spid="30"/>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700"/>
                                        <p:tgtEl>
                                          <p:spTgt spid="32"/>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25"/>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27"/>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29"/>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31"/>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33"/>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26"/>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28"/>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30"/>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32"/>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700"/>
                                        <p:tgtEl>
                                          <p:spTgt spid="22"/>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700"/>
                                        <p:tgtEl>
                                          <p:spTgt spid="20"/>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700"/>
                                        <p:tgtEl>
                                          <p:spTgt spid="24"/>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700"/>
                                        <p:tgtEl>
                                          <p:spTgt spid="21"/>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p:cSld name="Closing Slide-green thank you">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2700" y="0"/>
            <a:ext cx="9156700" cy="5143500"/>
          </a:xfrm>
          <a:prstGeom prst="rect">
            <a:avLst/>
          </a:prstGeom>
          <a:noFill/>
        </p:spPr>
      </p:pic>
      <p:sp>
        <p:nvSpPr>
          <p:cNvPr id="20" name="Rectangle 19"/>
          <p:cNvSpPr>
            <a:spLocks noChangeArrowheads="1"/>
          </p:cNvSpPr>
          <p:nvPr/>
        </p:nvSpPr>
        <p:spPr bwMode="black">
          <a:xfrm>
            <a:off x="6312989" y="2781454"/>
            <a:ext cx="116616" cy="331370"/>
          </a:xfrm>
          <a:prstGeom prst="rect">
            <a:avLst/>
          </a:prstGeom>
          <a:solidFill>
            <a:schemeClr val="bg1"/>
          </a:solidFill>
          <a:ln w="9525">
            <a:noFill/>
            <a:miter lim="800000"/>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21" name="Freeform 20"/>
          <p:cNvSpPr>
            <a:spLocks/>
          </p:cNvSpPr>
          <p:nvPr/>
        </p:nvSpPr>
        <p:spPr bwMode="black">
          <a:xfrm>
            <a:off x="6992342" y="2773205"/>
            <a:ext cx="337642" cy="349723"/>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22" name="Freeform 21"/>
          <p:cNvSpPr>
            <a:spLocks/>
          </p:cNvSpPr>
          <p:nvPr/>
        </p:nvSpPr>
        <p:spPr bwMode="black">
          <a:xfrm>
            <a:off x="5824831" y="2773205"/>
            <a:ext cx="337642" cy="349723"/>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23" name="Freeform 22"/>
          <p:cNvSpPr>
            <a:spLocks noEditPoints="1"/>
          </p:cNvSpPr>
          <p:nvPr/>
        </p:nvSpPr>
        <p:spPr bwMode="black">
          <a:xfrm>
            <a:off x="7452023" y="2773205"/>
            <a:ext cx="463750" cy="349723"/>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24" name="Freeform 23"/>
          <p:cNvSpPr>
            <a:spLocks/>
          </p:cNvSpPr>
          <p:nvPr/>
        </p:nvSpPr>
        <p:spPr bwMode="black">
          <a:xfrm>
            <a:off x="6580120" y="2773205"/>
            <a:ext cx="302387" cy="349723"/>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25" name="Freeform 24"/>
          <p:cNvSpPr>
            <a:spLocks/>
          </p:cNvSpPr>
          <p:nvPr/>
        </p:nvSpPr>
        <p:spPr bwMode="black">
          <a:xfrm>
            <a:off x="5592966" y="2311830"/>
            <a:ext cx="109835" cy="170274"/>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26" name="Freeform 25"/>
          <p:cNvSpPr>
            <a:spLocks/>
          </p:cNvSpPr>
          <p:nvPr/>
        </p:nvSpPr>
        <p:spPr bwMode="black">
          <a:xfrm>
            <a:off x="5900767" y="2197636"/>
            <a:ext cx="109835" cy="284468"/>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27" name="Freeform 26"/>
          <p:cNvSpPr>
            <a:spLocks/>
          </p:cNvSpPr>
          <p:nvPr/>
        </p:nvSpPr>
        <p:spPr bwMode="black">
          <a:xfrm>
            <a:off x="6203165" y="2040622"/>
            <a:ext cx="109835" cy="524075"/>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28" name="Freeform 27"/>
          <p:cNvSpPr>
            <a:spLocks/>
          </p:cNvSpPr>
          <p:nvPr/>
        </p:nvSpPr>
        <p:spPr bwMode="black">
          <a:xfrm>
            <a:off x="6510969" y="2197637"/>
            <a:ext cx="109835" cy="284469"/>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29" name="Freeform 28"/>
          <p:cNvSpPr>
            <a:spLocks/>
          </p:cNvSpPr>
          <p:nvPr/>
        </p:nvSpPr>
        <p:spPr bwMode="black">
          <a:xfrm>
            <a:off x="6811994" y="2311836"/>
            <a:ext cx="116616" cy="17027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30" name="Freeform 29"/>
          <p:cNvSpPr>
            <a:spLocks/>
          </p:cNvSpPr>
          <p:nvPr/>
        </p:nvSpPr>
        <p:spPr bwMode="black">
          <a:xfrm>
            <a:off x="7119817" y="2197636"/>
            <a:ext cx="111191" cy="284468"/>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31" name="Freeform 30"/>
          <p:cNvSpPr>
            <a:spLocks/>
          </p:cNvSpPr>
          <p:nvPr/>
        </p:nvSpPr>
        <p:spPr bwMode="black">
          <a:xfrm>
            <a:off x="7427627" y="2040622"/>
            <a:ext cx="111191" cy="524075"/>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32" name="Freeform 31"/>
          <p:cNvSpPr>
            <a:spLocks/>
          </p:cNvSpPr>
          <p:nvPr/>
        </p:nvSpPr>
        <p:spPr bwMode="black">
          <a:xfrm>
            <a:off x="7730013" y="2197636"/>
            <a:ext cx="111191" cy="284468"/>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33" name="Freeform 32"/>
          <p:cNvSpPr>
            <a:spLocks/>
          </p:cNvSpPr>
          <p:nvPr/>
        </p:nvSpPr>
        <p:spPr bwMode="black">
          <a:xfrm>
            <a:off x="8037822" y="2311836"/>
            <a:ext cx="111191" cy="17027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34" name="TextBox 33"/>
          <p:cNvSpPr txBox="1"/>
          <p:nvPr/>
        </p:nvSpPr>
        <p:spPr>
          <a:xfrm>
            <a:off x="644692" y="2295372"/>
            <a:ext cx="2621481" cy="646331"/>
          </a:xfrm>
          <a:prstGeom prst="rect">
            <a:avLst/>
          </a:prstGeom>
          <a:noFill/>
        </p:spPr>
        <p:txBody>
          <a:bodyPr wrap="none" rtlCol="0">
            <a:spAutoFit/>
          </a:bodyPr>
          <a:lstStyle/>
          <a:p>
            <a:pPr defTabSz="914400" eaLnBrk="0" fontAlgn="base" hangingPunct="0">
              <a:spcBef>
                <a:spcPct val="0"/>
              </a:spcBef>
              <a:spcAft>
                <a:spcPct val="0"/>
              </a:spcAft>
            </a:pPr>
            <a:r>
              <a:rPr lang="en-US" sz="3600" b="1" dirty="0" smtClean="0">
                <a:solidFill>
                  <a:srgbClr val="FFFFFF"/>
                </a:solidFill>
              </a:rPr>
              <a:t>Thank you.</a:t>
            </a:r>
            <a:endParaRPr lang="en-US" sz="3600" b="1" dirty="0">
              <a:solidFill>
                <a:srgbClr val="FFFFFF"/>
              </a:solidFill>
            </a:endParaRPr>
          </a:p>
        </p:txBody>
      </p:sp>
    </p:spTree>
    <p:extLst>
      <p:ext uri="{BB962C8B-B14F-4D97-AF65-F5344CB8AC3E}">
        <p14:creationId xmlns:p14="http://schemas.microsoft.com/office/powerpoint/2010/main" val="2392781556"/>
      </p:ext>
    </p:extLst>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700"/>
                                        <p:tgtEl>
                                          <p:spTgt spid="25"/>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700"/>
                                        <p:tgtEl>
                                          <p:spTgt spid="26"/>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700"/>
                                        <p:tgtEl>
                                          <p:spTgt spid="27"/>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700"/>
                                        <p:tgtEl>
                                          <p:spTgt spid="28"/>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700"/>
                                        <p:tgtEl>
                                          <p:spTgt spid="29"/>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700"/>
                                        <p:tgtEl>
                                          <p:spTgt spid="30"/>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700"/>
                                        <p:tgtEl>
                                          <p:spTgt spid="31"/>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700"/>
                                        <p:tgtEl>
                                          <p:spTgt spid="32"/>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700"/>
                                        <p:tgtEl>
                                          <p:spTgt spid="33"/>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25"/>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27"/>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29"/>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31"/>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33"/>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26"/>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28"/>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30"/>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32"/>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700"/>
                                        <p:tgtEl>
                                          <p:spTgt spid="22"/>
                                        </p:tgtEl>
                                      </p:cBhvr>
                                    </p:animEffect>
                                  </p:childTnLst>
                                </p:cTn>
                              </p:par>
                              <p:par>
                                <p:cTn id="62" presetID="10" presetClass="entr" presetSubtype="0" fill="hold" grpId="0" nodeType="withEffect">
                                  <p:stCondLst>
                                    <p:cond delay="10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700"/>
                                        <p:tgtEl>
                                          <p:spTgt spid="20"/>
                                        </p:tgtEl>
                                      </p:cBhvr>
                                    </p:animEffect>
                                  </p:childTnLst>
                                </p:cTn>
                              </p:par>
                              <p:par>
                                <p:cTn id="65" presetID="10" presetClass="entr" presetSubtype="0" fill="hold" grpId="0" nodeType="withEffect">
                                  <p:stCondLst>
                                    <p:cond delay="20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700"/>
                                        <p:tgtEl>
                                          <p:spTgt spid="24"/>
                                        </p:tgtEl>
                                      </p:cBhvr>
                                    </p:animEffect>
                                  </p:childTnLst>
                                </p:cTn>
                              </p:par>
                              <p:par>
                                <p:cTn id="68" presetID="10" presetClass="entr" presetSubtype="0" fill="hold" grpId="0" nodeType="withEffect">
                                  <p:stCondLst>
                                    <p:cond delay="300"/>
                                  </p:stCondLst>
                                  <p:childTnLst>
                                    <p:set>
                                      <p:cBhvr>
                                        <p:cTn id="69" dur="1" fill="hold">
                                          <p:stCondLst>
                                            <p:cond delay="0"/>
                                          </p:stCondLst>
                                        </p:cTn>
                                        <p:tgtEl>
                                          <p:spTgt spid="21"/>
                                        </p:tgtEl>
                                        <p:attrNameLst>
                                          <p:attrName>style.visibility</p:attrName>
                                        </p:attrNameLst>
                                      </p:cBhvr>
                                      <p:to>
                                        <p:strVal val="visible"/>
                                      </p:to>
                                    </p:set>
                                    <p:animEffect transition="in" filter="fade">
                                      <p:cBhvr>
                                        <p:cTn id="70" dur="700"/>
                                        <p:tgtEl>
                                          <p:spTgt spid="21"/>
                                        </p:tgtEl>
                                      </p:cBhvr>
                                    </p:animEffect>
                                  </p:childTnLst>
                                </p:cTn>
                              </p:par>
                              <p:par>
                                <p:cTn id="71" presetID="10" presetClass="entr" presetSubtype="0" fill="hold" grpId="0" nodeType="withEffect">
                                  <p:stCondLst>
                                    <p:cond delay="40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p:cSld name="Closing Slide-red">
    <p:spTree>
      <p:nvGrpSpPr>
        <p:cNvPr id="1" name=""/>
        <p:cNvGrpSpPr/>
        <p:nvPr/>
      </p:nvGrpSpPr>
      <p:grpSpPr>
        <a:xfrm>
          <a:off x="0" y="0"/>
          <a:ext cx="0" cy="0"/>
          <a:chOff x="0" y="0"/>
          <a:chExt cx="0" cy="0"/>
        </a:xfrm>
      </p:grpSpPr>
      <p:pic>
        <p:nvPicPr>
          <p:cNvPr id="20" name="Picture 19" descr="Complex_Gradient7.jp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0" y="0"/>
            <a:ext cx="9144000" cy="5143500"/>
          </a:xfrm>
          <a:prstGeom prst="rect">
            <a:avLst/>
          </a:prstGeom>
        </p:spPr>
      </p:pic>
      <p:sp>
        <p:nvSpPr>
          <p:cNvPr id="4" name="Rectangle 3"/>
          <p:cNvSpPr>
            <a:spLocks noChangeArrowheads="1"/>
          </p:cNvSpPr>
          <p:nvPr/>
        </p:nvSpPr>
        <p:spPr bwMode="black">
          <a:xfrm>
            <a:off x="4373713" y="4383413"/>
            <a:ext cx="41443" cy="117762"/>
          </a:xfrm>
          <a:prstGeom prst="rect">
            <a:avLst/>
          </a:prstGeom>
          <a:solidFill>
            <a:schemeClr val="bg1"/>
          </a:solidFill>
          <a:ln w="9525">
            <a:noFill/>
            <a:miter lim="800000"/>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5" name="Freeform 4"/>
          <p:cNvSpPr>
            <a:spLocks/>
          </p:cNvSpPr>
          <p:nvPr/>
        </p:nvSpPr>
        <p:spPr bwMode="black">
          <a:xfrm>
            <a:off x="4615141" y="4380152"/>
            <a:ext cx="119991" cy="124284"/>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6" name="Freeform 5"/>
          <p:cNvSpPr>
            <a:spLocks/>
          </p:cNvSpPr>
          <p:nvPr/>
        </p:nvSpPr>
        <p:spPr bwMode="black">
          <a:xfrm>
            <a:off x="4200232" y="4380152"/>
            <a:ext cx="119991" cy="124284"/>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7" name="Freeform 6"/>
          <p:cNvSpPr>
            <a:spLocks noEditPoints="1"/>
          </p:cNvSpPr>
          <p:nvPr/>
        </p:nvSpPr>
        <p:spPr bwMode="black">
          <a:xfrm>
            <a:off x="4778502" y="4380152"/>
            <a:ext cx="164807" cy="124284"/>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8" name="Freeform 7"/>
          <p:cNvSpPr>
            <a:spLocks/>
          </p:cNvSpPr>
          <p:nvPr/>
        </p:nvSpPr>
        <p:spPr bwMode="black">
          <a:xfrm>
            <a:off x="4468634" y="4380152"/>
            <a:ext cx="107462" cy="124284"/>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9" name="Freeform 8"/>
          <p:cNvSpPr>
            <a:spLocks/>
          </p:cNvSpPr>
          <p:nvPr/>
        </p:nvSpPr>
        <p:spPr bwMode="black">
          <a:xfrm>
            <a:off x="4117828" y="4240648"/>
            <a:ext cx="39033" cy="6051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10" name="Freeform 9"/>
          <p:cNvSpPr>
            <a:spLocks/>
          </p:cNvSpPr>
          <p:nvPr/>
        </p:nvSpPr>
        <p:spPr bwMode="black">
          <a:xfrm>
            <a:off x="4227217" y="4200066"/>
            <a:ext cx="39033" cy="10109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11" name="Freeform 10"/>
          <p:cNvSpPr>
            <a:spLocks/>
          </p:cNvSpPr>
          <p:nvPr/>
        </p:nvSpPr>
        <p:spPr bwMode="black">
          <a:xfrm>
            <a:off x="4334680" y="4144271"/>
            <a:ext cx="39033" cy="186245"/>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12" name="Freeform 11"/>
          <p:cNvSpPr>
            <a:spLocks/>
          </p:cNvSpPr>
          <p:nvPr/>
        </p:nvSpPr>
        <p:spPr bwMode="black">
          <a:xfrm>
            <a:off x="4444069" y="4200066"/>
            <a:ext cx="39033" cy="10109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14" name="Freeform 13"/>
          <p:cNvSpPr>
            <a:spLocks/>
          </p:cNvSpPr>
          <p:nvPr/>
        </p:nvSpPr>
        <p:spPr bwMode="black">
          <a:xfrm>
            <a:off x="4551049" y="4240648"/>
            <a:ext cx="41443" cy="6051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15" name="Freeform 14"/>
          <p:cNvSpPr>
            <a:spLocks/>
          </p:cNvSpPr>
          <p:nvPr/>
        </p:nvSpPr>
        <p:spPr bwMode="black">
          <a:xfrm>
            <a:off x="4660439" y="4200066"/>
            <a:ext cx="39515" cy="10109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16" name="Freeform 15"/>
          <p:cNvSpPr>
            <a:spLocks/>
          </p:cNvSpPr>
          <p:nvPr/>
        </p:nvSpPr>
        <p:spPr bwMode="black">
          <a:xfrm>
            <a:off x="4769829" y="4144271"/>
            <a:ext cx="39515" cy="186245"/>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17" name="Freeform 16"/>
          <p:cNvSpPr>
            <a:spLocks/>
          </p:cNvSpPr>
          <p:nvPr/>
        </p:nvSpPr>
        <p:spPr bwMode="black">
          <a:xfrm>
            <a:off x="4877290" y="4200066"/>
            <a:ext cx="39515" cy="10109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18" name="Freeform 17"/>
          <p:cNvSpPr>
            <a:spLocks/>
          </p:cNvSpPr>
          <p:nvPr/>
        </p:nvSpPr>
        <p:spPr bwMode="black">
          <a:xfrm>
            <a:off x="4986680" y="4240648"/>
            <a:ext cx="39515" cy="6051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Tree>
    <p:extLst>
      <p:ext uri="{BB962C8B-B14F-4D97-AF65-F5344CB8AC3E}">
        <p14:creationId xmlns:p14="http://schemas.microsoft.com/office/powerpoint/2010/main" val="693277503"/>
      </p:ext>
    </p:extLst>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700"/>
                                        <p:tgtEl>
                                          <p:spTgt spid="20"/>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700"/>
                                        <p:tgtEl>
                                          <p:spTgt spid="9"/>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700"/>
                                        <p:tgtEl>
                                          <p:spTgt spid="11"/>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700"/>
                                        <p:tgtEl>
                                          <p:spTgt spid="14"/>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700"/>
                                        <p:tgtEl>
                                          <p:spTgt spid="16"/>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700"/>
                                        <p:tgtEl>
                                          <p:spTgt spid="18"/>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700"/>
                                        <p:tgtEl>
                                          <p:spTgt spid="10"/>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700"/>
                                        <p:tgtEl>
                                          <p:spTgt spid="12"/>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700"/>
                                        <p:tgtEl>
                                          <p:spTgt spid="15"/>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700"/>
                                        <p:tgtEl>
                                          <p:spTgt spid="17"/>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9"/>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11"/>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14"/>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16"/>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18"/>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10"/>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12"/>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15"/>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17"/>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fade">
                                      <p:cBhvr>
                                        <p:cTn id="57" dur="700"/>
                                        <p:tgtEl>
                                          <p:spTgt spid="6"/>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4"/>
                                        </p:tgtEl>
                                        <p:attrNameLst>
                                          <p:attrName>style.visibility</p:attrName>
                                        </p:attrNameLst>
                                      </p:cBhvr>
                                      <p:to>
                                        <p:strVal val="visible"/>
                                      </p:to>
                                    </p:set>
                                    <p:animEffect transition="in" filter="fade">
                                      <p:cBhvr>
                                        <p:cTn id="60" dur="700"/>
                                        <p:tgtEl>
                                          <p:spTgt spid="4"/>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700"/>
                                        <p:tgtEl>
                                          <p:spTgt spid="8"/>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5"/>
                                        </p:tgtEl>
                                        <p:attrNameLst>
                                          <p:attrName>style.visibility</p:attrName>
                                        </p:attrNameLst>
                                      </p:cBhvr>
                                      <p:to>
                                        <p:strVal val="visible"/>
                                      </p:to>
                                    </p:set>
                                    <p:animEffect transition="in" filter="fade">
                                      <p:cBhvr>
                                        <p:cTn id="66" dur="700"/>
                                        <p:tgtEl>
                                          <p:spTgt spid="5"/>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7"/>
                                        </p:tgtEl>
                                        <p:attrNameLst>
                                          <p:attrName>style.visibility</p:attrName>
                                        </p:attrNameLst>
                                      </p:cBhvr>
                                      <p:to>
                                        <p:strVal val="visible"/>
                                      </p:to>
                                    </p:set>
                                    <p:animEffect transition="in" filter="fade">
                                      <p:cBhvr>
                                        <p:cTn id="69" dur="7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9" grpId="1" animBg="1"/>
      <p:bldP spid="10" grpId="0" animBg="1"/>
      <p:bldP spid="10" grpId="1" animBg="1"/>
      <p:bldP spid="11" grpId="0" animBg="1"/>
      <p:bldP spid="11" grpId="1" animBg="1"/>
      <p:bldP spid="12" grpId="0" animBg="1"/>
      <p:bldP spid="12"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p:cSld name="Closing Slide-red thank you">
    <p:spTree>
      <p:nvGrpSpPr>
        <p:cNvPr id="1" name=""/>
        <p:cNvGrpSpPr/>
        <p:nvPr/>
      </p:nvGrpSpPr>
      <p:grpSpPr>
        <a:xfrm>
          <a:off x="0" y="0"/>
          <a:ext cx="0" cy="0"/>
          <a:chOff x="0" y="0"/>
          <a:chExt cx="0" cy="0"/>
        </a:xfrm>
      </p:grpSpPr>
      <p:pic>
        <p:nvPicPr>
          <p:cNvPr id="18" name="Picture 17" descr="Complex_Gradient7.jp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0" y="0"/>
            <a:ext cx="9144000" cy="5143500"/>
          </a:xfrm>
          <a:prstGeom prst="rect">
            <a:avLst/>
          </a:prstGeom>
        </p:spPr>
      </p:pic>
      <p:sp>
        <p:nvSpPr>
          <p:cNvPr id="34" name="TextBox 33"/>
          <p:cNvSpPr txBox="1"/>
          <p:nvPr/>
        </p:nvSpPr>
        <p:spPr>
          <a:xfrm>
            <a:off x="644692" y="2295372"/>
            <a:ext cx="2621481" cy="646331"/>
          </a:xfrm>
          <a:prstGeom prst="rect">
            <a:avLst/>
          </a:prstGeom>
          <a:noFill/>
        </p:spPr>
        <p:txBody>
          <a:bodyPr wrap="none" rtlCol="0">
            <a:spAutoFit/>
          </a:bodyPr>
          <a:lstStyle/>
          <a:p>
            <a:pPr defTabSz="914400" eaLnBrk="0" fontAlgn="base" hangingPunct="0">
              <a:spcBef>
                <a:spcPct val="0"/>
              </a:spcBef>
              <a:spcAft>
                <a:spcPct val="0"/>
              </a:spcAft>
            </a:pPr>
            <a:r>
              <a:rPr lang="en-US" sz="3600" b="1" dirty="0" smtClean="0">
                <a:solidFill>
                  <a:srgbClr val="FFFFFF"/>
                </a:solidFill>
              </a:rPr>
              <a:t>Thank you.</a:t>
            </a:r>
            <a:endParaRPr lang="en-US" sz="3600" b="1" dirty="0">
              <a:solidFill>
                <a:srgbClr val="FFFFFF"/>
              </a:solidFill>
            </a:endParaRPr>
          </a:p>
        </p:txBody>
      </p:sp>
      <p:sp>
        <p:nvSpPr>
          <p:cNvPr id="19" name="Rectangle 18"/>
          <p:cNvSpPr>
            <a:spLocks noChangeArrowheads="1"/>
          </p:cNvSpPr>
          <p:nvPr/>
        </p:nvSpPr>
        <p:spPr bwMode="black">
          <a:xfrm>
            <a:off x="6312989" y="2781454"/>
            <a:ext cx="116616" cy="331370"/>
          </a:xfrm>
          <a:prstGeom prst="rect">
            <a:avLst/>
          </a:prstGeom>
          <a:solidFill>
            <a:schemeClr val="bg1"/>
          </a:solidFill>
          <a:ln w="9525">
            <a:noFill/>
            <a:miter lim="800000"/>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35" name="Freeform 34"/>
          <p:cNvSpPr>
            <a:spLocks/>
          </p:cNvSpPr>
          <p:nvPr/>
        </p:nvSpPr>
        <p:spPr bwMode="black">
          <a:xfrm>
            <a:off x="6992342" y="2773205"/>
            <a:ext cx="337642" cy="349723"/>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36" name="Freeform 35"/>
          <p:cNvSpPr>
            <a:spLocks/>
          </p:cNvSpPr>
          <p:nvPr/>
        </p:nvSpPr>
        <p:spPr bwMode="black">
          <a:xfrm>
            <a:off x="5824831" y="2773205"/>
            <a:ext cx="337642" cy="349723"/>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37" name="Freeform 36"/>
          <p:cNvSpPr>
            <a:spLocks noEditPoints="1"/>
          </p:cNvSpPr>
          <p:nvPr/>
        </p:nvSpPr>
        <p:spPr bwMode="black">
          <a:xfrm>
            <a:off x="7452023" y="2773205"/>
            <a:ext cx="463750" cy="349723"/>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38" name="Freeform 37"/>
          <p:cNvSpPr>
            <a:spLocks/>
          </p:cNvSpPr>
          <p:nvPr/>
        </p:nvSpPr>
        <p:spPr bwMode="black">
          <a:xfrm>
            <a:off x="6580120" y="2773205"/>
            <a:ext cx="302387" cy="349723"/>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39" name="Freeform 38"/>
          <p:cNvSpPr>
            <a:spLocks/>
          </p:cNvSpPr>
          <p:nvPr/>
        </p:nvSpPr>
        <p:spPr bwMode="black">
          <a:xfrm>
            <a:off x="5592966" y="2311830"/>
            <a:ext cx="109835" cy="170274"/>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40" name="Freeform 39"/>
          <p:cNvSpPr>
            <a:spLocks/>
          </p:cNvSpPr>
          <p:nvPr/>
        </p:nvSpPr>
        <p:spPr bwMode="black">
          <a:xfrm>
            <a:off x="5900767" y="2197636"/>
            <a:ext cx="109835" cy="284468"/>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41" name="Freeform 40"/>
          <p:cNvSpPr>
            <a:spLocks/>
          </p:cNvSpPr>
          <p:nvPr/>
        </p:nvSpPr>
        <p:spPr bwMode="black">
          <a:xfrm>
            <a:off x="6203165" y="2040622"/>
            <a:ext cx="109835" cy="524075"/>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42" name="Freeform 41"/>
          <p:cNvSpPr>
            <a:spLocks/>
          </p:cNvSpPr>
          <p:nvPr/>
        </p:nvSpPr>
        <p:spPr bwMode="black">
          <a:xfrm>
            <a:off x="6510969" y="2197637"/>
            <a:ext cx="109835" cy="284469"/>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43" name="Freeform 42"/>
          <p:cNvSpPr>
            <a:spLocks/>
          </p:cNvSpPr>
          <p:nvPr/>
        </p:nvSpPr>
        <p:spPr bwMode="black">
          <a:xfrm>
            <a:off x="6811994" y="2311836"/>
            <a:ext cx="116616" cy="17027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44" name="Freeform 43"/>
          <p:cNvSpPr>
            <a:spLocks/>
          </p:cNvSpPr>
          <p:nvPr/>
        </p:nvSpPr>
        <p:spPr bwMode="black">
          <a:xfrm>
            <a:off x="7119817" y="2197636"/>
            <a:ext cx="111191" cy="284468"/>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45" name="Freeform 44"/>
          <p:cNvSpPr>
            <a:spLocks/>
          </p:cNvSpPr>
          <p:nvPr/>
        </p:nvSpPr>
        <p:spPr bwMode="black">
          <a:xfrm>
            <a:off x="7427627" y="2040622"/>
            <a:ext cx="111191" cy="524075"/>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46" name="Freeform 45"/>
          <p:cNvSpPr>
            <a:spLocks/>
          </p:cNvSpPr>
          <p:nvPr/>
        </p:nvSpPr>
        <p:spPr bwMode="black">
          <a:xfrm>
            <a:off x="7730013" y="2197636"/>
            <a:ext cx="111191" cy="284468"/>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
        <p:nvSpPr>
          <p:cNvPr id="47" name="Freeform 46"/>
          <p:cNvSpPr>
            <a:spLocks/>
          </p:cNvSpPr>
          <p:nvPr/>
        </p:nvSpPr>
        <p:spPr bwMode="black">
          <a:xfrm>
            <a:off x="8037822" y="2311836"/>
            <a:ext cx="111191" cy="17027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pPr defTabSz="914400" eaLnBrk="0" fontAlgn="base" hangingPunct="0">
              <a:spcBef>
                <a:spcPct val="0"/>
              </a:spcBef>
              <a:spcAft>
                <a:spcPct val="0"/>
              </a:spcAft>
            </a:pPr>
            <a:endParaRPr lang="en-US" b="1">
              <a:solidFill>
                <a:srgbClr val="0096D6"/>
              </a:solidFill>
            </a:endParaRPr>
          </a:p>
        </p:txBody>
      </p:sp>
    </p:spTree>
    <p:extLst>
      <p:ext uri="{BB962C8B-B14F-4D97-AF65-F5344CB8AC3E}">
        <p14:creationId xmlns:p14="http://schemas.microsoft.com/office/powerpoint/2010/main" val="2896558238"/>
      </p:ext>
    </p:extLst>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700"/>
                                        <p:tgtEl>
                                          <p:spTgt spid="18"/>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700"/>
                                        <p:tgtEl>
                                          <p:spTgt spid="39"/>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700"/>
                                        <p:tgtEl>
                                          <p:spTgt spid="40"/>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700"/>
                                        <p:tgtEl>
                                          <p:spTgt spid="41"/>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700"/>
                                        <p:tgtEl>
                                          <p:spTgt spid="42"/>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fade">
                                      <p:cBhvr>
                                        <p:cTn id="27" dur="700"/>
                                        <p:tgtEl>
                                          <p:spTgt spid="43"/>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700"/>
                                        <p:tgtEl>
                                          <p:spTgt spid="44"/>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fade">
                                      <p:cBhvr>
                                        <p:cTn id="33" dur="700"/>
                                        <p:tgtEl>
                                          <p:spTgt spid="45"/>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fade">
                                      <p:cBhvr>
                                        <p:cTn id="36" dur="700"/>
                                        <p:tgtEl>
                                          <p:spTgt spid="46"/>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700"/>
                                        <p:tgtEl>
                                          <p:spTgt spid="47"/>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39"/>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41"/>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43"/>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45"/>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47"/>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40"/>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42"/>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44"/>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46"/>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700"/>
                                        <p:tgtEl>
                                          <p:spTgt spid="36"/>
                                        </p:tgtEl>
                                      </p:cBhvr>
                                    </p:animEffect>
                                  </p:childTnLst>
                                </p:cTn>
                              </p:par>
                              <p:par>
                                <p:cTn id="62" presetID="10" presetClass="entr" presetSubtype="0" fill="hold" nodeType="withEffect">
                                  <p:stCondLst>
                                    <p:cond delay="10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700"/>
                                        <p:tgtEl>
                                          <p:spTgt spid="19"/>
                                        </p:tgtEl>
                                      </p:cBhvr>
                                    </p:animEffect>
                                  </p:childTnLst>
                                </p:cTn>
                              </p:par>
                              <p:par>
                                <p:cTn id="65" presetID="10" presetClass="entr" presetSubtype="0" fill="hold" nodeType="withEffect">
                                  <p:stCondLst>
                                    <p:cond delay="200"/>
                                  </p:stCondLst>
                                  <p:childTnLst>
                                    <p:set>
                                      <p:cBhvr>
                                        <p:cTn id="66" dur="1" fill="hold">
                                          <p:stCondLst>
                                            <p:cond delay="0"/>
                                          </p:stCondLst>
                                        </p:cTn>
                                        <p:tgtEl>
                                          <p:spTgt spid="38"/>
                                        </p:tgtEl>
                                        <p:attrNameLst>
                                          <p:attrName>style.visibility</p:attrName>
                                        </p:attrNameLst>
                                      </p:cBhvr>
                                      <p:to>
                                        <p:strVal val="visible"/>
                                      </p:to>
                                    </p:set>
                                    <p:animEffect transition="in" filter="fade">
                                      <p:cBhvr>
                                        <p:cTn id="67" dur="700"/>
                                        <p:tgtEl>
                                          <p:spTgt spid="38"/>
                                        </p:tgtEl>
                                      </p:cBhvr>
                                    </p:animEffect>
                                  </p:childTnLst>
                                </p:cTn>
                              </p:par>
                              <p:par>
                                <p:cTn id="68" presetID="10" presetClass="entr" presetSubtype="0" fill="hold" nodeType="withEffect">
                                  <p:stCondLst>
                                    <p:cond delay="30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700"/>
                                        <p:tgtEl>
                                          <p:spTgt spid="35"/>
                                        </p:tgtEl>
                                      </p:cBhvr>
                                    </p:animEffect>
                                  </p:childTnLst>
                                </p:cTn>
                              </p:par>
                              <p:par>
                                <p:cTn id="71" presetID="10" presetClass="entr" presetSubtype="0" fill="hold" nodeType="withEffect">
                                  <p:stCondLst>
                                    <p:cond delay="40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7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942128" name="Rectangle 48"/>
          <p:cNvSpPr>
            <a:spLocks noGrp="1" noChangeArrowheads="1"/>
          </p:cNvSpPr>
          <p:nvPr>
            <p:ph type="ctrTitle"/>
          </p:nvPr>
        </p:nvSpPr>
        <p:spPr bwMode="white">
          <a:xfrm>
            <a:off x="381011" y="2171706"/>
            <a:ext cx="3692525" cy="622697"/>
          </a:xfrm>
          <a:ln/>
        </p:spPr>
        <p:txBody>
          <a:bodyPr anchor="ctr"/>
          <a:lstStyle>
            <a:lvl1pPr>
              <a:defRPr sz="3000" b="0">
                <a:solidFill>
                  <a:srgbClr val="FFFFFF"/>
                </a:solidFill>
              </a:defRPr>
            </a:lvl1pPr>
          </a:lstStyle>
          <a:p>
            <a:r>
              <a:rPr lang="en-US"/>
              <a:t>Click To Edit Master Title Style</a:t>
            </a:r>
          </a:p>
        </p:txBody>
      </p:sp>
      <p:sp>
        <p:nvSpPr>
          <p:cNvPr id="942129" name="Rectangle 49"/>
          <p:cNvSpPr>
            <a:spLocks noGrp="1" noChangeArrowheads="1"/>
          </p:cNvSpPr>
          <p:nvPr>
            <p:ph type="subTitle" idx="1"/>
          </p:nvPr>
        </p:nvSpPr>
        <p:spPr>
          <a:xfrm>
            <a:off x="685800" y="4000502"/>
            <a:ext cx="6940550" cy="314325"/>
          </a:xfrm>
          <a:ln/>
        </p:spPr>
        <p:txBody>
          <a:bodyPr/>
          <a:lstStyle>
            <a:lvl1pPr marL="0" indent="0">
              <a:lnSpc>
                <a:spcPct val="90000"/>
              </a:lnSpc>
              <a:buFont typeface="Wingdings" pitchFamily="2" charset="2"/>
              <a:buNone/>
              <a:defRPr sz="2000" b="1">
                <a:solidFill>
                  <a:srgbClr val="C0C0C4"/>
                </a:solidFill>
              </a:defRPr>
            </a:lvl1pPr>
          </a:lstStyle>
          <a:p>
            <a:r>
              <a:rPr lang="en-US"/>
              <a:t>Click to Edit Master Subtitle Style</a:t>
            </a:r>
          </a:p>
        </p:txBody>
      </p:sp>
    </p:spTree>
    <p:extLst>
      <p:ext uri="{BB962C8B-B14F-4D97-AF65-F5344CB8AC3E}">
        <p14:creationId xmlns:p14="http://schemas.microsoft.com/office/powerpoint/2010/main" val="197441413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7411319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2128263"/>
      </p:ext>
    </p:extLst>
  </p:cSld>
  <p:clrMapOvr>
    <a:masterClrMapping/>
  </p:clrMapOvr>
  <p:transition xmlns:p14="http://schemas.microsoft.com/office/powerpoint/2010/mai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5638" y="342900"/>
            <a:ext cx="8145462" cy="628650"/>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79236977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55638" y="342900"/>
            <a:ext cx="8145462" cy="628650"/>
          </a:xfrm>
        </p:spPr>
        <p:txBody>
          <a:bodyPr/>
          <a:lstStyle/>
          <a:p>
            <a:r>
              <a:rPr lang="en-US" smtClean="0"/>
              <a:t>Click to edit Master title style</a:t>
            </a:r>
            <a:endParaRPr lang="nl-BE"/>
          </a:p>
        </p:txBody>
      </p:sp>
      <p:sp>
        <p:nvSpPr>
          <p:cNvPr id="3" name="Table Placeholder 2"/>
          <p:cNvSpPr>
            <a:spLocks noGrp="1"/>
          </p:cNvSpPr>
          <p:nvPr>
            <p:ph type="tbl" idx="1"/>
          </p:nvPr>
        </p:nvSpPr>
        <p:spPr>
          <a:xfrm>
            <a:off x="655649" y="1335883"/>
            <a:ext cx="7940675" cy="2678906"/>
          </a:xfrm>
        </p:spPr>
        <p:txBody>
          <a:bodyPr/>
          <a:lstStyle/>
          <a:p>
            <a:endParaRPr lang="nl-BE"/>
          </a:p>
        </p:txBody>
      </p:sp>
    </p:spTree>
    <p:extLst>
      <p:ext uri="{BB962C8B-B14F-4D97-AF65-F5344CB8AC3E}">
        <p14:creationId xmlns:p14="http://schemas.microsoft.com/office/powerpoint/2010/main" val="261943405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93762" y="228600"/>
            <a:ext cx="7435849" cy="628650"/>
          </a:xfrm>
        </p:spPr>
        <p:txBody>
          <a:bodyPr/>
          <a:lstStyle/>
          <a:p>
            <a:r>
              <a:rPr lang="en-US" dirty="0" smtClean="0"/>
              <a:t>Slide Title Goes Here</a:t>
            </a:r>
            <a:endParaRPr lang="en-US" dirty="0"/>
          </a:p>
        </p:txBody>
      </p:sp>
      <p:sp>
        <p:nvSpPr>
          <p:cNvPr id="3" name="Content Placeholder 2"/>
          <p:cNvSpPr>
            <a:spLocks noGrp="1"/>
          </p:cNvSpPr>
          <p:nvPr>
            <p:ph idx="1" hasCustomPrompt="1"/>
          </p:nvPr>
        </p:nvSpPr>
        <p:spPr/>
        <p:txBody>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0" hasCustomPrompt="1"/>
          </p:nvPr>
        </p:nvSpPr>
        <p:spPr>
          <a:xfrm>
            <a:off x="793762" y="889907"/>
            <a:ext cx="7435849" cy="285750"/>
          </a:xfrm>
        </p:spPr>
        <p:txBody>
          <a:bodyPr anchor="ctr" anchorCtr="0">
            <a:noAutofit/>
          </a:bodyPr>
          <a:lstStyle>
            <a:lvl1pPr>
              <a:buFontTx/>
              <a:buNone/>
              <a:defRPr sz="2400"/>
            </a:lvl1pPr>
            <a:lvl2pPr>
              <a:defRPr sz="2400"/>
            </a:lvl2pPr>
            <a:lvl3pPr>
              <a:defRPr sz="2400"/>
            </a:lvl3pPr>
            <a:lvl4pPr>
              <a:defRPr sz="2400"/>
            </a:lvl4pPr>
            <a:lvl5pPr>
              <a:defRPr sz="2400"/>
            </a:lvl5pPr>
          </a:lstStyle>
          <a:p>
            <a:pPr lvl="0"/>
            <a:r>
              <a:rPr lang="en-US" dirty="0" smtClean="0"/>
              <a:t>Subtitle Goes Here</a:t>
            </a:r>
            <a:endParaRPr lang="en-US" dirty="0"/>
          </a:p>
        </p:txBody>
      </p:sp>
      <p:sp>
        <p:nvSpPr>
          <p:cNvPr id="10" name="Text Placeholder 9"/>
          <p:cNvSpPr>
            <a:spLocks noGrp="1"/>
          </p:cNvSpPr>
          <p:nvPr>
            <p:ph type="body" sz="quarter" idx="11" hasCustomPrompt="1"/>
          </p:nvPr>
        </p:nvSpPr>
        <p:spPr>
          <a:xfrm>
            <a:off x="793750" y="4702379"/>
            <a:ext cx="7461250" cy="307777"/>
          </a:xfrm>
        </p:spPr>
        <p:txBody>
          <a:bodyPr wrap="square" anchor="b" anchorCtr="0">
            <a:spAutoFit/>
          </a:bodyPr>
          <a:lstStyle>
            <a:lvl1pPr algn="l" defTabSz="804863">
              <a:lnSpc>
                <a:spcPct val="100000"/>
              </a:lnSpc>
              <a:spcBef>
                <a:spcPct val="50000"/>
              </a:spcBef>
              <a:buNone/>
              <a:defRPr sz="1400"/>
            </a:lvl1pPr>
            <a:lvl2pPr>
              <a:buFont typeface="Arial" pitchFamily="34" charset="0"/>
              <a:buNone/>
              <a:defRPr sz="1400"/>
            </a:lvl2pPr>
            <a:lvl3pPr>
              <a:buFont typeface="Arial" pitchFamily="34" charset="0"/>
              <a:buNone/>
              <a:defRPr sz="1400"/>
            </a:lvl3pPr>
            <a:lvl4pPr>
              <a:buFont typeface="Arial" pitchFamily="34" charset="0"/>
              <a:buNone/>
              <a:defRPr sz="1400"/>
            </a:lvl4pPr>
            <a:lvl5pPr>
              <a:buFont typeface="Arial" pitchFamily="34" charset="0"/>
              <a:buNone/>
              <a:defRPr sz="1400"/>
            </a:lvl5pPr>
          </a:lstStyle>
          <a:p>
            <a:pPr lvl="0"/>
            <a:r>
              <a:rPr lang="en-US" dirty="0" smtClean="0"/>
              <a:t>Source: Placeholder for Notes Is 14 Points</a:t>
            </a:r>
          </a:p>
        </p:txBody>
      </p:sp>
    </p:spTree>
    <p:extLst>
      <p:ext uri="{BB962C8B-B14F-4D97-AF65-F5344CB8AC3E}">
        <p14:creationId xmlns:p14="http://schemas.microsoft.com/office/powerpoint/2010/main" val="909944766"/>
      </p:ext>
    </p:extLst>
  </p:cSld>
  <p:clrMapOvr>
    <a:masterClrMapping/>
  </p:clrMapOvr>
  <p:transition xmlns:p14="http://schemas.microsoft.com/office/powerpoint/2010/main">
    <p:wipe dir="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p:cSld name="3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93762" y="228600"/>
            <a:ext cx="7435849" cy="628650"/>
          </a:xfrm>
        </p:spPr>
        <p:txBody>
          <a:bodyPr/>
          <a:lstStyle/>
          <a:p>
            <a:r>
              <a:rPr lang="en-US" dirty="0" smtClean="0"/>
              <a:t>Slide Title Goes Here</a:t>
            </a:r>
            <a:endParaRPr lang="en-US" dirty="0"/>
          </a:p>
        </p:txBody>
      </p:sp>
      <p:sp>
        <p:nvSpPr>
          <p:cNvPr id="3" name="Content Placeholder 2"/>
          <p:cNvSpPr>
            <a:spLocks noGrp="1"/>
          </p:cNvSpPr>
          <p:nvPr>
            <p:ph idx="1" hasCustomPrompt="1"/>
          </p:nvPr>
        </p:nvSpPr>
        <p:spPr/>
        <p:txBody>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0" hasCustomPrompt="1"/>
          </p:nvPr>
        </p:nvSpPr>
        <p:spPr>
          <a:xfrm>
            <a:off x="793762" y="889907"/>
            <a:ext cx="7435849" cy="285750"/>
          </a:xfrm>
        </p:spPr>
        <p:txBody>
          <a:bodyPr anchor="ctr" anchorCtr="0">
            <a:noAutofit/>
          </a:bodyPr>
          <a:lstStyle>
            <a:lvl1pPr>
              <a:buFontTx/>
              <a:buNone/>
              <a:defRPr sz="2400"/>
            </a:lvl1pPr>
            <a:lvl2pPr>
              <a:defRPr sz="2400"/>
            </a:lvl2pPr>
            <a:lvl3pPr>
              <a:defRPr sz="2400"/>
            </a:lvl3pPr>
            <a:lvl4pPr>
              <a:defRPr sz="2400"/>
            </a:lvl4pPr>
            <a:lvl5pPr>
              <a:defRPr sz="2400"/>
            </a:lvl5pPr>
          </a:lstStyle>
          <a:p>
            <a:pPr lvl="0"/>
            <a:r>
              <a:rPr lang="en-US" dirty="0" smtClean="0"/>
              <a:t>Subtitle Goes Here</a:t>
            </a:r>
            <a:endParaRPr lang="en-US" dirty="0"/>
          </a:p>
        </p:txBody>
      </p:sp>
      <p:sp>
        <p:nvSpPr>
          <p:cNvPr id="10" name="Text Placeholder 9"/>
          <p:cNvSpPr>
            <a:spLocks noGrp="1"/>
          </p:cNvSpPr>
          <p:nvPr>
            <p:ph type="body" sz="quarter" idx="11" hasCustomPrompt="1"/>
          </p:nvPr>
        </p:nvSpPr>
        <p:spPr>
          <a:xfrm>
            <a:off x="793750" y="4702379"/>
            <a:ext cx="7461250" cy="307777"/>
          </a:xfrm>
        </p:spPr>
        <p:txBody>
          <a:bodyPr wrap="square" anchor="b" anchorCtr="0">
            <a:spAutoFit/>
          </a:bodyPr>
          <a:lstStyle>
            <a:lvl1pPr algn="l" defTabSz="804863">
              <a:lnSpc>
                <a:spcPct val="100000"/>
              </a:lnSpc>
              <a:spcBef>
                <a:spcPct val="50000"/>
              </a:spcBef>
              <a:buNone/>
              <a:defRPr sz="1400"/>
            </a:lvl1pPr>
            <a:lvl2pPr>
              <a:buFont typeface="Arial" pitchFamily="34" charset="0"/>
              <a:buNone/>
              <a:defRPr sz="1400"/>
            </a:lvl2pPr>
            <a:lvl3pPr>
              <a:buFont typeface="Arial" pitchFamily="34" charset="0"/>
              <a:buNone/>
              <a:defRPr sz="1400"/>
            </a:lvl3pPr>
            <a:lvl4pPr>
              <a:buFont typeface="Arial" pitchFamily="34" charset="0"/>
              <a:buNone/>
              <a:defRPr sz="1400"/>
            </a:lvl4pPr>
            <a:lvl5pPr>
              <a:buFont typeface="Arial" pitchFamily="34" charset="0"/>
              <a:buNone/>
              <a:defRPr sz="1400"/>
            </a:lvl5pPr>
          </a:lstStyle>
          <a:p>
            <a:pPr lvl="0"/>
            <a:r>
              <a:rPr lang="en-US" dirty="0" smtClean="0"/>
              <a:t>Source: Placeholder for Notes Is 14 Points</a:t>
            </a:r>
          </a:p>
        </p:txBody>
      </p:sp>
    </p:spTree>
    <p:extLst>
      <p:ext uri="{BB962C8B-B14F-4D97-AF65-F5344CB8AC3E}">
        <p14:creationId xmlns:p14="http://schemas.microsoft.com/office/powerpoint/2010/main" val="1048922062"/>
      </p:ext>
    </p:extLst>
  </p:cSld>
  <p:clrMapOvr>
    <a:masterClrMapping/>
  </p:clrMapOvr>
  <p:transition xmlns:p14="http://schemas.microsoft.com/office/powerpoint/2010/main">
    <p:wipe dir="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p:cSld name="4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93762" y="228600"/>
            <a:ext cx="7435849" cy="628650"/>
          </a:xfrm>
        </p:spPr>
        <p:txBody>
          <a:bodyPr/>
          <a:lstStyle/>
          <a:p>
            <a:r>
              <a:rPr lang="en-US" dirty="0" smtClean="0"/>
              <a:t>Slide Title Goes Here</a:t>
            </a:r>
            <a:endParaRPr lang="en-US" dirty="0"/>
          </a:p>
        </p:txBody>
      </p:sp>
      <p:sp>
        <p:nvSpPr>
          <p:cNvPr id="3" name="Content Placeholder 2"/>
          <p:cNvSpPr>
            <a:spLocks noGrp="1"/>
          </p:cNvSpPr>
          <p:nvPr>
            <p:ph idx="1" hasCustomPrompt="1"/>
          </p:nvPr>
        </p:nvSpPr>
        <p:spPr/>
        <p:txBody>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0" hasCustomPrompt="1"/>
          </p:nvPr>
        </p:nvSpPr>
        <p:spPr>
          <a:xfrm>
            <a:off x="793762" y="889907"/>
            <a:ext cx="7435849" cy="285750"/>
          </a:xfrm>
        </p:spPr>
        <p:txBody>
          <a:bodyPr anchor="ctr" anchorCtr="0">
            <a:noAutofit/>
          </a:bodyPr>
          <a:lstStyle>
            <a:lvl1pPr>
              <a:buFontTx/>
              <a:buNone/>
              <a:defRPr sz="2400"/>
            </a:lvl1pPr>
            <a:lvl2pPr>
              <a:defRPr sz="2400"/>
            </a:lvl2pPr>
            <a:lvl3pPr>
              <a:defRPr sz="2400"/>
            </a:lvl3pPr>
            <a:lvl4pPr>
              <a:defRPr sz="2400"/>
            </a:lvl4pPr>
            <a:lvl5pPr>
              <a:defRPr sz="2400"/>
            </a:lvl5pPr>
          </a:lstStyle>
          <a:p>
            <a:pPr lvl="0"/>
            <a:r>
              <a:rPr lang="en-US" dirty="0" smtClean="0"/>
              <a:t>Subtitle Goes Here</a:t>
            </a:r>
            <a:endParaRPr lang="en-US" dirty="0"/>
          </a:p>
        </p:txBody>
      </p:sp>
      <p:sp>
        <p:nvSpPr>
          <p:cNvPr id="10" name="Text Placeholder 9"/>
          <p:cNvSpPr>
            <a:spLocks noGrp="1"/>
          </p:cNvSpPr>
          <p:nvPr>
            <p:ph type="body" sz="quarter" idx="11" hasCustomPrompt="1"/>
          </p:nvPr>
        </p:nvSpPr>
        <p:spPr>
          <a:xfrm>
            <a:off x="793750" y="4702379"/>
            <a:ext cx="7461250" cy="307777"/>
          </a:xfrm>
        </p:spPr>
        <p:txBody>
          <a:bodyPr wrap="square" anchor="b" anchorCtr="0">
            <a:spAutoFit/>
          </a:bodyPr>
          <a:lstStyle>
            <a:lvl1pPr algn="l" defTabSz="804863">
              <a:lnSpc>
                <a:spcPct val="100000"/>
              </a:lnSpc>
              <a:spcBef>
                <a:spcPct val="50000"/>
              </a:spcBef>
              <a:buNone/>
              <a:defRPr sz="1400"/>
            </a:lvl1pPr>
            <a:lvl2pPr>
              <a:buFont typeface="Arial" pitchFamily="34" charset="0"/>
              <a:buNone/>
              <a:defRPr sz="1400"/>
            </a:lvl2pPr>
            <a:lvl3pPr>
              <a:buFont typeface="Arial" pitchFamily="34" charset="0"/>
              <a:buNone/>
              <a:defRPr sz="1400"/>
            </a:lvl3pPr>
            <a:lvl4pPr>
              <a:buFont typeface="Arial" pitchFamily="34" charset="0"/>
              <a:buNone/>
              <a:defRPr sz="1400"/>
            </a:lvl4pPr>
            <a:lvl5pPr>
              <a:buFont typeface="Arial" pitchFamily="34" charset="0"/>
              <a:buNone/>
              <a:defRPr sz="1400"/>
            </a:lvl5pPr>
          </a:lstStyle>
          <a:p>
            <a:pPr lvl="0"/>
            <a:r>
              <a:rPr lang="en-US" dirty="0" smtClean="0"/>
              <a:t>Source: Placeholder for Notes Is 14 Points</a:t>
            </a:r>
          </a:p>
        </p:txBody>
      </p:sp>
    </p:spTree>
    <p:extLst>
      <p:ext uri="{BB962C8B-B14F-4D97-AF65-F5344CB8AC3E}">
        <p14:creationId xmlns:p14="http://schemas.microsoft.com/office/powerpoint/2010/main" val="1212499138"/>
      </p:ext>
    </p:extLst>
  </p:cSld>
  <p:clrMapOvr>
    <a:masterClrMapping/>
  </p:clrMapOvr>
  <p:transition xmlns:p14="http://schemas.microsoft.com/office/powerpoint/2010/main">
    <p:wipe dir="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p:cSld name="6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93762" y="228600"/>
            <a:ext cx="7435849" cy="628650"/>
          </a:xfrm>
        </p:spPr>
        <p:txBody>
          <a:bodyPr/>
          <a:lstStyle/>
          <a:p>
            <a:r>
              <a:rPr lang="en-US" dirty="0" smtClean="0"/>
              <a:t>Slide Title Goes Here</a:t>
            </a:r>
            <a:endParaRPr lang="en-US" dirty="0"/>
          </a:p>
        </p:txBody>
      </p:sp>
      <p:sp>
        <p:nvSpPr>
          <p:cNvPr id="3" name="Content Placeholder 2"/>
          <p:cNvSpPr>
            <a:spLocks noGrp="1"/>
          </p:cNvSpPr>
          <p:nvPr>
            <p:ph idx="1" hasCustomPrompt="1"/>
          </p:nvPr>
        </p:nvSpPr>
        <p:spPr/>
        <p:txBody>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0" hasCustomPrompt="1"/>
          </p:nvPr>
        </p:nvSpPr>
        <p:spPr>
          <a:xfrm>
            <a:off x="793762" y="889907"/>
            <a:ext cx="7435849" cy="285750"/>
          </a:xfrm>
        </p:spPr>
        <p:txBody>
          <a:bodyPr anchor="ctr" anchorCtr="0">
            <a:noAutofit/>
          </a:bodyPr>
          <a:lstStyle>
            <a:lvl1pPr>
              <a:buFontTx/>
              <a:buNone/>
              <a:defRPr sz="2400"/>
            </a:lvl1pPr>
            <a:lvl2pPr>
              <a:defRPr sz="2400"/>
            </a:lvl2pPr>
            <a:lvl3pPr>
              <a:defRPr sz="2400"/>
            </a:lvl3pPr>
            <a:lvl4pPr>
              <a:defRPr sz="2400"/>
            </a:lvl4pPr>
            <a:lvl5pPr>
              <a:defRPr sz="2400"/>
            </a:lvl5pPr>
          </a:lstStyle>
          <a:p>
            <a:pPr lvl="0"/>
            <a:r>
              <a:rPr lang="en-US" dirty="0" smtClean="0"/>
              <a:t>Subtitle Goes Here</a:t>
            </a:r>
            <a:endParaRPr lang="en-US" dirty="0"/>
          </a:p>
        </p:txBody>
      </p:sp>
      <p:sp>
        <p:nvSpPr>
          <p:cNvPr id="10" name="Text Placeholder 9"/>
          <p:cNvSpPr>
            <a:spLocks noGrp="1"/>
          </p:cNvSpPr>
          <p:nvPr>
            <p:ph type="body" sz="quarter" idx="11" hasCustomPrompt="1"/>
          </p:nvPr>
        </p:nvSpPr>
        <p:spPr>
          <a:xfrm>
            <a:off x="793750" y="4702379"/>
            <a:ext cx="7461250" cy="307777"/>
          </a:xfrm>
        </p:spPr>
        <p:txBody>
          <a:bodyPr wrap="square" anchor="b" anchorCtr="0">
            <a:spAutoFit/>
          </a:bodyPr>
          <a:lstStyle>
            <a:lvl1pPr algn="l" defTabSz="804863">
              <a:lnSpc>
                <a:spcPct val="100000"/>
              </a:lnSpc>
              <a:spcBef>
                <a:spcPct val="50000"/>
              </a:spcBef>
              <a:buNone/>
              <a:defRPr sz="1400"/>
            </a:lvl1pPr>
            <a:lvl2pPr>
              <a:buFont typeface="Arial" pitchFamily="34" charset="0"/>
              <a:buNone/>
              <a:defRPr sz="1400"/>
            </a:lvl2pPr>
            <a:lvl3pPr>
              <a:buFont typeface="Arial" pitchFamily="34" charset="0"/>
              <a:buNone/>
              <a:defRPr sz="1400"/>
            </a:lvl3pPr>
            <a:lvl4pPr>
              <a:buFont typeface="Arial" pitchFamily="34" charset="0"/>
              <a:buNone/>
              <a:defRPr sz="1400"/>
            </a:lvl4pPr>
            <a:lvl5pPr>
              <a:buFont typeface="Arial" pitchFamily="34" charset="0"/>
              <a:buNone/>
              <a:defRPr sz="1400"/>
            </a:lvl5pPr>
          </a:lstStyle>
          <a:p>
            <a:pPr lvl="0"/>
            <a:r>
              <a:rPr lang="en-US" dirty="0" smtClean="0"/>
              <a:t>Source: Placeholder for Notes Is 14 Points</a:t>
            </a:r>
          </a:p>
        </p:txBody>
      </p:sp>
    </p:spTree>
    <p:extLst>
      <p:ext uri="{BB962C8B-B14F-4D97-AF65-F5344CB8AC3E}">
        <p14:creationId xmlns:p14="http://schemas.microsoft.com/office/powerpoint/2010/main" val="3798164971"/>
      </p:ext>
    </p:extLst>
  </p:cSld>
  <p:clrMapOvr>
    <a:masterClrMapping/>
  </p:clrMapOvr>
  <p:transition xmlns:p14="http://schemas.microsoft.com/office/powerpoint/2010/mai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cSld name="Bullet_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9703" y="324161"/>
            <a:ext cx="8588861" cy="628650"/>
          </a:xfrm>
          <a:prstGeom prst="rect">
            <a:avLst/>
          </a:prstGeom>
        </p:spPr>
        <p:txBody>
          <a:bodyPr/>
          <a:lstStyle>
            <a:lvl1pPr>
              <a:defRPr>
                <a:gradFill>
                  <a:gsLst>
                    <a:gs pos="0">
                      <a:schemeClr val="tx1"/>
                    </a:gs>
                    <a:gs pos="44000">
                      <a:srgbClr val="01BBBB"/>
                    </a:gs>
                    <a:gs pos="100000">
                      <a:schemeClr val="accent4"/>
                    </a:gs>
                  </a:gsLst>
                  <a:lin ang="4800000" scaled="0"/>
                </a:gradFill>
                <a:latin typeface="CiscoSans ExtraLight"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831773707"/>
      </p:ext>
    </p:extLst>
  </p:cSld>
  <p:clrMapOvr>
    <a:masterClrMapping/>
  </p:clrMapOvr>
  <p:transition xmlns:p14="http://schemas.microsoft.com/office/powerpoint/2010/mai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cSld name="Closing Slide-green thank you">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5143500"/>
          </a:xfrm>
          <a:prstGeom prst="rect">
            <a:avLst/>
          </a:prstGeom>
          <a:noFill/>
        </p:spPr>
      </p:pic>
      <p:sp>
        <p:nvSpPr>
          <p:cNvPr id="18" name="Rectangle 17"/>
          <p:cNvSpPr>
            <a:spLocks noChangeArrowheads="1"/>
          </p:cNvSpPr>
          <p:nvPr userDrawn="1"/>
        </p:nvSpPr>
        <p:spPr bwMode="black">
          <a:xfrm>
            <a:off x="6312989" y="2824688"/>
            <a:ext cx="116616" cy="441827"/>
          </a:xfrm>
          <a:prstGeom prst="rect">
            <a:avLst/>
          </a:prstGeom>
          <a:solidFill>
            <a:schemeClr val="bg1"/>
          </a:solidFill>
          <a:ln w="9525">
            <a:noFill/>
            <a:miter lim="800000"/>
            <a:headEnd/>
            <a:tailEnd/>
          </a:ln>
        </p:spPr>
        <p:txBody>
          <a:bodyPr/>
          <a:lstStyle/>
          <a:p>
            <a:endParaRPr lang="en-US" dirty="0">
              <a:solidFill>
                <a:srgbClr val="0096D6"/>
              </a:solidFill>
              <a:latin typeface="+mj-lt"/>
            </a:endParaRPr>
          </a:p>
        </p:txBody>
      </p:sp>
      <p:sp>
        <p:nvSpPr>
          <p:cNvPr id="35" name="Freeform 34"/>
          <p:cNvSpPr>
            <a:spLocks/>
          </p:cNvSpPr>
          <p:nvPr userDrawn="1"/>
        </p:nvSpPr>
        <p:spPr bwMode="black">
          <a:xfrm>
            <a:off x="6992342" y="2813690"/>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36" name="Freeform 35"/>
          <p:cNvSpPr>
            <a:spLocks/>
          </p:cNvSpPr>
          <p:nvPr userDrawn="1"/>
        </p:nvSpPr>
        <p:spPr bwMode="black">
          <a:xfrm>
            <a:off x="5824831" y="2813690"/>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37" name="Freeform 36"/>
          <p:cNvSpPr>
            <a:spLocks noEditPoints="1"/>
          </p:cNvSpPr>
          <p:nvPr userDrawn="1"/>
        </p:nvSpPr>
        <p:spPr bwMode="black">
          <a:xfrm>
            <a:off x="7452023" y="2813690"/>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38" name="Freeform 37"/>
          <p:cNvSpPr>
            <a:spLocks/>
          </p:cNvSpPr>
          <p:nvPr userDrawn="1"/>
        </p:nvSpPr>
        <p:spPr bwMode="black">
          <a:xfrm>
            <a:off x="6580120" y="2813690"/>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39" name="Freeform 38"/>
          <p:cNvSpPr>
            <a:spLocks/>
          </p:cNvSpPr>
          <p:nvPr userDrawn="1"/>
        </p:nvSpPr>
        <p:spPr bwMode="black">
          <a:xfrm>
            <a:off x="5592965" y="219852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40" name="Freeform 39"/>
          <p:cNvSpPr>
            <a:spLocks/>
          </p:cNvSpPr>
          <p:nvPr userDrawn="1"/>
        </p:nvSpPr>
        <p:spPr bwMode="black">
          <a:xfrm>
            <a:off x="5900767" y="2046265"/>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41" name="Freeform 40"/>
          <p:cNvSpPr>
            <a:spLocks/>
          </p:cNvSpPr>
          <p:nvPr userDrawn="1"/>
        </p:nvSpPr>
        <p:spPr bwMode="black">
          <a:xfrm>
            <a:off x="6203164" y="1836907"/>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42" name="Freeform 41"/>
          <p:cNvSpPr>
            <a:spLocks/>
          </p:cNvSpPr>
          <p:nvPr userDrawn="1"/>
        </p:nvSpPr>
        <p:spPr bwMode="black">
          <a:xfrm>
            <a:off x="6510969" y="2046262"/>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43" name="Freeform 42"/>
          <p:cNvSpPr>
            <a:spLocks/>
          </p:cNvSpPr>
          <p:nvPr userDrawn="1"/>
        </p:nvSpPr>
        <p:spPr bwMode="black">
          <a:xfrm>
            <a:off x="6811994" y="2198522"/>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44" name="Freeform 43"/>
          <p:cNvSpPr>
            <a:spLocks/>
          </p:cNvSpPr>
          <p:nvPr userDrawn="1"/>
        </p:nvSpPr>
        <p:spPr bwMode="black">
          <a:xfrm>
            <a:off x="7119816" y="204626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45" name="Freeform 44"/>
          <p:cNvSpPr>
            <a:spLocks/>
          </p:cNvSpPr>
          <p:nvPr userDrawn="1"/>
        </p:nvSpPr>
        <p:spPr bwMode="black">
          <a:xfrm>
            <a:off x="7427627" y="183690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46" name="Freeform 45"/>
          <p:cNvSpPr>
            <a:spLocks/>
          </p:cNvSpPr>
          <p:nvPr userDrawn="1"/>
        </p:nvSpPr>
        <p:spPr bwMode="black">
          <a:xfrm>
            <a:off x="7730012" y="204626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47" name="Freeform 46"/>
          <p:cNvSpPr>
            <a:spLocks/>
          </p:cNvSpPr>
          <p:nvPr userDrawn="1"/>
        </p:nvSpPr>
        <p:spPr bwMode="black">
          <a:xfrm>
            <a:off x="8037822" y="2198522"/>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48" name="TextBox 47"/>
          <p:cNvSpPr txBox="1"/>
          <p:nvPr userDrawn="1"/>
        </p:nvSpPr>
        <p:spPr>
          <a:xfrm>
            <a:off x="644691" y="2176573"/>
            <a:ext cx="2467342" cy="646331"/>
          </a:xfrm>
          <a:prstGeom prst="rect">
            <a:avLst/>
          </a:prstGeom>
          <a:noFill/>
        </p:spPr>
        <p:txBody>
          <a:bodyPr wrap="none" rtlCol="0">
            <a:spAutoFit/>
          </a:bodyPr>
          <a:lstStyle/>
          <a:p>
            <a:r>
              <a:rPr lang="en-US" sz="3600" dirty="0" smtClean="0">
                <a:solidFill>
                  <a:srgbClr val="FFFFFF"/>
                </a:solidFill>
                <a:latin typeface="+mj-lt"/>
              </a:rPr>
              <a:t>Thank you.</a:t>
            </a:r>
            <a:endParaRPr lang="en-US" sz="3600" dirty="0">
              <a:solidFill>
                <a:srgbClr val="FFFFFF"/>
              </a:solidFill>
              <a:latin typeface="+mj-lt"/>
            </a:endParaRPr>
          </a:p>
        </p:txBody>
      </p:sp>
    </p:spTree>
    <p:extLst>
      <p:ext uri="{BB962C8B-B14F-4D97-AF65-F5344CB8AC3E}">
        <p14:creationId xmlns:p14="http://schemas.microsoft.com/office/powerpoint/2010/main" val="3708948892"/>
      </p:ext>
    </p:extLst>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6250"/>
                                  </p:iterate>
                                  <p:childTnLst>
                                    <p:set>
                                      <p:cBhvr>
                                        <p:cTn id="6" dur="1" fill="hold">
                                          <p:stCondLst>
                                            <p:cond delay="0"/>
                                          </p:stCondLst>
                                        </p:cTn>
                                        <p:tgtEl>
                                          <p:spTgt spid="48"/>
                                        </p:tgtEl>
                                        <p:attrNameLst>
                                          <p:attrName>style.visibility</p:attrName>
                                        </p:attrNameLst>
                                      </p:cBhvr>
                                      <p:to>
                                        <p:strVal val="visible"/>
                                      </p:to>
                                    </p:set>
                                    <p:animEffect transition="in" filter="fade">
                                      <p:cBhvr>
                                        <p:cTn id="7" dur="1000"/>
                                        <p:tgtEl>
                                          <p:spTgt spid="48"/>
                                        </p:tgtEl>
                                      </p:cBhvr>
                                    </p:animEffect>
                                  </p:childTnLst>
                                </p:cTn>
                              </p:par>
                            </p:childTnLst>
                          </p:cTn>
                        </p:par>
                        <p:par>
                          <p:cTn id="8" fill="hold">
                            <p:stCondLst>
                              <p:cond delay="1500"/>
                            </p:stCondLst>
                            <p:childTnLst>
                              <p:par>
                                <p:cTn id="9" presetID="10" presetClass="entr" presetSubtype="0" fill="hold" grpId="1"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700"/>
                                        <p:tgtEl>
                                          <p:spTgt spid="39"/>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40"/>
                                        </p:tgtEl>
                                        <p:attrNameLst>
                                          <p:attrName>style.visibility</p:attrName>
                                        </p:attrNameLst>
                                      </p:cBhvr>
                                      <p:to>
                                        <p:strVal val="visible"/>
                                      </p:to>
                                    </p:set>
                                    <p:animEffect transition="in" filter="fade">
                                      <p:cBhvr>
                                        <p:cTn id="14" dur="700"/>
                                        <p:tgtEl>
                                          <p:spTgt spid="40"/>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fade">
                                      <p:cBhvr>
                                        <p:cTn id="17" dur="700"/>
                                        <p:tgtEl>
                                          <p:spTgt spid="41"/>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42"/>
                                        </p:tgtEl>
                                        <p:attrNameLst>
                                          <p:attrName>style.visibility</p:attrName>
                                        </p:attrNameLst>
                                      </p:cBhvr>
                                      <p:to>
                                        <p:strVal val="visible"/>
                                      </p:to>
                                    </p:set>
                                    <p:animEffect transition="in" filter="fade">
                                      <p:cBhvr>
                                        <p:cTn id="20" dur="700"/>
                                        <p:tgtEl>
                                          <p:spTgt spid="42"/>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fade">
                                      <p:cBhvr>
                                        <p:cTn id="23" dur="700"/>
                                        <p:tgtEl>
                                          <p:spTgt spid="43"/>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44"/>
                                        </p:tgtEl>
                                        <p:attrNameLst>
                                          <p:attrName>style.visibility</p:attrName>
                                        </p:attrNameLst>
                                      </p:cBhvr>
                                      <p:to>
                                        <p:strVal val="visible"/>
                                      </p:to>
                                    </p:set>
                                    <p:animEffect transition="in" filter="fade">
                                      <p:cBhvr>
                                        <p:cTn id="26" dur="700"/>
                                        <p:tgtEl>
                                          <p:spTgt spid="44"/>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45"/>
                                        </p:tgtEl>
                                        <p:attrNameLst>
                                          <p:attrName>style.visibility</p:attrName>
                                        </p:attrNameLst>
                                      </p:cBhvr>
                                      <p:to>
                                        <p:strVal val="visible"/>
                                      </p:to>
                                    </p:set>
                                    <p:animEffect transition="in" filter="fade">
                                      <p:cBhvr>
                                        <p:cTn id="29" dur="700"/>
                                        <p:tgtEl>
                                          <p:spTgt spid="45"/>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46"/>
                                        </p:tgtEl>
                                        <p:attrNameLst>
                                          <p:attrName>style.visibility</p:attrName>
                                        </p:attrNameLst>
                                      </p:cBhvr>
                                      <p:to>
                                        <p:strVal val="visible"/>
                                      </p:to>
                                    </p:set>
                                    <p:animEffect transition="in" filter="fade">
                                      <p:cBhvr>
                                        <p:cTn id="32" dur="700"/>
                                        <p:tgtEl>
                                          <p:spTgt spid="46"/>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47"/>
                                        </p:tgtEl>
                                        <p:attrNameLst>
                                          <p:attrName>style.visibility</p:attrName>
                                        </p:attrNameLst>
                                      </p:cBhvr>
                                      <p:to>
                                        <p:strVal val="visible"/>
                                      </p:to>
                                    </p:set>
                                    <p:animEffect transition="in" filter="fade">
                                      <p:cBhvr>
                                        <p:cTn id="35" dur="700"/>
                                        <p:tgtEl>
                                          <p:spTgt spid="47"/>
                                        </p:tgtEl>
                                      </p:cBhvr>
                                    </p:animEffect>
                                  </p:childTnLst>
                                </p:cTn>
                              </p:par>
                              <p:par>
                                <p:cTn id="36" presetID="42" presetClass="path" presetSubtype="0" accel="50000" decel="50000" fill="hold" grpId="0" nodeType="withEffect">
                                  <p:stCondLst>
                                    <p:cond delay="0"/>
                                  </p:stCondLst>
                                  <p:childTnLst>
                                    <p:animMotion origin="layout" path="M -4.72222E-6 3.7037E-7 L -4.72222E-6 0.09143 " pathEditMode="relative" rAng="0" ptsTypes="AA">
                                      <p:cBhvr>
                                        <p:cTn id="37" dur="700" spd="-100000" fill="hold"/>
                                        <p:tgtEl>
                                          <p:spTgt spid="39"/>
                                        </p:tgtEl>
                                        <p:attrNameLst>
                                          <p:attrName>ppt_x</p:attrName>
                                          <p:attrName>ppt_y</p:attrName>
                                        </p:attrNameLst>
                                      </p:cBhvr>
                                      <p:rCtr x="0" y="46"/>
                                    </p:animMotion>
                                  </p:childTnLst>
                                </p:cTn>
                              </p:par>
                              <p:par>
                                <p:cTn id="38" presetID="42" presetClass="path" presetSubtype="0" accel="50000" decel="50000" fill="hold" grpId="0" nodeType="withEffect">
                                  <p:stCondLst>
                                    <p:cond delay="0"/>
                                  </p:stCondLst>
                                  <p:childTnLst>
                                    <p:animMotion origin="layout" path="M 5E-6 3.7037E-6 L 5E-6 0.11157 " pathEditMode="relative" rAng="0" ptsTypes="AA">
                                      <p:cBhvr>
                                        <p:cTn id="39" dur="700" spd="-100000" fill="hold"/>
                                        <p:tgtEl>
                                          <p:spTgt spid="41"/>
                                        </p:tgtEl>
                                        <p:attrNameLst>
                                          <p:attrName>ppt_x</p:attrName>
                                          <p:attrName>ppt_y</p:attrName>
                                        </p:attrNameLst>
                                      </p:cBhvr>
                                      <p:rCtr x="0" y="56"/>
                                    </p:animMotion>
                                  </p:childTnLst>
                                </p:cTn>
                              </p:par>
                              <p:par>
                                <p:cTn id="40" presetID="42" presetClass="path" presetSubtype="0" accel="50000" decel="50000" fill="hold" grpId="0" nodeType="withEffect">
                                  <p:stCondLst>
                                    <p:cond delay="0"/>
                                  </p:stCondLst>
                                  <p:childTnLst>
                                    <p:animMotion origin="layout" path="M 4.72222E-6 4.81481E-6 L 4.72222E-6 0.09143 " pathEditMode="relative" rAng="0" ptsTypes="AA">
                                      <p:cBhvr>
                                        <p:cTn id="41" dur="700" spd="-100000" fill="hold"/>
                                        <p:tgtEl>
                                          <p:spTgt spid="43"/>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2.77778E-6 3.7037E-6 L -2.77778E-6 0.11157 " pathEditMode="relative" rAng="0" ptsTypes="AA">
                                      <p:cBhvr>
                                        <p:cTn id="43" dur="700" spd="-100000" fill="hold"/>
                                        <p:tgtEl>
                                          <p:spTgt spid="45"/>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5.55556E-7 4.81481E-6 L 5.55556E-7 0.09143 " pathEditMode="relative" rAng="0" ptsTypes="AA">
                                      <p:cBhvr>
                                        <p:cTn id="45" dur="700" spd="-100000" fill="hold"/>
                                        <p:tgtEl>
                                          <p:spTgt spid="47"/>
                                        </p:tgtEl>
                                        <p:attrNameLst>
                                          <p:attrName>ppt_x</p:attrName>
                                          <p:attrName>ppt_y</p:attrName>
                                        </p:attrNameLst>
                                      </p:cBhvr>
                                      <p:rCtr x="0" y="46"/>
                                    </p:animMotion>
                                  </p:childTnLst>
                                </p:cTn>
                              </p:par>
                              <p:par>
                                <p:cTn id="46" presetID="64" presetClass="path" presetSubtype="0" accel="50000" decel="50000" fill="hold" grpId="0" nodeType="withEffect">
                                  <p:stCondLst>
                                    <p:cond delay="0"/>
                                  </p:stCondLst>
                                  <p:childTnLst>
                                    <p:animMotion origin="layout" path="M 4.72222E-6 3.33333E-6 L 4.72222E-6 -0.10764 " pathEditMode="relative" rAng="0" ptsTypes="AA">
                                      <p:cBhvr>
                                        <p:cTn id="47" dur="700" spd="-100000" fill="hold"/>
                                        <p:tgtEl>
                                          <p:spTgt spid="40"/>
                                        </p:tgtEl>
                                        <p:attrNameLst>
                                          <p:attrName>ppt_x</p:attrName>
                                          <p:attrName>ppt_y</p:attrName>
                                        </p:attrNameLst>
                                      </p:cBhvr>
                                      <p:rCtr x="0" y="-54"/>
                                    </p:animMotion>
                                  </p:childTnLst>
                                </p:cTn>
                              </p:par>
                              <p:par>
                                <p:cTn id="48" presetID="64" presetClass="path" presetSubtype="0" accel="50000" decel="50000" fill="hold" grpId="0" nodeType="withEffect">
                                  <p:stCondLst>
                                    <p:cond delay="0"/>
                                  </p:stCondLst>
                                  <p:childTnLst>
                                    <p:animMotion origin="layout" path="M 4.44444E-6 3.33333E-6 L 4.44444E-6 -0.10764 " pathEditMode="relative" rAng="0" ptsTypes="AA">
                                      <p:cBhvr>
                                        <p:cTn id="49" dur="700" spd="-100000" fill="hold"/>
                                        <p:tgtEl>
                                          <p:spTgt spid="42"/>
                                        </p:tgtEl>
                                        <p:attrNameLst>
                                          <p:attrName>ppt_x</p:attrName>
                                          <p:attrName>ppt_y</p:attrName>
                                        </p:attrNameLst>
                                      </p:cBhvr>
                                      <p:rCtr x="0" y="-54"/>
                                    </p:animMotion>
                                  </p:childTnLst>
                                </p:cTn>
                              </p:par>
                              <p:par>
                                <p:cTn id="50" presetID="64" presetClass="path" presetSubtype="0" accel="50000" decel="50000" fill="hold" grpId="0" nodeType="withEffect">
                                  <p:stCondLst>
                                    <p:cond delay="0"/>
                                  </p:stCondLst>
                                  <p:childTnLst>
                                    <p:animMotion origin="layout" path="M -2.22222E-6 3.33333E-6 L -2.22222E-6 -0.10764 " pathEditMode="relative" rAng="0" ptsTypes="AA">
                                      <p:cBhvr>
                                        <p:cTn id="51" dur="700" spd="-100000" fill="hold"/>
                                        <p:tgtEl>
                                          <p:spTgt spid="44"/>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1.11111E-6 3.33333E-6 L 1.11111E-6 -0.10764 " pathEditMode="relative" rAng="0" ptsTypes="AA">
                                      <p:cBhvr>
                                        <p:cTn id="53" dur="700" spd="-100000" fill="hold"/>
                                        <p:tgtEl>
                                          <p:spTgt spid="46"/>
                                        </p:tgtEl>
                                        <p:attrNameLst>
                                          <p:attrName>ppt_x</p:attrName>
                                          <p:attrName>ppt_y</p:attrName>
                                        </p:attrNameLst>
                                      </p:cBhvr>
                                      <p:rCtr x="0" y="-54"/>
                                    </p:animMotion>
                                  </p:childTnLst>
                                </p:cTn>
                              </p:par>
                            </p:childTnLst>
                          </p:cTn>
                        </p:par>
                        <p:par>
                          <p:cTn id="54" fill="hold">
                            <p:stCondLst>
                              <p:cond delay="2200"/>
                            </p:stCondLst>
                            <p:childTnLst>
                              <p:par>
                                <p:cTn id="55" presetID="10" presetClass="entr" presetSubtype="0" fill="hold" grpId="0" nodeType="after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700"/>
                                        <p:tgtEl>
                                          <p:spTgt spid="36"/>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18"/>
                                        </p:tgtEl>
                                        <p:attrNameLst>
                                          <p:attrName>style.visibility</p:attrName>
                                        </p:attrNameLst>
                                      </p:cBhvr>
                                      <p:to>
                                        <p:strVal val="visible"/>
                                      </p:to>
                                    </p:set>
                                    <p:animEffect transition="in" filter="fade">
                                      <p:cBhvr>
                                        <p:cTn id="60" dur="700"/>
                                        <p:tgtEl>
                                          <p:spTgt spid="18"/>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38"/>
                                        </p:tgtEl>
                                        <p:attrNameLst>
                                          <p:attrName>style.visibility</p:attrName>
                                        </p:attrNameLst>
                                      </p:cBhvr>
                                      <p:to>
                                        <p:strVal val="visible"/>
                                      </p:to>
                                    </p:set>
                                    <p:animEffect transition="in" filter="fade">
                                      <p:cBhvr>
                                        <p:cTn id="63" dur="700"/>
                                        <p:tgtEl>
                                          <p:spTgt spid="38"/>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35"/>
                                        </p:tgtEl>
                                        <p:attrNameLst>
                                          <p:attrName>style.visibility</p:attrName>
                                        </p:attrNameLst>
                                      </p:cBhvr>
                                      <p:to>
                                        <p:strVal val="visible"/>
                                      </p:to>
                                    </p:set>
                                    <p:animEffect transition="in" filter="fade">
                                      <p:cBhvr>
                                        <p:cTn id="66" dur="700"/>
                                        <p:tgtEl>
                                          <p:spTgt spid="35"/>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37"/>
                                        </p:tgtEl>
                                        <p:attrNameLst>
                                          <p:attrName>style.visibility</p:attrName>
                                        </p:attrNameLst>
                                      </p:cBhvr>
                                      <p:to>
                                        <p:strVal val="visible"/>
                                      </p:to>
                                    </p:set>
                                    <p:animEffect transition="in" filter="fade">
                                      <p:cBhvr>
                                        <p:cTn id="69" dur="7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35" grpId="0" animBg="1"/>
      <p:bldP spid="36" grpId="0" animBg="1"/>
      <p:bldP spid="37" grpId="0" animBg="1"/>
      <p:bldP spid="38" grpId="0"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P spid="48" grpId="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4_Title Slide Gradient">
    <p:spTree>
      <p:nvGrpSpPr>
        <p:cNvPr id="1" name=""/>
        <p:cNvGrpSpPr/>
        <p:nvPr/>
      </p:nvGrpSpPr>
      <p:grpSpPr>
        <a:xfrm>
          <a:off x="0" y="0"/>
          <a:ext cx="0" cy="0"/>
          <a:chOff x="0" y="0"/>
          <a:chExt cx="0" cy="0"/>
        </a:xfrm>
      </p:grpSpPr>
      <p:grpSp>
        <p:nvGrpSpPr>
          <p:cNvPr id="31" name="Group 30"/>
          <p:cNvGrpSpPr/>
          <p:nvPr userDrawn="1"/>
        </p:nvGrpSpPr>
        <p:grpSpPr>
          <a:xfrm>
            <a:off x="-12699" y="-1542022"/>
            <a:ext cx="9847891" cy="14534360"/>
            <a:chOff x="-12700" y="-2056029"/>
            <a:chExt cx="9847891" cy="19379146"/>
          </a:xfrm>
        </p:grpSpPr>
        <p:pic>
          <p:nvPicPr>
            <p:cNvPr id="32"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
          <p:nvSpPr>
            <p:cNvPr id="33" name="Rounded Rectangle 32"/>
            <p:cNvSpPr/>
            <p:nvPr userDrawn="1"/>
          </p:nvSpPr>
          <p:spPr>
            <a:xfrm>
              <a:off x="1823499" y="3308943"/>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srgbClr val="FFFFFF"/>
                </a:solidFill>
              </a:endParaRPr>
            </a:p>
          </p:txBody>
        </p:sp>
        <p:sp>
          <p:nvSpPr>
            <p:cNvPr id="34" name="Rounded Rectangle 33"/>
            <p:cNvSpPr/>
            <p:nvPr userDrawn="1"/>
          </p:nvSpPr>
          <p:spPr>
            <a:xfrm>
              <a:off x="0" y="1236689"/>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srgbClr val="FFFFFF"/>
                </a:solidFill>
              </a:endParaRPr>
            </a:p>
          </p:txBody>
        </p:sp>
        <p:sp>
          <p:nvSpPr>
            <p:cNvPr id="35" name="Rounded Rectangle 34"/>
            <p:cNvSpPr/>
            <p:nvPr userDrawn="1"/>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srgbClr val="FFFFFF"/>
                </a:solidFill>
              </a:endParaRPr>
            </a:p>
          </p:txBody>
        </p:sp>
        <p:sp>
          <p:nvSpPr>
            <p:cNvPr id="36" name="Rounded Rectangle 35"/>
            <p:cNvSpPr/>
            <p:nvPr userDrawn="1"/>
          </p:nvSpPr>
          <p:spPr>
            <a:xfrm>
              <a:off x="6585483" y="-205602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srgbClr val="FFFFFF"/>
                </a:solidFill>
              </a:endParaRPr>
            </a:p>
          </p:txBody>
        </p:sp>
        <p:sp>
          <p:nvSpPr>
            <p:cNvPr id="37" name="Rounded Rectangle 36"/>
            <p:cNvSpPr/>
            <p:nvPr userDrawn="1"/>
          </p:nvSpPr>
          <p:spPr>
            <a:xfrm>
              <a:off x="8105451" y="278378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srgbClr val="FFFFFF"/>
                </a:solidFill>
              </a:endParaRPr>
            </a:p>
          </p:txBody>
        </p:sp>
        <p:sp>
          <p:nvSpPr>
            <p:cNvPr id="38" name="Rounded Rectangle 37"/>
            <p:cNvSpPr/>
            <p:nvPr userDrawn="1"/>
          </p:nvSpPr>
          <p:spPr>
            <a:xfrm rot="10800000">
              <a:off x="3036073" y="174390"/>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srgbClr val="FFFFFF"/>
                </a:solidFill>
              </a:endParaRPr>
            </a:p>
          </p:txBody>
        </p:sp>
      </p:grpSp>
      <p:sp>
        <p:nvSpPr>
          <p:cNvPr id="69" name="Rectangle 5"/>
          <p:cNvSpPr>
            <a:spLocks noChangeArrowheads="1"/>
          </p:cNvSpPr>
          <p:nvPr userDrawn="1"/>
        </p:nvSpPr>
        <p:spPr bwMode="ltGray">
          <a:xfrm>
            <a:off x="7784638" y="4938390"/>
            <a:ext cx="791023" cy="175257"/>
          </a:xfrm>
          <a:prstGeom prst="rect">
            <a:avLst/>
          </a:prstGeom>
          <a:noFill/>
          <a:ln w="9525">
            <a:noFill/>
            <a:miter lim="800000"/>
            <a:headEnd/>
            <a:tailEnd/>
          </a:ln>
          <a:effectLst/>
        </p:spPr>
        <p:txBody>
          <a:bodyPr wrap="none" lIns="82124" tIns="41061" rIns="82124" bIns="41061" anchor="b">
            <a:spAutoFit/>
          </a:bodyPr>
          <a:lstStyle/>
          <a:p>
            <a:pPr algn="r" defTabSz="814388"/>
            <a:r>
              <a:rPr lang="en-US" sz="600" dirty="0">
                <a:solidFill>
                  <a:srgbClr val="FFFFFF"/>
                </a:solidFill>
              </a:rPr>
              <a:t>Cisco Confidential</a:t>
            </a:r>
          </a:p>
        </p:txBody>
      </p:sp>
      <p:sp>
        <p:nvSpPr>
          <p:cNvPr id="70" name="Rectangle 4"/>
          <p:cNvSpPr>
            <a:spLocks noChangeArrowheads="1"/>
          </p:cNvSpPr>
          <p:nvPr userDrawn="1"/>
        </p:nvSpPr>
        <p:spPr bwMode="ltGray">
          <a:xfrm>
            <a:off x="251385" y="4939691"/>
            <a:ext cx="3420515" cy="175257"/>
          </a:xfrm>
          <a:prstGeom prst="rect">
            <a:avLst/>
          </a:prstGeom>
          <a:noFill/>
          <a:ln w="9525">
            <a:noFill/>
            <a:miter lim="800000"/>
            <a:headEnd/>
            <a:tailEnd/>
          </a:ln>
          <a:effectLst/>
        </p:spPr>
        <p:txBody>
          <a:bodyPr wrap="square" lIns="82124" tIns="41061" rIns="82124" bIns="41061" anchor="b" anchorCtr="0">
            <a:spAutoFit/>
          </a:bodyPr>
          <a:lstStyle/>
          <a:p>
            <a:pPr defTabSz="814388"/>
            <a:r>
              <a:rPr lang="en-US" sz="600" dirty="0" smtClean="0">
                <a:solidFill>
                  <a:srgbClr val="FFFFFF"/>
                </a:solidFill>
              </a:rPr>
              <a:t>© 2012 Cisco and/or its affiliates. All rights reserved.</a:t>
            </a:r>
            <a:endParaRPr lang="en-US" sz="600" dirty="0">
              <a:solidFill>
                <a:srgbClr val="FFFFFF"/>
              </a:solidFill>
            </a:endParaRPr>
          </a:p>
        </p:txBody>
      </p:sp>
      <p:sp>
        <p:nvSpPr>
          <p:cNvPr id="71" name="Rectangle 7"/>
          <p:cNvSpPr>
            <a:spLocks noChangeArrowheads="1"/>
          </p:cNvSpPr>
          <p:nvPr userDrawn="1"/>
        </p:nvSpPr>
        <p:spPr bwMode="ltGray">
          <a:xfrm>
            <a:off x="8639995" y="4935312"/>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fld id="{DFCF27A5-1A5B-48D3-A060-2758FFBB1ADD}" type="slidenum">
              <a:rPr lang="en-US" sz="600">
                <a:solidFill>
                  <a:srgbClr val="FFFFFF"/>
                </a:solidFill>
              </a:rPr>
              <a:pPr algn="r" defTabSz="814388"/>
              <a:t>‹#›</a:t>
            </a:fld>
            <a:endParaRPr lang="en-US" sz="600" dirty="0">
              <a:solidFill>
                <a:srgbClr val="FFFFFF"/>
              </a:solidFill>
            </a:endParaRPr>
          </a:p>
        </p:txBody>
      </p:sp>
      <p:sp>
        <p:nvSpPr>
          <p:cNvPr id="2" name="Title 1"/>
          <p:cNvSpPr>
            <a:spLocks noGrp="1"/>
          </p:cNvSpPr>
          <p:nvPr>
            <p:ph type="ctrTitle" hasCustomPrompt="1"/>
          </p:nvPr>
        </p:nvSpPr>
        <p:spPr>
          <a:xfrm>
            <a:off x="221405" y="927517"/>
            <a:ext cx="8112125" cy="2189084"/>
          </a:xfrm>
          <a:prstGeom prst="rect">
            <a:avLst/>
          </a:prstGeom>
        </p:spPr>
        <p:txBody>
          <a:bodyPr/>
          <a:lstStyle>
            <a:lvl1pPr>
              <a:lnSpc>
                <a:spcPct val="90000"/>
              </a:lnSpc>
              <a:defRPr lang="en-US" sz="5400" b="0" kern="1200" spc="0" baseline="0" dirty="0">
                <a:solidFill>
                  <a:schemeClr val="bg1"/>
                </a:solidFill>
                <a:latin typeface="+mj-lt"/>
                <a:ea typeface="+mj-ea"/>
                <a:cs typeface="+mj-cs"/>
              </a:defRPr>
            </a:lvl1pPr>
          </a:lstStyle>
          <a:p>
            <a:r>
              <a:rPr lang="en-US" dirty="0" smtClean="0"/>
              <a:t>Presentation Title Goes Here</a:t>
            </a:r>
            <a:endParaRPr lang="en-US" dirty="0"/>
          </a:p>
        </p:txBody>
      </p:sp>
      <p:sp>
        <p:nvSpPr>
          <p:cNvPr id="3" name="Subtitle 2"/>
          <p:cNvSpPr>
            <a:spLocks noGrp="1"/>
          </p:cNvSpPr>
          <p:nvPr>
            <p:ph type="subTitle" idx="1" hasCustomPrompt="1"/>
          </p:nvPr>
        </p:nvSpPr>
        <p:spPr>
          <a:xfrm>
            <a:off x="236383" y="3348058"/>
            <a:ext cx="8112126" cy="288131"/>
          </a:xfrm>
          <a:prstGeom prst="rect">
            <a:avLst/>
          </a:prstGeom>
        </p:spPr>
        <p:txBody>
          <a:bodyPr anchor="b" anchorCtr="0">
            <a:noAutofit/>
          </a:bodyPr>
          <a:lstStyle>
            <a:lvl1pPr marL="0" indent="0" algn="l">
              <a:buNone/>
              <a:defRPr lang="en-US" sz="2000" b="0" kern="1200" dirty="0">
                <a:solidFill>
                  <a:schemeClr val="bg1"/>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a:t>
            </a:r>
            <a:endParaRPr lang="en-US" dirty="0"/>
          </a:p>
        </p:txBody>
      </p:sp>
      <p:sp>
        <p:nvSpPr>
          <p:cNvPr id="41" name="Text Placeholder 40"/>
          <p:cNvSpPr>
            <a:spLocks noGrp="1"/>
          </p:cNvSpPr>
          <p:nvPr>
            <p:ph type="body" sz="quarter" idx="10" hasCustomPrompt="1"/>
          </p:nvPr>
        </p:nvSpPr>
        <p:spPr>
          <a:xfrm>
            <a:off x="236383" y="3576646"/>
            <a:ext cx="8097838" cy="288131"/>
          </a:xfrm>
          <a:prstGeom prst="rect">
            <a:avLst/>
          </a:prstGeom>
        </p:spPr>
        <p:txBody>
          <a:bodyPr/>
          <a:lstStyle>
            <a:lvl1pPr marL="0" indent="0">
              <a:buFontTx/>
              <a:buNone/>
              <a:defRPr lang="en-US" sz="1800" b="0" kern="1200" dirty="0">
                <a:solidFill>
                  <a:schemeClr val="bg1"/>
                </a:solidFill>
                <a:latin typeface="+mj-lt"/>
                <a:ea typeface="+mn-ea"/>
                <a:cs typeface="+mn-cs"/>
              </a:defRPr>
            </a:lvl1pPr>
            <a:lvl2pPr marL="0" indent="0">
              <a:buFontTx/>
              <a:buNone/>
              <a:defRPr lang="en-US" sz="2000" kern="1200" dirty="0" smtClean="0">
                <a:solidFill>
                  <a:schemeClr val="bg1"/>
                </a:solidFill>
                <a:latin typeface="+mj-lt"/>
                <a:ea typeface="+mn-ea"/>
                <a:cs typeface="+mn-cs"/>
              </a:defRPr>
            </a:lvl2pPr>
            <a:lvl3pPr marL="0" indent="0">
              <a:buFontTx/>
              <a:buNone/>
              <a:defRPr lang="en-US" sz="2000" kern="1200" dirty="0" smtClean="0">
                <a:solidFill>
                  <a:schemeClr val="bg1"/>
                </a:solidFill>
                <a:latin typeface="+mj-lt"/>
                <a:ea typeface="+mn-ea"/>
                <a:cs typeface="+mn-cs"/>
              </a:defRPr>
            </a:lvl3pPr>
            <a:lvl4pPr marL="0" indent="0">
              <a:buFontTx/>
              <a:buNone/>
              <a:defRPr lang="en-US" sz="2000" kern="1200" dirty="0" smtClean="0">
                <a:solidFill>
                  <a:schemeClr val="bg1"/>
                </a:solidFill>
                <a:latin typeface="+mj-lt"/>
                <a:ea typeface="+mn-ea"/>
                <a:cs typeface="+mn-cs"/>
              </a:defRPr>
            </a:lvl4pPr>
            <a:lvl5pPr marL="0" indent="0">
              <a:buFontTx/>
              <a:buNone/>
              <a:defRPr lang="en-US" sz="2000" kern="1200" dirty="0" smtClean="0">
                <a:solidFill>
                  <a:schemeClr val="bg1"/>
                </a:solidFill>
                <a:latin typeface="+mj-lt"/>
                <a:ea typeface="+mn-ea"/>
                <a:cs typeface="+mn-cs"/>
              </a:defRPr>
            </a:lvl5pPr>
          </a:lstStyle>
          <a:p>
            <a:pPr lvl="0"/>
            <a:r>
              <a:rPr lang="en-US" dirty="0" smtClean="0"/>
              <a:t>Presenter Title</a:t>
            </a:r>
            <a:endParaRPr lang="en-US" dirty="0"/>
          </a:p>
        </p:txBody>
      </p:sp>
      <p:sp>
        <p:nvSpPr>
          <p:cNvPr id="44" name="Text Placeholder 43"/>
          <p:cNvSpPr>
            <a:spLocks noGrp="1"/>
          </p:cNvSpPr>
          <p:nvPr>
            <p:ph type="body" sz="quarter" idx="11" hasCustomPrompt="1"/>
          </p:nvPr>
        </p:nvSpPr>
        <p:spPr>
          <a:xfrm>
            <a:off x="236549" y="3924584"/>
            <a:ext cx="8112125" cy="288131"/>
          </a:xfrm>
          <a:prstGeom prst="rect">
            <a:avLst/>
          </a:prstGeom>
        </p:spPr>
        <p:txBody>
          <a:bodyPr/>
          <a:lstStyle>
            <a:lvl1pPr marL="0" indent="0">
              <a:buFontTx/>
              <a:buNone/>
              <a:defRPr lang="en-US" sz="1400" b="0" kern="1200" dirty="0">
                <a:solidFill>
                  <a:schemeClr val="bg1"/>
                </a:solidFill>
                <a:latin typeface="+mj-lt"/>
                <a:ea typeface="+mn-ea"/>
                <a:cs typeface="+mn-cs"/>
              </a:defRPr>
            </a:lvl1pPr>
            <a:lvl2pPr>
              <a:defRPr lang="en-US" sz="2000" kern="1200" dirty="0" smtClean="0">
                <a:solidFill>
                  <a:schemeClr val="bg1"/>
                </a:solidFill>
                <a:latin typeface="+mj-lt"/>
                <a:ea typeface="+mn-ea"/>
                <a:cs typeface="+mn-cs"/>
              </a:defRPr>
            </a:lvl2pPr>
            <a:lvl3pPr>
              <a:defRPr lang="en-US" sz="2000" kern="1200" dirty="0" smtClean="0">
                <a:solidFill>
                  <a:schemeClr val="bg1"/>
                </a:solidFill>
                <a:latin typeface="+mj-lt"/>
                <a:ea typeface="+mn-ea"/>
                <a:cs typeface="+mn-cs"/>
              </a:defRPr>
            </a:lvl3pPr>
            <a:lvl4pPr>
              <a:defRPr lang="en-US" sz="2000" kern="1200" dirty="0" smtClean="0">
                <a:solidFill>
                  <a:schemeClr val="bg1"/>
                </a:solidFill>
                <a:latin typeface="+mj-lt"/>
                <a:ea typeface="+mn-ea"/>
                <a:cs typeface="+mn-cs"/>
              </a:defRPr>
            </a:lvl4pPr>
            <a:lvl5pPr>
              <a:defRPr lang="en-US" sz="2000" kern="1200" dirty="0" smtClean="0">
                <a:solidFill>
                  <a:schemeClr val="bg1"/>
                </a:solidFill>
                <a:latin typeface="+mj-lt"/>
                <a:ea typeface="+mn-ea"/>
                <a:cs typeface="+mn-cs"/>
              </a:defRPr>
            </a:lvl5pPr>
          </a:lstStyle>
          <a:p>
            <a:pPr lvl="0"/>
            <a:r>
              <a:rPr lang="en-US" dirty="0" smtClean="0"/>
              <a:t>Date</a:t>
            </a:r>
            <a:endParaRPr lang="en-US" dirty="0"/>
          </a:p>
        </p:txBody>
      </p:sp>
      <p:grpSp>
        <p:nvGrpSpPr>
          <p:cNvPr id="39" name="Group 38"/>
          <p:cNvGrpSpPr/>
          <p:nvPr userDrawn="1"/>
        </p:nvGrpSpPr>
        <p:grpSpPr>
          <a:xfrm>
            <a:off x="341314" y="311151"/>
            <a:ext cx="829170" cy="438358"/>
            <a:chOff x="609600" y="528537"/>
            <a:chExt cx="1444734" cy="763789"/>
          </a:xfrm>
          <a:solidFill>
            <a:schemeClr val="bg1"/>
          </a:solidFill>
        </p:grpSpPr>
        <p:sp>
          <p:nvSpPr>
            <p:cNvPr id="40" name="Rectangle 39"/>
            <p:cNvSpPr>
              <a:spLocks noChangeArrowheads="1"/>
            </p:cNvSpPr>
            <p:nvPr/>
          </p:nvSpPr>
          <p:spPr bwMode="black">
            <a:xfrm>
              <a:off x="1016578" y="1035681"/>
              <a:ext cx="65914" cy="249730"/>
            </a:xfrm>
            <a:prstGeom prst="rect">
              <a:avLst/>
            </a:prstGeom>
            <a:grpFill/>
            <a:ln w="9525">
              <a:noFill/>
              <a:miter lim="800000"/>
              <a:headEnd/>
              <a:tailEnd/>
            </a:ln>
          </p:spPr>
          <p:txBody>
            <a:bodyPr/>
            <a:lstStyle/>
            <a:p>
              <a:pPr defTabSz="914400"/>
              <a:endParaRPr lang="en-US" dirty="0">
                <a:solidFill>
                  <a:srgbClr val="0096D6"/>
                </a:solidFill>
              </a:endParaRPr>
            </a:p>
          </p:txBody>
        </p:sp>
        <p:sp>
          <p:nvSpPr>
            <p:cNvPr id="42" name="Freeform 41"/>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pPr defTabSz="914400"/>
              <a:endParaRPr lang="en-US" dirty="0">
                <a:solidFill>
                  <a:srgbClr val="0096D6"/>
                </a:solidFill>
              </a:endParaRPr>
            </a:p>
          </p:txBody>
        </p:sp>
        <p:sp>
          <p:nvSpPr>
            <p:cNvPr id="43" name="Freeform 42"/>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pPr defTabSz="914400"/>
              <a:endParaRPr lang="en-US" dirty="0">
                <a:solidFill>
                  <a:srgbClr val="0096D6"/>
                </a:solidFill>
              </a:endParaRPr>
            </a:p>
          </p:txBody>
        </p:sp>
        <p:sp>
          <p:nvSpPr>
            <p:cNvPr id="45" name="Freeform 44"/>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pPr defTabSz="914400"/>
              <a:endParaRPr lang="en-US" dirty="0">
                <a:solidFill>
                  <a:srgbClr val="0096D6"/>
                </a:solidFill>
              </a:endParaRPr>
            </a:p>
          </p:txBody>
        </p:sp>
        <p:sp>
          <p:nvSpPr>
            <p:cNvPr id="46" name="Freeform 45"/>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pPr defTabSz="914400"/>
              <a:endParaRPr lang="en-US" dirty="0">
                <a:solidFill>
                  <a:srgbClr val="0096D6"/>
                </a:solidFill>
              </a:endParaRPr>
            </a:p>
          </p:txBody>
        </p:sp>
        <p:sp>
          <p:nvSpPr>
            <p:cNvPr id="47" name="Freeform 46"/>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pPr defTabSz="914400"/>
              <a:endParaRPr lang="en-US" dirty="0">
                <a:solidFill>
                  <a:srgbClr val="0096D6"/>
                </a:solidFill>
              </a:endParaRPr>
            </a:p>
          </p:txBody>
        </p:sp>
        <p:sp>
          <p:nvSpPr>
            <p:cNvPr id="48" name="Freeform 47"/>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pPr defTabSz="914400"/>
              <a:endParaRPr lang="en-US" dirty="0">
                <a:solidFill>
                  <a:srgbClr val="0096D6"/>
                </a:solidFill>
              </a:endParaRPr>
            </a:p>
          </p:txBody>
        </p:sp>
        <p:sp>
          <p:nvSpPr>
            <p:cNvPr id="49" name="Freeform 48"/>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pPr defTabSz="914400"/>
              <a:endParaRPr lang="en-US" dirty="0">
                <a:solidFill>
                  <a:srgbClr val="0096D6"/>
                </a:solidFill>
              </a:endParaRPr>
            </a:p>
          </p:txBody>
        </p:sp>
        <p:sp>
          <p:nvSpPr>
            <p:cNvPr id="50" name="Freeform 49"/>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pPr defTabSz="914400"/>
              <a:endParaRPr lang="en-US" dirty="0">
                <a:solidFill>
                  <a:srgbClr val="0096D6"/>
                </a:solidFill>
              </a:endParaRPr>
            </a:p>
          </p:txBody>
        </p:sp>
        <p:sp>
          <p:nvSpPr>
            <p:cNvPr id="51" name="Freeform 50"/>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pPr defTabSz="914400"/>
              <a:endParaRPr lang="en-US" dirty="0">
                <a:solidFill>
                  <a:srgbClr val="0096D6"/>
                </a:solidFill>
              </a:endParaRPr>
            </a:p>
          </p:txBody>
        </p:sp>
        <p:sp>
          <p:nvSpPr>
            <p:cNvPr id="52" name="Freeform 51"/>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pPr defTabSz="914400"/>
              <a:endParaRPr lang="en-US" dirty="0">
                <a:solidFill>
                  <a:srgbClr val="0096D6"/>
                </a:solidFill>
              </a:endParaRPr>
            </a:p>
          </p:txBody>
        </p:sp>
        <p:sp>
          <p:nvSpPr>
            <p:cNvPr id="53" name="Freeform 52"/>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pPr defTabSz="914400"/>
              <a:endParaRPr lang="en-US" dirty="0">
                <a:solidFill>
                  <a:srgbClr val="0096D6"/>
                </a:solidFill>
              </a:endParaRPr>
            </a:p>
          </p:txBody>
        </p:sp>
        <p:sp>
          <p:nvSpPr>
            <p:cNvPr id="54" name="Freeform 53"/>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pPr defTabSz="914400"/>
              <a:endParaRPr lang="en-US" dirty="0">
                <a:solidFill>
                  <a:srgbClr val="0096D6"/>
                </a:solidFill>
              </a:endParaRPr>
            </a:p>
          </p:txBody>
        </p:sp>
        <p:sp>
          <p:nvSpPr>
            <p:cNvPr id="55" name="Freeform 54"/>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pPr defTabSz="914400"/>
              <a:endParaRPr lang="en-US" dirty="0">
                <a:solidFill>
                  <a:srgbClr val="0096D6"/>
                </a:solidFill>
              </a:endParaRPr>
            </a:p>
          </p:txBody>
        </p:sp>
      </p:grpSp>
    </p:spTree>
    <p:extLst>
      <p:ext uri="{BB962C8B-B14F-4D97-AF65-F5344CB8AC3E}">
        <p14:creationId xmlns:p14="http://schemas.microsoft.com/office/powerpoint/2010/main" val="2467416734"/>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Masters/_rels/slideMaster1.xml.rels><?xml version="1.0" encoding="UTF-8"?>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 Id="rId3" Type="http://schemas.openxmlformats.org/officeDocument/2006/relationships/image" Target="../media/image1.jpeg"/>
</Relationships>

</file>

<file path=ppt/slideMasters/_rels/slideMaster2.xml.rels><?xml version="1.0" encoding="UTF-8"?>

<Relationships xmlns="http://schemas.openxmlformats.org/package/2006/relationships">
  <Relationship Id="rId1" Type="http://schemas.openxmlformats.org/officeDocument/2006/relationships/theme" Target="../theme/theme2.xml"/>
</Relationships>

</file>

<file path=ppt/slideMasters/_rels/slideMaster3.xml.rels><?xml version="1.0" encoding="UTF-8"?>

<Relationships xmlns="http://schemas.openxmlformats.org/package/2006/relationships">
  <Relationship Id="rId1" Type="http://schemas.openxmlformats.org/officeDocument/2006/relationships/theme" Target="../theme/theme3.xml"/>
  <Relationship Id="rId2" Type="http://schemas.openxmlformats.org/officeDocument/2006/relationships/image" Target="../media/image2.png"/>
</Relationships>

</file>

<file path=ppt/slideMasters/_rels/slideMaster4.xml.rels><?xml version="1.0" encoding="UTF-8"?>

<Relationships xmlns="http://schemas.openxmlformats.org/package/2006/relationships">
  <Relationship Id="rId1" Type="http://schemas.openxmlformats.org/officeDocument/2006/relationships/theme" Target="../theme/theme4.xml"/>
</Relationships>

</file>

<file path=ppt/slideMasters/_rels/slideMaster5.xml.rels><?xml version="1.0" encoding="UTF-8"?>

<Relationships xmlns="http://schemas.openxmlformats.org/package/2006/relationships">
  <Relationship Id="rId1" Type="http://schemas.openxmlformats.org/officeDocument/2006/relationships/slideLayout" Target="../slideLayouts/slideLayout2.xml"/>
  <Relationship Id="rId10" Type="http://schemas.openxmlformats.org/officeDocument/2006/relationships/image" Target="../media/image3.png"/>
  <Relationship Id="rId2" Type="http://schemas.openxmlformats.org/officeDocument/2006/relationships/slideLayout" Target="../slideLayouts/slideLayout3.xml"/>
  <Relationship Id="rId3" Type="http://schemas.openxmlformats.org/officeDocument/2006/relationships/slideLayout" Target="../slideLayouts/slideLayout4.xml"/>
  <Relationship Id="rId4" Type="http://schemas.openxmlformats.org/officeDocument/2006/relationships/slideLayout" Target="../slideLayouts/slideLayout5.xml"/>
  <Relationship Id="rId5" Type="http://schemas.openxmlformats.org/officeDocument/2006/relationships/slideLayout" Target="../slideLayouts/slideLayout6.xml"/>
  <Relationship Id="rId6" Type="http://schemas.openxmlformats.org/officeDocument/2006/relationships/slideLayout" Target="../slideLayouts/slideLayout7.xml"/>
  <Relationship Id="rId7" Type="http://schemas.openxmlformats.org/officeDocument/2006/relationships/slideLayout" Target="../slideLayouts/slideLayout8.xml"/>
  <Relationship Id="rId8" Type="http://schemas.openxmlformats.org/officeDocument/2006/relationships/slideLayout" Target="../slideLayouts/slideLayout9.xml"/>
  <Relationship Id="rId9" Type="http://schemas.openxmlformats.org/officeDocument/2006/relationships/theme" Target="../theme/theme5.xml"/>
</Relationships>

</file>

<file path=ppt/slideMasters/_rels/slideMaster6.xml.rels><?xml version="1.0" encoding="UTF-8"?>

<Relationships xmlns="http://schemas.openxmlformats.org/package/2006/relationships">
  <Relationship Id="rId1" Type="http://schemas.openxmlformats.org/officeDocument/2006/relationships/slideLayout" Target="../slideLayouts/slideLayout10.xml"/>
  <Relationship Id="rId2" Type="http://schemas.openxmlformats.org/officeDocument/2006/relationships/theme" Target="../theme/theme6.xml"/>
</Relationships>

</file>

<file path=ppt/slideMasters/_rels/slideMaster7.xml.rels><?xml version="1.0" encoding="UTF-8"?>

<Relationships xmlns="http://schemas.openxmlformats.org/package/2006/relationships">
  <Relationship Id="rId1" Type="http://schemas.openxmlformats.org/officeDocument/2006/relationships/slideLayout" Target="../slideLayouts/slideLayout11.xml"/>
  <Relationship Id="rId2" Type="http://schemas.openxmlformats.org/officeDocument/2006/relationships/theme" Target="../theme/theme7.xml"/>
  <Relationship Id="rId3" Type="http://schemas.openxmlformats.org/officeDocument/2006/relationships/image" Target="../media/image6.jpeg"/>
</Relationships>

</file>

<file path=ppt/slideMasters/_rels/slideMaster8.xml.rels><?xml version="1.0" encoding="UTF-8"?>

<Relationships xmlns="http://schemas.openxmlformats.org/package/2006/relationships">
  <Relationship Id="rId1" Type="http://schemas.openxmlformats.org/officeDocument/2006/relationships/slideLayout" Target="../slideLayouts/slideLayout12.xml"/>
  <Relationship Id="rId10" Type="http://schemas.openxmlformats.org/officeDocument/2006/relationships/slideLayout" Target="../slideLayouts/slideLayout21.xml"/>
  <Relationship Id="rId11" Type="http://schemas.openxmlformats.org/officeDocument/2006/relationships/slideLayout" Target="../slideLayouts/slideLayout22.xml"/>
  <Relationship Id="rId12" Type="http://schemas.openxmlformats.org/officeDocument/2006/relationships/slideLayout" Target="../slideLayouts/slideLayout23.xml"/>
  <Relationship Id="rId13" Type="http://schemas.openxmlformats.org/officeDocument/2006/relationships/slideLayout" Target="../slideLayouts/slideLayout24.xml"/>
  <Relationship Id="rId14" Type="http://schemas.openxmlformats.org/officeDocument/2006/relationships/theme" Target="../theme/theme8.xml"/>
  <Relationship Id="rId15" Type="http://schemas.openxmlformats.org/officeDocument/2006/relationships/image" Target="../media/image7.jpeg"/>
  <Relationship Id="rId2" Type="http://schemas.openxmlformats.org/officeDocument/2006/relationships/slideLayout" Target="../slideLayouts/slideLayout13.xml"/>
  <Relationship Id="rId3" Type="http://schemas.openxmlformats.org/officeDocument/2006/relationships/slideLayout" Target="../slideLayouts/slideLayout14.xml"/>
  <Relationship Id="rId4" Type="http://schemas.openxmlformats.org/officeDocument/2006/relationships/slideLayout" Target="../slideLayouts/slideLayout15.xml"/>
  <Relationship Id="rId5" Type="http://schemas.openxmlformats.org/officeDocument/2006/relationships/slideLayout" Target="../slideLayouts/slideLayout16.xml"/>
  <Relationship Id="rId6" Type="http://schemas.openxmlformats.org/officeDocument/2006/relationships/slideLayout" Target="../slideLayouts/slideLayout17.xml"/>
  <Relationship Id="rId7" Type="http://schemas.openxmlformats.org/officeDocument/2006/relationships/slideLayout" Target="../slideLayouts/slideLayout18.xml"/>
  <Relationship Id="rId8" Type="http://schemas.openxmlformats.org/officeDocument/2006/relationships/slideLayout" Target="../slideLayouts/slideLayout19.xml"/>
  <Relationship Id="rId9" Type="http://schemas.openxmlformats.org/officeDocument/2006/relationships/slideLayout" Target="../slideLayouts/slideLayout20.xml"/>
</Relationships>

</file>

<file path=ppt/slideMasters/_rels/slideMaster9.xml.rels><?xml version="1.0" encoding="UTF-8"?>

<Relationships xmlns="http://schemas.openxmlformats.org/package/2006/relationships">
  <Relationship Id="rId1" Type="http://schemas.openxmlformats.org/officeDocument/2006/relationships/slideLayout" Target="../slideLayouts/slideLayout25.xml"/>
  <Relationship Id="rId10" Type="http://schemas.openxmlformats.org/officeDocument/2006/relationships/slideLayout" Target="../slideLayouts/slideLayout34.xml"/>
  <Relationship Id="rId11" Type="http://schemas.openxmlformats.org/officeDocument/2006/relationships/slideLayout" Target="../slideLayouts/slideLayout35.xml"/>
  <Relationship Id="rId12" Type="http://schemas.openxmlformats.org/officeDocument/2006/relationships/slideLayout" Target="../slideLayouts/slideLayout36.xml"/>
  <Relationship Id="rId13" Type="http://schemas.openxmlformats.org/officeDocument/2006/relationships/slideLayout" Target="../slideLayouts/slideLayout37.xml"/>
  <Relationship Id="rId14" Type="http://schemas.openxmlformats.org/officeDocument/2006/relationships/slideLayout" Target="../slideLayouts/slideLayout38.xml"/>
  <Relationship Id="rId15" Type="http://schemas.openxmlformats.org/officeDocument/2006/relationships/slideLayout" Target="../slideLayouts/slideLayout39.xml"/>
  <Relationship Id="rId16" Type="http://schemas.openxmlformats.org/officeDocument/2006/relationships/slideLayout" Target="../slideLayouts/slideLayout40.xml"/>
  <Relationship Id="rId17" Type="http://schemas.openxmlformats.org/officeDocument/2006/relationships/slideLayout" Target="../slideLayouts/slideLayout41.xml"/>
  <Relationship Id="rId18" Type="http://schemas.openxmlformats.org/officeDocument/2006/relationships/slideLayout" Target="../slideLayouts/slideLayout42.xml"/>
  <Relationship Id="rId19" Type="http://schemas.openxmlformats.org/officeDocument/2006/relationships/slideLayout" Target="../slideLayouts/slideLayout43.xml"/>
  <Relationship Id="rId2" Type="http://schemas.openxmlformats.org/officeDocument/2006/relationships/slideLayout" Target="../slideLayouts/slideLayout26.xml"/>
  <Relationship Id="rId20" Type="http://schemas.openxmlformats.org/officeDocument/2006/relationships/slideLayout" Target="../slideLayouts/slideLayout44.xml"/>
  <Relationship Id="rId21" Type="http://schemas.openxmlformats.org/officeDocument/2006/relationships/slideLayout" Target="../slideLayouts/slideLayout45.xml"/>
  <Relationship Id="rId22" Type="http://schemas.openxmlformats.org/officeDocument/2006/relationships/slideLayout" Target="../slideLayouts/slideLayout46.xml"/>
  <Relationship Id="rId23" Type="http://schemas.openxmlformats.org/officeDocument/2006/relationships/slideLayout" Target="../slideLayouts/slideLayout47.xml"/>
  <Relationship Id="rId24" Type="http://schemas.openxmlformats.org/officeDocument/2006/relationships/slideLayout" Target="../slideLayouts/slideLayout48.xml"/>
  <Relationship Id="rId25" Type="http://schemas.openxmlformats.org/officeDocument/2006/relationships/slideLayout" Target="../slideLayouts/slideLayout49.xml"/>
  <Relationship Id="rId26" Type="http://schemas.openxmlformats.org/officeDocument/2006/relationships/slideLayout" Target="../slideLayouts/slideLayout50.xml"/>
  <Relationship Id="rId27" Type="http://schemas.openxmlformats.org/officeDocument/2006/relationships/slideLayout" Target="../slideLayouts/slideLayout51.xml"/>
  <Relationship Id="rId28" Type="http://schemas.openxmlformats.org/officeDocument/2006/relationships/slideLayout" Target="../slideLayouts/slideLayout52.xml"/>
  <Relationship Id="rId29" Type="http://schemas.openxmlformats.org/officeDocument/2006/relationships/slideLayout" Target="../slideLayouts/slideLayout53.xml"/>
  <Relationship Id="rId3" Type="http://schemas.openxmlformats.org/officeDocument/2006/relationships/slideLayout" Target="../slideLayouts/slideLayout27.xml"/>
  <Relationship Id="rId30" Type="http://schemas.openxmlformats.org/officeDocument/2006/relationships/slideLayout" Target="../slideLayouts/slideLayout54.xml"/>
  <Relationship Id="rId31" Type="http://schemas.openxmlformats.org/officeDocument/2006/relationships/slideLayout" Target="../slideLayouts/slideLayout55.xml"/>
  <Relationship Id="rId32" Type="http://schemas.openxmlformats.org/officeDocument/2006/relationships/slideLayout" Target="../slideLayouts/slideLayout56.xml"/>
  <Relationship Id="rId33" Type="http://schemas.openxmlformats.org/officeDocument/2006/relationships/slideLayout" Target="../slideLayouts/slideLayout57.xml"/>
  <Relationship Id="rId34" Type="http://schemas.openxmlformats.org/officeDocument/2006/relationships/slideLayout" Target="../slideLayouts/slideLayout58.xml"/>
  <Relationship Id="rId35" Type="http://schemas.openxmlformats.org/officeDocument/2006/relationships/slideLayout" Target="../slideLayouts/slideLayout59.xml"/>
  <Relationship Id="rId36" Type="http://schemas.openxmlformats.org/officeDocument/2006/relationships/slideLayout" Target="../slideLayouts/slideLayout60.xml"/>
  <Relationship Id="rId37" Type="http://schemas.openxmlformats.org/officeDocument/2006/relationships/slideLayout" Target="../slideLayouts/slideLayout61.xml"/>
  <Relationship Id="rId38" Type="http://schemas.openxmlformats.org/officeDocument/2006/relationships/slideLayout" Target="../slideLayouts/slideLayout62.xml"/>
  <Relationship Id="rId39" Type="http://schemas.openxmlformats.org/officeDocument/2006/relationships/slideLayout" Target="../slideLayouts/slideLayout63.xml"/>
  <Relationship Id="rId4" Type="http://schemas.openxmlformats.org/officeDocument/2006/relationships/slideLayout" Target="../slideLayouts/slideLayout28.xml"/>
  <Relationship Id="rId40" Type="http://schemas.openxmlformats.org/officeDocument/2006/relationships/slideLayout" Target="../slideLayouts/slideLayout64.xml"/>
  <Relationship Id="rId41" Type="http://schemas.openxmlformats.org/officeDocument/2006/relationships/theme" Target="../theme/theme9.xml"/>
  <Relationship Id="rId42" Type="http://schemas.openxmlformats.org/officeDocument/2006/relationships/image" Target="../media/image8.jpeg"/>
  <Relationship Id="rId5" Type="http://schemas.openxmlformats.org/officeDocument/2006/relationships/slideLayout" Target="../slideLayouts/slideLayout29.xml"/>
  <Relationship Id="rId6" Type="http://schemas.openxmlformats.org/officeDocument/2006/relationships/slideLayout" Target="../slideLayouts/slideLayout30.xml"/>
  <Relationship Id="rId7" Type="http://schemas.openxmlformats.org/officeDocument/2006/relationships/slideLayout" Target="../slideLayouts/slideLayout31.xml"/>
  <Relationship Id="rId8" Type="http://schemas.openxmlformats.org/officeDocument/2006/relationships/slideLayout" Target="../slideLayouts/slideLayout32.xml"/>
  <Relationship Id="rId9" Type="http://schemas.openxmlformats.org/officeDocument/2006/relationships/slideLayout" Target="../slideLayouts/slideLayout33.xml"/>
</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08252E"/>
        </a:solidFill>
        <a:effectLst/>
      </p:bgPr>
    </p:bg>
    <p:spTree>
      <p:nvGrpSpPr>
        <p:cNvPr id="1" name=""/>
        <p:cNvGrpSpPr/>
        <p:nvPr/>
      </p:nvGrpSpPr>
      <p:grpSpPr>
        <a:xfrm>
          <a:off x="0" y="0"/>
          <a:ext cx="0" cy="0"/>
          <a:chOff x="0" y="0"/>
          <a:chExt cx="0" cy="0"/>
        </a:xfrm>
      </p:grpSpPr>
      <p:pic>
        <p:nvPicPr>
          <p:cNvPr id="18" name="Picture 17" descr="segue texture.jp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333375" y="4786092"/>
            <a:ext cx="8477250" cy="122856"/>
          </a:xfrm>
          <a:prstGeom prst="rect">
            <a:avLst/>
          </a:prstGeom>
        </p:spPr>
      </p:pic>
      <p:sp>
        <p:nvSpPr>
          <p:cNvPr id="2" name="Title Placeholder 1"/>
          <p:cNvSpPr>
            <a:spLocks noGrp="1"/>
          </p:cNvSpPr>
          <p:nvPr>
            <p:ph type="title"/>
          </p:nvPr>
        </p:nvSpPr>
        <p:spPr>
          <a:xfrm>
            <a:off x="229701" y="324161"/>
            <a:ext cx="8580924" cy="628650"/>
          </a:xfrm>
          <a:prstGeom prst="rect">
            <a:avLst/>
          </a:prstGeom>
        </p:spPr>
        <p:txBody>
          <a:bodyPr vert="horz" lIns="61727" tIns="34294" rIns="61727" bIns="34294" rtlCol="0" anchor="b" anchorCtr="0">
            <a:noAutofit/>
          </a:bodyPr>
          <a:lstStyle/>
          <a:p>
            <a:r>
              <a:rPr lang="en-US" dirty="0" smtClean="0"/>
              <a:t>Slide Title Goes Here</a:t>
            </a:r>
            <a:endParaRPr lang="en-US" dirty="0"/>
          </a:p>
        </p:txBody>
      </p:sp>
      <p:sp>
        <p:nvSpPr>
          <p:cNvPr id="3" name="Text Placeholder 2"/>
          <p:cNvSpPr>
            <a:spLocks noGrp="1"/>
          </p:cNvSpPr>
          <p:nvPr>
            <p:ph type="body" idx="1"/>
          </p:nvPr>
        </p:nvSpPr>
        <p:spPr>
          <a:xfrm>
            <a:off x="229701" y="1004812"/>
            <a:ext cx="8580924" cy="3724274"/>
          </a:xfrm>
          <a:prstGeom prst="rect">
            <a:avLst/>
          </a:prstGeom>
        </p:spPr>
        <p:txBody>
          <a:bodyPr vert="horz" lIns="68586" tIns="34294" rIns="68586" bIns="34294" rtlCol="0">
            <a:noAutofit/>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Rectangle 4"/>
          <p:cNvSpPr>
            <a:spLocks noChangeArrowheads="1"/>
          </p:cNvSpPr>
          <p:nvPr/>
        </p:nvSpPr>
        <p:spPr bwMode="ltGray">
          <a:xfrm>
            <a:off x="265677" y="4931989"/>
            <a:ext cx="3420515" cy="139142"/>
          </a:xfrm>
          <a:prstGeom prst="rect">
            <a:avLst/>
          </a:prstGeom>
          <a:noFill/>
          <a:ln w="9525">
            <a:noFill/>
            <a:miter lim="800000"/>
            <a:headEnd/>
            <a:tailEnd/>
          </a:ln>
          <a:effectLst/>
        </p:spPr>
        <p:txBody>
          <a:bodyPr wrap="square" lIns="61598" tIns="30798" rIns="61598" bIns="30798" anchor="b" anchorCtr="0">
            <a:spAutoFit/>
          </a:bodyPr>
          <a:lstStyle/>
          <a:p>
            <a:pPr defTabSz="610846"/>
            <a:r>
              <a:rPr lang="en-US" sz="500" dirty="0" smtClean="0">
                <a:solidFill>
                  <a:srgbClr val="C0C0C0"/>
                </a:solidFill>
              </a:rPr>
              <a:t>© 2010 Cisco and/or its affiliates. All rights reserved.</a:t>
            </a:r>
            <a:endParaRPr lang="en-US" sz="500" dirty="0">
              <a:solidFill>
                <a:srgbClr val="C0C0C0"/>
              </a:solidFill>
            </a:endParaRPr>
          </a:p>
        </p:txBody>
      </p:sp>
      <p:sp>
        <p:nvSpPr>
          <p:cNvPr id="11" name="Rectangle 5"/>
          <p:cNvSpPr>
            <a:spLocks noChangeArrowheads="1"/>
          </p:cNvSpPr>
          <p:nvPr/>
        </p:nvSpPr>
        <p:spPr bwMode="ltGray">
          <a:xfrm>
            <a:off x="7934471" y="4930687"/>
            <a:ext cx="641180" cy="139142"/>
          </a:xfrm>
          <a:prstGeom prst="rect">
            <a:avLst/>
          </a:prstGeom>
          <a:noFill/>
          <a:ln w="9525">
            <a:noFill/>
            <a:miter lim="800000"/>
            <a:headEnd/>
            <a:tailEnd/>
          </a:ln>
          <a:effectLst/>
        </p:spPr>
        <p:txBody>
          <a:bodyPr wrap="none" lIns="61598" tIns="30798" rIns="61598" bIns="30798" anchor="b">
            <a:spAutoFit/>
          </a:bodyPr>
          <a:lstStyle/>
          <a:p>
            <a:pPr algn="r" defTabSz="610846"/>
            <a:r>
              <a:rPr lang="en-US" sz="500" dirty="0">
                <a:solidFill>
                  <a:srgbClr val="C0C0C0"/>
                </a:solidFill>
              </a:rPr>
              <a:t>Cisco Confidential</a:t>
            </a:r>
          </a:p>
        </p:txBody>
      </p:sp>
      <p:sp>
        <p:nvSpPr>
          <p:cNvPr id="9" name="Rectangle 7"/>
          <p:cNvSpPr>
            <a:spLocks noChangeArrowheads="1"/>
          </p:cNvSpPr>
          <p:nvPr/>
        </p:nvSpPr>
        <p:spPr bwMode="ltGray">
          <a:xfrm>
            <a:off x="8678614" y="4927609"/>
            <a:ext cx="202765" cy="139142"/>
          </a:xfrm>
          <a:prstGeom prst="rect">
            <a:avLst/>
          </a:prstGeom>
          <a:noFill/>
          <a:ln w="9525" algn="ctr">
            <a:noFill/>
            <a:miter lim="800000"/>
            <a:headEnd/>
            <a:tailEnd/>
          </a:ln>
          <a:effectLst/>
        </p:spPr>
        <p:txBody>
          <a:bodyPr wrap="none" lIns="61598" tIns="30798" rIns="61598" bIns="30798" anchor="b">
            <a:spAutoFit/>
          </a:bodyPr>
          <a:lstStyle/>
          <a:p>
            <a:pPr algn="r" defTabSz="610846"/>
            <a:fld id="{DFCF27A5-1A5B-48D3-A060-2758FFBB1ADD}" type="slidenum">
              <a:rPr lang="en-US" sz="500">
                <a:solidFill>
                  <a:srgbClr val="C0C0C0"/>
                </a:solidFill>
              </a:rPr>
              <a:pPr algn="r" defTabSz="610846"/>
              <a:t>‹#›</a:t>
            </a:fld>
            <a:endParaRPr lang="en-US" sz="500" dirty="0">
              <a:solidFill>
                <a:srgbClr val="C0C0C0"/>
              </a:solidFill>
            </a:endParaRPr>
          </a:p>
        </p:txBody>
      </p:sp>
    </p:spTree>
    <p:extLst>
      <p:ext uri="{BB962C8B-B14F-4D97-AF65-F5344CB8AC3E}">
        <p14:creationId xmlns:p14="http://schemas.microsoft.com/office/powerpoint/2010/main" val="1145515603"/>
      </p:ext>
    </p:extLst>
  </p:cSld>
  <p:clrMap bg1="lt1" tx1="dk1" bg2="lt2" tx2="dk2" accent1="accent1" accent2="accent2" accent3="accent3" accent4="accent4" accent5="accent5" accent6="accent6" hlink="hlink" folHlink="folHlink"/>
  <p:sldLayoutIdLst>
    <p:sldLayoutId id="2147483997" r:id="rId1"/>
  </p:sldLayoutIdLst>
  <p:transition xmlns:p14="http://schemas.microsoft.com/office/powerpoint/2010/main">
    <p:wipe dir="r"/>
  </p:transition>
  <p:timing>
    <p:tnLst>
      <p:par>
        <p:cTn xmlns:p14="http://schemas.microsoft.com/office/powerpoint/2010/main" id="1" dur="indefinite" restart="never" nodeType="tmRoot"/>
      </p:par>
    </p:tnLst>
  </p:timing>
  <p:txStyles>
    <p:titleStyle>
      <a:lvl1pPr algn="l" defTabSz="685862" rtl="0" eaLnBrk="1" latinLnBrk="0" hangingPunct="1">
        <a:lnSpc>
          <a:spcPct val="80000"/>
        </a:lnSpc>
        <a:spcBef>
          <a:spcPct val="0"/>
        </a:spcBef>
        <a:buNone/>
        <a:defRPr lang="en-US" sz="2700" b="0" kern="1200" spc="0" baseline="0" dirty="0">
          <a:gradFill>
            <a:gsLst>
              <a:gs pos="0">
                <a:srgbClr val="00B2F0"/>
              </a:gs>
              <a:gs pos="44000">
                <a:srgbClr val="40FFFE"/>
              </a:gs>
              <a:gs pos="100000">
                <a:srgbClr val="96CA4B"/>
              </a:gs>
            </a:gsLst>
            <a:lin ang="4800000" scaled="0"/>
          </a:gradFill>
          <a:latin typeface="+mj-lt"/>
          <a:ea typeface="+mj-ea"/>
          <a:cs typeface="+mj-cs"/>
        </a:defRPr>
      </a:lvl1pPr>
    </p:titleStyle>
    <p:bodyStyle>
      <a:lvl1pPr marL="171466" indent="-171466" algn="l" defTabSz="685862" rtl="0" eaLnBrk="1" latinLnBrk="0" hangingPunct="1">
        <a:lnSpc>
          <a:spcPct val="95000"/>
        </a:lnSpc>
        <a:spcBef>
          <a:spcPts val="1080"/>
        </a:spcBef>
        <a:buClr>
          <a:srgbClr val="96CA4B"/>
        </a:buClr>
        <a:buSzPct val="90000"/>
        <a:buFont typeface="Arial" pitchFamily="34" charset="0"/>
        <a:buChar char="•"/>
        <a:tabLst/>
        <a:defRPr lang="en-US" sz="1500" kern="1200" dirty="0" smtClean="0">
          <a:solidFill>
            <a:schemeClr val="bg1"/>
          </a:solidFill>
          <a:latin typeface="+mj-lt"/>
          <a:ea typeface="+mn-ea"/>
          <a:cs typeface="+mn-cs"/>
        </a:defRPr>
      </a:lvl1pPr>
      <a:lvl2pPr marL="304829" indent="0" algn="l" defTabSz="685862" rtl="0" eaLnBrk="1" latinLnBrk="0" hangingPunct="1">
        <a:lnSpc>
          <a:spcPct val="95000"/>
        </a:lnSpc>
        <a:spcBef>
          <a:spcPts val="630"/>
        </a:spcBef>
        <a:buClr>
          <a:schemeClr val="tx2"/>
        </a:buClr>
        <a:buFontTx/>
        <a:buNone/>
        <a:defRPr lang="en-US" sz="1400" kern="1200" dirty="0" smtClean="0">
          <a:solidFill>
            <a:schemeClr val="bg1"/>
          </a:solidFill>
          <a:latin typeface="+mj-lt"/>
          <a:ea typeface="+mn-ea"/>
          <a:cs typeface="+mn-cs"/>
        </a:defRPr>
      </a:lvl2pPr>
      <a:lvl3pPr marL="428664" indent="-1191" algn="l" defTabSz="685862" rtl="0" eaLnBrk="1" latinLnBrk="0" hangingPunct="1">
        <a:lnSpc>
          <a:spcPct val="95000"/>
        </a:lnSpc>
        <a:spcBef>
          <a:spcPts val="630"/>
        </a:spcBef>
        <a:buFont typeface="Arial" pitchFamily="34" charset="0"/>
        <a:buNone/>
        <a:defRPr lang="en-US" sz="1200" kern="1200" dirty="0" smtClean="0">
          <a:solidFill>
            <a:schemeClr val="bg1"/>
          </a:solidFill>
          <a:latin typeface="+mj-lt"/>
          <a:ea typeface="+mn-ea"/>
          <a:cs typeface="+mn-cs"/>
        </a:defRPr>
      </a:lvl3pPr>
      <a:lvl4pPr marL="516778" indent="0" algn="l" defTabSz="685862" rtl="0" eaLnBrk="1" latinLnBrk="0" hangingPunct="1">
        <a:lnSpc>
          <a:spcPct val="95000"/>
        </a:lnSpc>
        <a:spcBef>
          <a:spcPts val="630"/>
        </a:spcBef>
        <a:buFont typeface="Arial" pitchFamily="34" charset="0"/>
        <a:buNone/>
        <a:defRPr lang="en-US" sz="1100" kern="1200" dirty="0" smtClean="0">
          <a:solidFill>
            <a:schemeClr val="bg1"/>
          </a:solidFill>
          <a:latin typeface="+mj-lt"/>
          <a:ea typeface="+mn-ea"/>
          <a:cs typeface="+mn-cs"/>
        </a:defRPr>
      </a:lvl4pPr>
      <a:lvl5pPr marL="601321" indent="0" algn="l" defTabSz="685862" rtl="0" eaLnBrk="1" latinLnBrk="0" hangingPunct="1">
        <a:lnSpc>
          <a:spcPct val="95000"/>
        </a:lnSpc>
        <a:spcBef>
          <a:spcPts val="630"/>
        </a:spcBef>
        <a:buFont typeface="Arial" pitchFamily="34" charset="0"/>
        <a:buNone/>
        <a:defRPr lang="en-US" sz="1100" kern="1200" dirty="0">
          <a:solidFill>
            <a:schemeClr val="bg1"/>
          </a:solidFill>
          <a:latin typeface="+mj-lt"/>
          <a:ea typeface="+mn-ea"/>
          <a:cs typeface="+mn-cs"/>
        </a:defRPr>
      </a:lvl5pPr>
      <a:lvl6pPr marL="1886123" indent="-171466" algn="l" defTabSz="685862"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9054" indent="-171466" algn="l" defTabSz="685862"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986" indent="-171466" algn="l" defTabSz="685862"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917" indent="-171466" algn="l" defTabSz="685862"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62" rtl="0" eaLnBrk="1" latinLnBrk="0" hangingPunct="1">
        <a:defRPr sz="1400" kern="1200">
          <a:solidFill>
            <a:schemeClr val="tx1"/>
          </a:solidFill>
          <a:latin typeface="+mn-lt"/>
          <a:ea typeface="+mn-ea"/>
          <a:cs typeface="+mn-cs"/>
        </a:defRPr>
      </a:lvl1pPr>
      <a:lvl2pPr marL="342931" algn="l" defTabSz="685862" rtl="0" eaLnBrk="1" latinLnBrk="0" hangingPunct="1">
        <a:defRPr sz="1400" kern="1200">
          <a:solidFill>
            <a:schemeClr val="tx1"/>
          </a:solidFill>
          <a:latin typeface="+mn-lt"/>
          <a:ea typeface="+mn-ea"/>
          <a:cs typeface="+mn-cs"/>
        </a:defRPr>
      </a:lvl2pPr>
      <a:lvl3pPr marL="685862" algn="l" defTabSz="685862" rtl="0" eaLnBrk="1" latinLnBrk="0" hangingPunct="1">
        <a:defRPr sz="1400" kern="1200">
          <a:solidFill>
            <a:schemeClr val="tx1"/>
          </a:solidFill>
          <a:latin typeface="+mn-lt"/>
          <a:ea typeface="+mn-ea"/>
          <a:cs typeface="+mn-cs"/>
        </a:defRPr>
      </a:lvl3pPr>
      <a:lvl4pPr marL="1028794" algn="l" defTabSz="685862" rtl="0" eaLnBrk="1" latinLnBrk="0" hangingPunct="1">
        <a:defRPr sz="1400" kern="1200">
          <a:solidFill>
            <a:schemeClr val="tx1"/>
          </a:solidFill>
          <a:latin typeface="+mn-lt"/>
          <a:ea typeface="+mn-ea"/>
          <a:cs typeface="+mn-cs"/>
        </a:defRPr>
      </a:lvl4pPr>
      <a:lvl5pPr marL="1371726" algn="l" defTabSz="685862" rtl="0" eaLnBrk="1" latinLnBrk="0" hangingPunct="1">
        <a:defRPr sz="1400" kern="1200">
          <a:solidFill>
            <a:schemeClr val="tx1"/>
          </a:solidFill>
          <a:latin typeface="+mn-lt"/>
          <a:ea typeface="+mn-ea"/>
          <a:cs typeface="+mn-cs"/>
        </a:defRPr>
      </a:lvl5pPr>
      <a:lvl6pPr marL="1714657" algn="l" defTabSz="685862" rtl="0" eaLnBrk="1" latinLnBrk="0" hangingPunct="1">
        <a:defRPr sz="1400" kern="1200">
          <a:solidFill>
            <a:schemeClr val="tx1"/>
          </a:solidFill>
          <a:latin typeface="+mn-lt"/>
          <a:ea typeface="+mn-ea"/>
          <a:cs typeface="+mn-cs"/>
        </a:defRPr>
      </a:lvl6pPr>
      <a:lvl7pPr marL="2057588" algn="l" defTabSz="685862" rtl="0" eaLnBrk="1" latinLnBrk="0" hangingPunct="1">
        <a:defRPr sz="1400" kern="1200">
          <a:solidFill>
            <a:schemeClr val="tx1"/>
          </a:solidFill>
          <a:latin typeface="+mn-lt"/>
          <a:ea typeface="+mn-ea"/>
          <a:cs typeface="+mn-cs"/>
        </a:defRPr>
      </a:lvl7pPr>
      <a:lvl8pPr marL="2400520" algn="l" defTabSz="685862" rtl="0" eaLnBrk="1" latinLnBrk="0" hangingPunct="1">
        <a:defRPr sz="1400" kern="1200">
          <a:solidFill>
            <a:schemeClr val="tx1"/>
          </a:solidFill>
          <a:latin typeface="+mn-lt"/>
          <a:ea typeface="+mn-ea"/>
          <a:cs typeface="+mn-cs"/>
        </a:defRPr>
      </a:lvl8pPr>
      <a:lvl9pPr marL="2743452" algn="l" defTabSz="685862"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08252E"/>
        </a:solidFill>
        <a:effectLst/>
      </p:bgPr>
    </p:bg>
    <p:spTree>
      <p:nvGrpSpPr>
        <p:cNvPr id="1" name=""/>
        <p:cNvGrpSpPr/>
        <p:nvPr/>
      </p:nvGrpSpPr>
      <p:grpSpPr>
        <a:xfrm>
          <a:off x="0" y="0"/>
          <a:ext cx="0" cy="0"/>
          <a:chOff x="0" y="0"/>
          <a:chExt cx="0" cy="0"/>
        </a:xfrm>
      </p:grpSpPr>
      <p:sp>
        <p:nvSpPr>
          <p:cNvPr id="13" name="Rectangle 12"/>
          <p:cNvSpPr/>
          <p:nvPr userDrawn="1"/>
        </p:nvSpPr>
        <p:spPr bwMode="ltGray">
          <a:xfrm>
            <a:off x="-7112" y="0"/>
            <a:ext cx="9171432" cy="5143500"/>
          </a:xfrm>
          <a:prstGeom prst="rect">
            <a:avLst/>
          </a:prstGeom>
          <a:gradFill flip="none" rotWithShape="1">
            <a:gsLst>
              <a:gs pos="0">
                <a:srgbClr val="000F1F">
                  <a:alpha val="99000"/>
                </a:srgbClr>
              </a:gs>
              <a:gs pos="55000">
                <a:srgbClr val="000F1F">
                  <a:alpha val="73000"/>
                </a:srgbClr>
              </a:gs>
              <a:gs pos="69000">
                <a:srgbClr val="000F1F">
                  <a:alpha val="36000"/>
                </a:srgbClr>
              </a:gs>
            </a:gsLst>
            <a:lin ang="5400000" scaled="0"/>
            <a:tileRect/>
          </a:gradFill>
          <a:ln w="76200" cap="flat" cmpd="sng" algn="ctr">
            <a:noFill/>
            <a:prstDash val="solid"/>
            <a:round/>
            <a:headEnd type="none" w="med" len="med"/>
            <a:tailEnd type="none" w="med" len="med"/>
          </a:ln>
          <a:effectLst>
            <a:outerShdw blurRad="4445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lnSpc>
                <a:spcPct val="90000"/>
              </a:lnSpc>
              <a:spcBef>
                <a:spcPts val="600"/>
              </a:spcBef>
            </a:pPr>
            <a:endParaRPr lang="en-US" dirty="0" err="1" smtClean="0">
              <a:solidFill>
                <a:srgbClr val="FFFFFF"/>
              </a:solidFill>
            </a:endParaRPr>
          </a:p>
        </p:txBody>
      </p:sp>
      <p:sp>
        <p:nvSpPr>
          <p:cNvPr id="8" name="Rectangle 7"/>
          <p:cNvSpPr/>
          <p:nvPr userDrawn="1"/>
        </p:nvSpPr>
        <p:spPr bwMode="ltGray">
          <a:xfrm>
            <a:off x="0" y="0"/>
            <a:ext cx="9171432" cy="5143500"/>
          </a:xfrm>
          <a:prstGeom prst="rect">
            <a:avLst/>
          </a:prstGeom>
          <a:gradFill flip="none" rotWithShape="1">
            <a:gsLst>
              <a:gs pos="0">
                <a:schemeClr val="accent3">
                  <a:lumMod val="10000"/>
                  <a:alpha val="64000"/>
                </a:schemeClr>
              </a:gs>
              <a:gs pos="100000">
                <a:srgbClr val="000F1F">
                  <a:alpha val="43000"/>
                </a:srgbClr>
              </a:gs>
            </a:gsLst>
            <a:lin ang="5400000" scaled="0"/>
            <a:tileRect/>
          </a:gradFill>
          <a:ln w="76200" cap="flat" cmpd="sng" algn="ctr">
            <a:noFill/>
            <a:prstDash val="solid"/>
            <a:round/>
            <a:headEnd type="none" w="med" len="med"/>
            <a:tailEnd type="none" w="med" len="med"/>
          </a:ln>
          <a:effectLst>
            <a:outerShdw blurRad="4445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lnSpc>
                <a:spcPct val="90000"/>
              </a:lnSpc>
              <a:spcBef>
                <a:spcPts val="600"/>
              </a:spcBef>
            </a:pPr>
            <a:endParaRPr lang="en-US" dirty="0" err="1" smtClean="0">
              <a:solidFill>
                <a:srgbClr val="FFFFFF"/>
              </a:solidFill>
            </a:endParaRPr>
          </a:p>
        </p:txBody>
      </p:sp>
      <p:sp>
        <p:nvSpPr>
          <p:cNvPr id="10" name="Rectangle 4"/>
          <p:cNvSpPr>
            <a:spLocks noChangeArrowheads="1"/>
          </p:cNvSpPr>
          <p:nvPr/>
        </p:nvSpPr>
        <p:spPr bwMode="ltGray">
          <a:xfrm>
            <a:off x="251387" y="4895886"/>
            <a:ext cx="3420515" cy="175253"/>
          </a:xfrm>
          <a:prstGeom prst="rect">
            <a:avLst/>
          </a:prstGeom>
          <a:noFill/>
          <a:ln w="9525">
            <a:noFill/>
            <a:miter lim="800000"/>
            <a:headEnd/>
            <a:tailEnd/>
          </a:ln>
          <a:effectLst/>
        </p:spPr>
        <p:txBody>
          <a:bodyPr wrap="square" lIns="82121" tIns="41059" rIns="82121" bIns="41059" anchor="b" anchorCtr="0">
            <a:spAutoFit/>
          </a:bodyPr>
          <a:lstStyle/>
          <a:p>
            <a:pPr defTabSz="814354"/>
            <a:r>
              <a:rPr lang="en-US" sz="600" dirty="0">
                <a:solidFill>
                  <a:srgbClr val="C0C0C0"/>
                </a:solidFill>
              </a:rPr>
              <a:t>©  2012 Cisco and/or its affiliates. All rights reserved.</a:t>
            </a:r>
          </a:p>
        </p:txBody>
      </p:sp>
      <p:sp>
        <p:nvSpPr>
          <p:cNvPr id="11" name="Rectangle 5"/>
          <p:cNvSpPr>
            <a:spLocks noChangeArrowheads="1"/>
          </p:cNvSpPr>
          <p:nvPr/>
        </p:nvSpPr>
        <p:spPr bwMode="ltGray">
          <a:xfrm>
            <a:off x="7789682" y="4894584"/>
            <a:ext cx="785983" cy="175253"/>
          </a:xfrm>
          <a:prstGeom prst="rect">
            <a:avLst/>
          </a:prstGeom>
          <a:noFill/>
          <a:ln w="9525">
            <a:noFill/>
            <a:miter lim="800000"/>
            <a:headEnd/>
            <a:tailEnd/>
          </a:ln>
          <a:effectLst/>
        </p:spPr>
        <p:txBody>
          <a:bodyPr wrap="none" lIns="82121" tIns="41059" rIns="82121" bIns="41059" anchor="b">
            <a:spAutoFit/>
          </a:bodyPr>
          <a:lstStyle/>
          <a:p>
            <a:pPr algn="r" defTabSz="814354"/>
            <a:r>
              <a:rPr lang="en-US" sz="600" dirty="0">
                <a:solidFill>
                  <a:srgbClr val="C0C0C0"/>
                </a:solidFill>
              </a:rPr>
              <a:t>Cisco Confidential</a:t>
            </a:r>
          </a:p>
        </p:txBody>
      </p:sp>
      <p:sp>
        <p:nvSpPr>
          <p:cNvPr id="9" name="Rectangle 7"/>
          <p:cNvSpPr>
            <a:spLocks noChangeArrowheads="1"/>
          </p:cNvSpPr>
          <p:nvPr/>
        </p:nvSpPr>
        <p:spPr bwMode="ltGray">
          <a:xfrm>
            <a:off x="8640544" y="4891506"/>
            <a:ext cx="259885" cy="175253"/>
          </a:xfrm>
          <a:prstGeom prst="rect">
            <a:avLst/>
          </a:prstGeom>
          <a:noFill/>
          <a:ln w="9525" algn="ctr">
            <a:noFill/>
            <a:miter lim="800000"/>
            <a:headEnd/>
            <a:tailEnd/>
          </a:ln>
          <a:effectLst/>
        </p:spPr>
        <p:txBody>
          <a:bodyPr wrap="none" lIns="82121" tIns="41059" rIns="82121" bIns="41059" anchor="b">
            <a:spAutoFit/>
          </a:bodyPr>
          <a:lstStyle/>
          <a:p>
            <a:pPr algn="r" defTabSz="814354"/>
            <a:fld id="{DFCF27A5-1A5B-48D3-A060-2758FFBB1ADD}" type="slidenum">
              <a:rPr lang="en-US" sz="600">
                <a:solidFill>
                  <a:srgbClr val="C0C0C0"/>
                </a:solidFill>
              </a:rPr>
              <a:pPr algn="r" defTabSz="814354"/>
              <a:t>‹#›</a:t>
            </a:fld>
            <a:endParaRPr lang="en-US" sz="600" dirty="0">
              <a:solidFill>
                <a:srgbClr val="C0C0C0"/>
              </a:solidFill>
            </a:endParaRPr>
          </a:p>
        </p:txBody>
      </p:sp>
      <p:sp>
        <p:nvSpPr>
          <p:cNvPr id="15" name="Rectangle 14"/>
          <p:cNvSpPr/>
          <p:nvPr userDrawn="1"/>
        </p:nvSpPr>
        <p:spPr bwMode="ltGray">
          <a:xfrm>
            <a:off x="3048" y="0"/>
            <a:ext cx="9171432" cy="5143500"/>
          </a:xfrm>
          <a:prstGeom prst="rect">
            <a:avLst/>
          </a:prstGeom>
          <a:gradFill flip="none" rotWithShape="1">
            <a:gsLst>
              <a:gs pos="0">
                <a:srgbClr val="000F1F">
                  <a:alpha val="64000"/>
                </a:srgbClr>
              </a:gs>
              <a:gs pos="36000">
                <a:srgbClr val="000F1F">
                  <a:alpha val="0"/>
                </a:srgbClr>
              </a:gs>
              <a:gs pos="100000">
                <a:srgbClr val="000F1F">
                  <a:alpha val="16000"/>
                </a:srgbClr>
              </a:gs>
            </a:gsLst>
            <a:lin ang="5400000" scaled="0"/>
            <a:tileRect/>
          </a:gradFill>
          <a:ln w="76200" cap="flat" cmpd="sng" algn="ctr">
            <a:noFill/>
            <a:prstDash val="solid"/>
            <a:round/>
            <a:headEnd type="none" w="med" len="med"/>
            <a:tailEnd type="none" w="med" len="med"/>
          </a:ln>
          <a:effectLst>
            <a:outerShdw blurRad="4445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lnSpc>
                <a:spcPct val="90000"/>
              </a:lnSpc>
              <a:spcBef>
                <a:spcPts val="600"/>
              </a:spcBef>
            </a:pPr>
            <a:endParaRPr lang="en-US" dirty="0" err="1" smtClean="0">
              <a:solidFill>
                <a:srgbClr val="FFFFFF"/>
              </a:solidFill>
            </a:endParaRPr>
          </a:p>
        </p:txBody>
      </p:sp>
    </p:spTree>
  </p:cSld>
  <p:clrMap bg1="lt1" tx1="dk1" bg2="lt2" tx2="dk2" accent1="accent1" accent2="accent2" accent3="accent3" accent4="accent4" accent5="accent5" accent6="accent6" hlink="hlink" folHlink="folHlink"/>
  <p:transition xmlns:p14="http://schemas.microsoft.com/office/powerpoint/2010/main">
    <p:wipe dir="r"/>
  </p:transition>
  <p:timing>
    <p:tnLst>
      <p:par>
        <p:cTn xmlns:p14="http://schemas.microsoft.com/office/powerpoint/2010/main" id="1" dur="indefinite" restart="never" nodeType="tmRoot"/>
      </p:par>
    </p:tnLst>
  </p:timing>
  <p:txStyles>
    <p:titleStyle>
      <a:lvl1pPr algn="l" defTabSz="914362" rtl="0" eaLnBrk="1" latinLnBrk="0" hangingPunct="1">
        <a:lnSpc>
          <a:spcPct val="80000"/>
        </a:lnSpc>
        <a:spcBef>
          <a:spcPct val="0"/>
        </a:spcBef>
        <a:buNone/>
        <a:defRPr lang="en-US" sz="3600" b="0" kern="1200" spc="0" baseline="0" dirty="0">
          <a:gradFill>
            <a:gsLst>
              <a:gs pos="0">
                <a:srgbClr val="00B2F0"/>
              </a:gs>
              <a:gs pos="44000">
                <a:srgbClr val="40FFFE"/>
              </a:gs>
              <a:gs pos="100000">
                <a:srgbClr val="96CA4B"/>
              </a:gs>
            </a:gsLst>
            <a:lin ang="4800000" scaled="0"/>
          </a:gradFill>
          <a:latin typeface="+mj-lt"/>
          <a:ea typeface="+mj-ea"/>
          <a:cs typeface="+mj-cs"/>
        </a:defRPr>
      </a:lvl1pPr>
    </p:titleStyle>
    <p:bodyStyle>
      <a:lvl1pPr marL="228591" indent="-228591" algn="l" defTabSz="914362" rtl="0" eaLnBrk="1" latinLnBrk="0" hangingPunct="1">
        <a:lnSpc>
          <a:spcPct val="95000"/>
        </a:lnSpc>
        <a:spcBef>
          <a:spcPts val="1440"/>
        </a:spcBef>
        <a:buClr>
          <a:srgbClr val="96CA4B"/>
        </a:buClr>
        <a:buSzPct val="90000"/>
        <a:buFont typeface="Arial" pitchFamily="34" charset="0"/>
        <a:buChar char="•"/>
        <a:tabLst/>
        <a:defRPr lang="en-US" sz="2000" kern="1200" dirty="0" smtClean="0">
          <a:solidFill>
            <a:schemeClr val="bg1"/>
          </a:solidFill>
          <a:latin typeface="+mj-lt"/>
          <a:ea typeface="+mn-ea"/>
          <a:cs typeface="+mn-cs"/>
        </a:defRPr>
      </a:lvl1pPr>
      <a:lvl2pPr marL="406383" indent="0" algn="l" defTabSz="914362" rtl="0" eaLnBrk="1" latinLnBrk="0" hangingPunct="1">
        <a:lnSpc>
          <a:spcPct val="95000"/>
        </a:lnSpc>
        <a:spcBef>
          <a:spcPts val="840"/>
        </a:spcBef>
        <a:buClr>
          <a:schemeClr val="tx2"/>
        </a:buClr>
        <a:buFontTx/>
        <a:buNone/>
        <a:defRPr lang="en-US" sz="1800" kern="1200" dirty="0" smtClean="0">
          <a:solidFill>
            <a:schemeClr val="bg1"/>
          </a:solidFill>
          <a:latin typeface="+mj-lt"/>
          <a:ea typeface="+mn-ea"/>
          <a:cs typeface="+mn-cs"/>
        </a:defRPr>
      </a:lvl2pPr>
      <a:lvl3pPr marL="571476" indent="-1588" algn="l" defTabSz="914362" rtl="0" eaLnBrk="1" latinLnBrk="0" hangingPunct="1">
        <a:lnSpc>
          <a:spcPct val="95000"/>
        </a:lnSpc>
        <a:spcBef>
          <a:spcPts val="840"/>
        </a:spcBef>
        <a:buFont typeface="Arial" pitchFamily="34" charset="0"/>
        <a:buNone/>
        <a:defRPr lang="en-US" sz="1600" kern="1200" dirty="0" smtClean="0">
          <a:solidFill>
            <a:schemeClr val="bg1"/>
          </a:solidFill>
          <a:latin typeface="+mj-lt"/>
          <a:ea typeface="+mn-ea"/>
          <a:cs typeface="+mn-cs"/>
        </a:defRPr>
      </a:lvl3pPr>
      <a:lvl4pPr marL="688947" indent="0" algn="l" defTabSz="914362" rtl="0" eaLnBrk="1" latinLnBrk="0" hangingPunct="1">
        <a:lnSpc>
          <a:spcPct val="95000"/>
        </a:lnSpc>
        <a:spcBef>
          <a:spcPts val="840"/>
        </a:spcBef>
        <a:buFont typeface="Arial" pitchFamily="34" charset="0"/>
        <a:buNone/>
        <a:defRPr lang="en-US" sz="1400" kern="1200" dirty="0" smtClean="0">
          <a:solidFill>
            <a:schemeClr val="bg1"/>
          </a:solidFill>
          <a:latin typeface="+mj-lt"/>
          <a:ea typeface="+mn-ea"/>
          <a:cs typeface="+mn-cs"/>
        </a:defRPr>
      </a:lvl4pPr>
      <a:lvl5pPr marL="801654" indent="0" algn="l" defTabSz="914362" rtl="0" eaLnBrk="1" latinLnBrk="0" hangingPunct="1">
        <a:lnSpc>
          <a:spcPct val="95000"/>
        </a:lnSpc>
        <a:spcBef>
          <a:spcPts val="840"/>
        </a:spcBef>
        <a:buFont typeface="Arial" pitchFamily="34" charset="0"/>
        <a:buNone/>
        <a:defRPr lang="en-US" sz="1400" kern="1200" dirty="0">
          <a:solidFill>
            <a:schemeClr val="bg1"/>
          </a:solidFill>
          <a:latin typeface="+mj-lt"/>
          <a:ea typeface="+mn-ea"/>
          <a:cs typeface="+mn-cs"/>
        </a:defRPr>
      </a:lvl5pPr>
      <a:lvl6pPr marL="2514495"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76"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57"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38"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2" rtl="0" eaLnBrk="1" latinLnBrk="0" hangingPunct="1">
        <a:defRPr sz="1800" kern="1200">
          <a:solidFill>
            <a:schemeClr val="tx1"/>
          </a:solidFill>
          <a:latin typeface="+mn-lt"/>
          <a:ea typeface="+mn-ea"/>
          <a:cs typeface="+mn-cs"/>
        </a:defRPr>
      </a:lvl1pPr>
      <a:lvl2pPr marL="457181" algn="l" defTabSz="914362" rtl="0" eaLnBrk="1" latinLnBrk="0" hangingPunct="1">
        <a:defRPr sz="1800" kern="1200">
          <a:solidFill>
            <a:schemeClr val="tx1"/>
          </a:solidFill>
          <a:latin typeface="+mn-lt"/>
          <a:ea typeface="+mn-ea"/>
          <a:cs typeface="+mn-cs"/>
        </a:defRPr>
      </a:lvl2pPr>
      <a:lvl3pPr marL="914362" algn="l" defTabSz="914362" rtl="0" eaLnBrk="1" latinLnBrk="0" hangingPunct="1">
        <a:defRPr sz="1800" kern="1200">
          <a:solidFill>
            <a:schemeClr val="tx1"/>
          </a:solidFill>
          <a:latin typeface="+mn-lt"/>
          <a:ea typeface="+mn-ea"/>
          <a:cs typeface="+mn-cs"/>
        </a:defRPr>
      </a:lvl3pPr>
      <a:lvl4pPr marL="1371543" algn="l" defTabSz="914362" rtl="0" eaLnBrk="1" latinLnBrk="0" hangingPunct="1">
        <a:defRPr sz="1800" kern="1200">
          <a:solidFill>
            <a:schemeClr val="tx1"/>
          </a:solidFill>
          <a:latin typeface="+mn-lt"/>
          <a:ea typeface="+mn-ea"/>
          <a:cs typeface="+mn-cs"/>
        </a:defRPr>
      </a:lvl4pPr>
      <a:lvl5pPr marL="1828724" algn="l" defTabSz="914362" rtl="0" eaLnBrk="1" latinLnBrk="0" hangingPunct="1">
        <a:defRPr sz="1800" kern="1200">
          <a:solidFill>
            <a:schemeClr val="tx1"/>
          </a:solidFill>
          <a:latin typeface="+mn-lt"/>
          <a:ea typeface="+mn-ea"/>
          <a:cs typeface="+mn-cs"/>
        </a:defRPr>
      </a:lvl5pPr>
      <a:lvl6pPr marL="2285905" algn="l" defTabSz="914362" rtl="0" eaLnBrk="1" latinLnBrk="0" hangingPunct="1">
        <a:defRPr sz="1800" kern="1200">
          <a:solidFill>
            <a:schemeClr val="tx1"/>
          </a:solidFill>
          <a:latin typeface="+mn-lt"/>
          <a:ea typeface="+mn-ea"/>
          <a:cs typeface="+mn-cs"/>
        </a:defRPr>
      </a:lvl6pPr>
      <a:lvl7pPr marL="2743086" algn="l" defTabSz="914362" rtl="0" eaLnBrk="1" latinLnBrk="0" hangingPunct="1">
        <a:defRPr sz="1800" kern="1200">
          <a:solidFill>
            <a:schemeClr val="tx1"/>
          </a:solidFill>
          <a:latin typeface="+mn-lt"/>
          <a:ea typeface="+mn-ea"/>
          <a:cs typeface="+mn-cs"/>
        </a:defRPr>
      </a:lvl7pPr>
      <a:lvl8pPr marL="3200266" algn="l" defTabSz="914362" rtl="0" eaLnBrk="1" latinLnBrk="0" hangingPunct="1">
        <a:defRPr sz="1800" kern="1200">
          <a:solidFill>
            <a:schemeClr val="tx1"/>
          </a:solidFill>
          <a:latin typeface="+mn-lt"/>
          <a:ea typeface="+mn-ea"/>
          <a:cs typeface="+mn-cs"/>
        </a:defRPr>
      </a:lvl8pPr>
      <a:lvl9pPr marL="3657448" algn="l" defTabSz="914362"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08252E"/>
        </a:solidFill>
        <a:effectLst/>
      </p:bgPr>
    </p:bg>
    <p:spTree>
      <p:nvGrpSpPr>
        <p:cNvPr id="1" name=""/>
        <p:cNvGrpSpPr/>
        <p:nvPr/>
      </p:nvGrpSpPr>
      <p:grpSpPr>
        <a:xfrm>
          <a:off x="0" y="0"/>
          <a:ext cx="0" cy="0"/>
          <a:chOff x="0" y="0"/>
          <a:chExt cx="0" cy="0"/>
        </a:xfrm>
      </p:grpSpPr>
      <p:pic>
        <p:nvPicPr>
          <p:cNvPr id="18" name="Picture 17" descr="bg_49027807.png"/>
          <p:cNvPicPr>
            <a:picLocks noChangeAspect="1"/>
          </p:cNvPicPr>
          <p:nvPr userDrawn="1"/>
        </p:nvPicPr>
        <p:blipFill>
          <a:blip r:embed="rId2" cstate="screen">
            <a:alphaModFix amt="30000"/>
            <a:extLst>
              <a:ext uri="{28A0092B-C50C-407E-A947-70E740481C1C}">
                <a14:useLocalDpi xmlns:a14="http://schemas.microsoft.com/office/drawing/2010/main"/>
              </a:ext>
            </a:extLst>
          </a:blip>
          <a:srcRect/>
          <a:stretch>
            <a:fillRect/>
          </a:stretch>
        </p:blipFill>
        <p:spPr>
          <a:xfrm>
            <a:off x="6774" y="3111501"/>
            <a:ext cx="9130473" cy="2032000"/>
          </a:xfrm>
          <a:prstGeom prst="rect">
            <a:avLst/>
          </a:prstGeom>
        </p:spPr>
      </p:pic>
      <p:sp>
        <p:nvSpPr>
          <p:cNvPr id="14" name="Rectangle 13"/>
          <p:cNvSpPr/>
          <p:nvPr userDrawn="1"/>
        </p:nvSpPr>
        <p:spPr bwMode="ltGray">
          <a:xfrm>
            <a:off x="3048" y="0"/>
            <a:ext cx="9171432" cy="5143500"/>
          </a:xfrm>
          <a:prstGeom prst="rect">
            <a:avLst/>
          </a:prstGeom>
          <a:gradFill flip="none" rotWithShape="1">
            <a:gsLst>
              <a:gs pos="0">
                <a:srgbClr val="000F1F">
                  <a:alpha val="99000"/>
                </a:srgbClr>
              </a:gs>
              <a:gs pos="55000">
                <a:srgbClr val="000F1F">
                  <a:alpha val="73000"/>
                </a:srgbClr>
              </a:gs>
              <a:gs pos="69000">
                <a:srgbClr val="000F1F">
                  <a:alpha val="36000"/>
                </a:srgbClr>
              </a:gs>
            </a:gsLst>
            <a:lin ang="5400000" scaled="0"/>
            <a:tileRect/>
          </a:gradFill>
          <a:ln w="76200" cap="flat" cmpd="sng" algn="ctr">
            <a:noFill/>
            <a:prstDash val="solid"/>
            <a:round/>
            <a:headEnd type="none" w="med" len="med"/>
            <a:tailEnd type="none" w="med" len="med"/>
          </a:ln>
          <a:effectLst>
            <a:outerShdw blurRad="4445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lnSpc>
                <a:spcPct val="90000"/>
              </a:lnSpc>
              <a:spcBef>
                <a:spcPts val="600"/>
              </a:spcBef>
            </a:pPr>
            <a:endParaRPr lang="en-US" dirty="0" err="1" smtClean="0">
              <a:solidFill>
                <a:srgbClr val="FFFFFF"/>
              </a:solidFill>
            </a:endParaRPr>
          </a:p>
        </p:txBody>
      </p:sp>
      <p:sp>
        <p:nvSpPr>
          <p:cNvPr id="24" name="Rectangle 23"/>
          <p:cNvSpPr/>
          <p:nvPr userDrawn="1"/>
        </p:nvSpPr>
        <p:spPr bwMode="ltGray">
          <a:xfrm>
            <a:off x="-7112" y="3206756"/>
            <a:ext cx="9171432" cy="1936751"/>
          </a:xfrm>
          <a:prstGeom prst="rect">
            <a:avLst/>
          </a:prstGeom>
          <a:gradFill flip="none" rotWithShape="1">
            <a:gsLst>
              <a:gs pos="37000">
                <a:srgbClr val="000F1F">
                  <a:alpha val="99000"/>
                </a:srgbClr>
              </a:gs>
              <a:gs pos="75000">
                <a:srgbClr val="000F1F">
                  <a:alpha val="0"/>
                </a:srgbClr>
              </a:gs>
            </a:gsLst>
            <a:lin ang="16200000" scaled="0"/>
            <a:tileRect/>
          </a:gradFill>
          <a:ln w="76200" cap="flat" cmpd="sng" algn="ctr">
            <a:noFill/>
            <a:prstDash val="solid"/>
            <a:round/>
            <a:headEnd type="none" w="med" len="med"/>
            <a:tailEnd type="none" w="med" len="med"/>
          </a:ln>
          <a:effectLst>
            <a:outerShdw blurRad="4445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lnSpc>
                <a:spcPct val="90000"/>
              </a:lnSpc>
              <a:spcBef>
                <a:spcPts val="600"/>
              </a:spcBef>
            </a:pPr>
            <a:endParaRPr lang="en-US" dirty="0" err="1" smtClean="0">
              <a:solidFill>
                <a:srgbClr val="FFFFFF"/>
              </a:solidFill>
            </a:endParaRPr>
          </a:p>
        </p:txBody>
      </p:sp>
      <p:sp>
        <p:nvSpPr>
          <p:cNvPr id="10" name="Rectangle 4"/>
          <p:cNvSpPr>
            <a:spLocks noChangeArrowheads="1"/>
          </p:cNvSpPr>
          <p:nvPr/>
        </p:nvSpPr>
        <p:spPr bwMode="ltGray">
          <a:xfrm>
            <a:off x="251387" y="4895886"/>
            <a:ext cx="3420515" cy="175253"/>
          </a:xfrm>
          <a:prstGeom prst="rect">
            <a:avLst/>
          </a:prstGeom>
          <a:noFill/>
          <a:ln w="9525">
            <a:noFill/>
            <a:miter lim="800000"/>
            <a:headEnd/>
            <a:tailEnd/>
          </a:ln>
          <a:effectLst/>
        </p:spPr>
        <p:txBody>
          <a:bodyPr wrap="square" lIns="82121" tIns="41059" rIns="82121" bIns="41059" anchor="b" anchorCtr="0">
            <a:spAutoFit/>
          </a:bodyPr>
          <a:lstStyle/>
          <a:p>
            <a:pPr defTabSz="814354"/>
            <a:r>
              <a:rPr lang="en-US" sz="600" dirty="0">
                <a:solidFill>
                  <a:srgbClr val="C0C0C0"/>
                </a:solidFill>
              </a:rPr>
              <a:t>©  2012 Cisco and/or its affiliates. All rights reserved.</a:t>
            </a:r>
          </a:p>
        </p:txBody>
      </p:sp>
      <p:sp>
        <p:nvSpPr>
          <p:cNvPr id="11" name="Rectangle 5"/>
          <p:cNvSpPr>
            <a:spLocks noChangeArrowheads="1"/>
          </p:cNvSpPr>
          <p:nvPr/>
        </p:nvSpPr>
        <p:spPr bwMode="ltGray">
          <a:xfrm>
            <a:off x="7789682" y="4894584"/>
            <a:ext cx="785983" cy="175253"/>
          </a:xfrm>
          <a:prstGeom prst="rect">
            <a:avLst/>
          </a:prstGeom>
          <a:noFill/>
          <a:ln w="9525">
            <a:noFill/>
            <a:miter lim="800000"/>
            <a:headEnd/>
            <a:tailEnd/>
          </a:ln>
          <a:effectLst/>
        </p:spPr>
        <p:txBody>
          <a:bodyPr wrap="none" lIns="82121" tIns="41059" rIns="82121" bIns="41059" anchor="b">
            <a:spAutoFit/>
          </a:bodyPr>
          <a:lstStyle/>
          <a:p>
            <a:pPr algn="r" defTabSz="814354"/>
            <a:r>
              <a:rPr lang="en-US" sz="600" dirty="0">
                <a:solidFill>
                  <a:srgbClr val="C0C0C0"/>
                </a:solidFill>
              </a:rPr>
              <a:t>Cisco Confidential</a:t>
            </a:r>
          </a:p>
        </p:txBody>
      </p:sp>
      <p:sp>
        <p:nvSpPr>
          <p:cNvPr id="9" name="Rectangle 7"/>
          <p:cNvSpPr>
            <a:spLocks noChangeArrowheads="1"/>
          </p:cNvSpPr>
          <p:nvPr/>
        </p:nvSpPr>
        <p:spPr bwMode="ltGray">
          <a:xfrm>
            <a:off x="8640544" y="4891506"/>
            <a:ext cx="259885" cy="175253"/>
          </a:xfrm>
          <a:prstGeom prst="rect">
            <a:avLst/>
          </a:prstGeom>
          <a:noFill/>
          <a:ln w="9525" algn="ctr">
            <a:noFill/>
            <a:miter lim="800000"/>
            <a:headEnd/>
            <a:tailEnd/>
          </a:ln>
          <a:effectLst/>
        </p:spPr>
        <p:txBody>
          <a:bodyPr wrap="none" lIns="82121" tIns="41059" rIns="82121" bIns="41059" anchor="b">
            <a:spAutoFit/>
          </a:bodyPr>
          <a:lstStyle/>
          <a:p>
            <a:pPr algn="r" defTabSz="814354"/>
            <a:fld id="{DFCF27A5-1A5B-48D3-A060-2758FFBB1ADD}" type="slidenum">
              <a:rPr lang="en-US" sz="600">
                <a:solidFill>
                  <a:srgbClr val="C0C0C0"/>
                </a:solidFill>
              </a:rPr>
              <a:pPr algn="r" defTabSz="814354"/>
              <a:t>‹#›</a:t>
            </a:fld>
            <a:endParaRPr lang="en-US" sz="600" dirty="0">
              <a:solidFill>
                <a:srgbClr val="C0C0C0"/>
              </a:solidFill>
            </a:endParaRPr>
          </a:p>
        </p:txBody>
      </p:sp>
    </p:spTree>
  </p:cSld>
  <p:clrMap bg1="lt1" tx1="dk1" bg2="lt2" tx2="dk2" accent1="accent1" accent2="accent2" accent3="accent3" accent4="accent4" accent5="accent5" accent6="accent6" hlink="hlink" folHlink="folHlink"/>
  <p:transition xmlns:p14="http://schemas.microsoft.com/office/powerpoint/2010/main">
    <p:wipe dir="r"/>
  </p:transition>
  <p:timing>
    <p:tnLst>
      <p:par>
        <p:cTn xmlns:p14="http://schemas.microsoft.com/office/powerpoint/2010/main" id="1" dur="indefinite" restart="never" nodeType="tmRoot"/>
      </p:par>
    </p:tnLst>
  </p:timing>
  <p:txStyles>
    <p:titleStyle>
      <a:lvl1pPr algn="l" defTabSz="914362" rtl="0" eaLnBrk="1" latinLnBrk="0" hangingPunct="1">
        <a:lnSpc>
          <a:spcPct val="80000"/>
        </a:lnSpc>
        <a:spcBef>
          <a:spcPct val="0"/>
        </a:spcBef>
        <a:buNone/>
        <a:defRPr lang="en-US" sz="3600" b="0" kern="1200" spc="0" baseline="0" dirty="0">
          <a:gradFill>
            <a:gsLst>
              <a:gs pos="0">
                <a:srgbClr val="00B2F0"/>
              </a:gs>
              <a:gs pos="44000">
                <a:srgbClr val="40FFFE"/>
              </a:gs>
              <a:gs pos="100000">
                <a:srgbClr val="96CA4B"/>
              </a:gs>
            </a:gsLst>
            <a:lin ang="4800000" scaled="0"/>
          </a:gradFill>
          <a:latin typeface="+mj-lt"/>
          <a:ea typeface="+mj-ea"/>
          <a:cs typeface="+mj-cs"/>
        </a:defRPr>
      </a:lvl1pPr>
    </p:titleStyle>
    <p:bodyStyle>
      <a:lvl1pPr marL="228591" indent="-228591" algn="l" defTabSz="914362" rtl="0" eaLnBrk="1" latinLnBrk="0" hangingPunct="1">
        <a:lnSpc>
          <a:spcPct val="95000"/>
        </a:lnSpc>
        <a:spcBef>
          <a:spcPts val="1440"/>
        </a:spcBef>
        <a:buClr>
          <a:srgbClr val="96CA4B"/>
        </a:buClr>
        <a:buSzPct val="90000"/>
        <a:buFont typeface="Arial" pitchFamily="34" charset="0"/>
        <a:buChar char="•"/>
        <a:tabLst/>
        <a:defRPr lang="en-US" sz="2000" kern="1200" dirty="0" smtClean="0">
          <a:solidFill>
            <a:schemeClr val="bg1"/>
          </a:solidFill>
          <a:latin typeface="+mj-lt"/>
          <a:ea typeface="+mn-ea"/>
          <a:cs typeface="+mn-cs"/>
        </a:defRPr>
      </a:lvl1pPr>
      <a:lvl2pPr marL="406383" indent="0" algn="l" defTabSz="914362" rtl="0" eaLnBrk="1" latinLnBrk="0" hangingPunct="1">
        <a:lnSpc>
          <a:spcPct val="95000"/>
        </a:lnSpc>
        <a:spcBef>
          <a:spcPts val="840"/>
        </a:spcBef>
        <a:buClr>
          <a:schemeClr val="tx2"/>
        </a:buClr>
        <a:buFontTx/>
        <a:buNone/>
        <a:defRPr lang="en-US" sz="1800" kern="1200" dirty="0" smtClean="0">
          <a:solidFill>
            <a:schemeClr val="bg1"/>
          </a:solidFill>
          <a:latin typeface="+mj-lt"/>
          <a:ea typeface="+mn-ea"/>
          <a:cs typeface="+mn-cs"/>
        </a:defRPr>
      </a:lvl2pPr>
      <a:lvl3pPr marL="571476" indent="-1588" algn="l" defTabSz="914362" rtl="0" eaLnBrk="1" latinLnBrk="0" hangingPunct="1">
        <a:lnSpc>
          <a:spcPct val="95000"/>
        </a:lnSpc>
        <a:spcBef>
          <a:spcPts val="840"/>
        </a:spcBef>
        <a:buFont typeface="Arial" pitchFamily="34" charset="0"/>
        <a:buNone/>
        <a:defRPr lang="en-US" sz="1600" kern="1200" dirty="0" smtClean="0">
          <a:solidFill>
            <a:schemeClr val="bg1"/>
          </a:solidFill>
          <a:latin typeface="+mj-lt"/>
          <a:ea typeface="+mn-ea"/>
          <a:cs typeface="+mn-cs"/>
        </a:defRPr>
      </a:lvl3pPr>
      <a:lvl4pPr marL="688947" indent="0" algn="l" defTabSz="914362" rtl="0" eaLnBrk="1" latinLnBrk="0" hangingPunct="1">
        <a:lnSpc>
          <a:spcPct val="95000"/>
        </a:lnSpc>
        <a:spcBef>
          <a:spcPts val="840"/>
        </a:spcBef>
        <a:buFont typeface="Arial" pitchFamily="34" charset="0"/>
        <a:buNone/>
        <a:defRPr lang="en-US" sz="1400" kern="1200" dirty="0" smtClean="0">
          <a:solidFill>
            <a:schemeClr val="bg1"/>
          </a:solidFill>
          <a:latin typeface="+mj-lt"/>
          <a:ea typeface="+mn-ea"/>
          <a:cs typeface="+mn-cs"/>
        </a:defRPr>
      </a:lvl4pPr>
      <a:lvl5pPr marL="801654" indent="0" algn="l" defTabSz="914362" rtl="0" eaLnBrk="1" latinLnBrk="0" hangingPunct="1">
        <a:lnSpc>
          <a:spcPct val="95000"/>
        </a:lnSpc>
        <a:spcBef>
          <a:spcPts val="840"/>
        </a:spcBef>
        <a:buFont typeface="Arial" pitchFamily="34" charset="0"/>
        <a:buNone/>
        <a:defRPr lang="en-US" sz="1400" kern="1200" dirty="0">
          <a:solidFill>
            <a:schemeClr val="bg1"/>
          </a:solidFill>
          <a:latin typeface="+mj-lt"/>
          <a:ea typeface="+mn-ea"/>
          <a:cs typeface="+mn-cs"/>
        </a:defRPr>
      </a:lvl5pPr>
      <a:lvl6pPr marL="2514495"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76"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57"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38"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2" rtl="0" eaLnBrk="1" latinLnBrk="0" hangingPunct="1">
        <a:defRPr sz="1800" kern="1200">
          <a:solidFill>
            <a:schemeClr val="tx1"/>
          </a:solidFill>
          <a:latin typeface="+mn-lt"/>
          <a:ea typeface="+mn-ea"/>
          <a:cs typeface="+mn-cs"/>
        </a:defRPr>
      </a:lvl1pPr>
      <a:lvl2pPr marL="457181" algn="l" defTabSz="914362" rtl="0" eaLnBrk="1" latinLnBrk="0" hangingPunct="1">
        <a:defRPr sz="1800" kern="1200">
          <a:solidFill>
            <a:schemeClr val="tx1"/>
          </a:solidFill>
          <a:latin typeface="+mn-lt"/>
          <a:ea typeface="+mn-ea"/>
          <a:cs typeface="+mn-cs"/>
        </a:defRPr>
      </a:lvl2pPr>
      <a:lvl3pPr marL="914362" algn="l" defTabSz="914362" rtl="0" eaLnBrk="1" latinLnBrk="0" hangingPunct="1">
        <a:defRPr sz="1800" kern="1200">
          <a:solidFill>
            <a:schemeClr val="tx1"/>
          </a:solidFill>
          <a:latin typeface="+mn-lt"/>
          <a:ea typeface="+mn-ea"/>
          <a:cs typeface="+mn-cs"/>
        </a:defRPr>
      </a:lvl3pPr>
      <a:lvl4pPr marL="1371543" algn="l" defTabSz="914362" rtl="0" eaLnBrk="1" latinLnBrk="0" hangingPunct="1">
        <a:defRPr sz="1800" kern="1200">
          <a:solidFill>
            <a:schemeClr val="tx1"/>
          </a:solidFill>
          <a:latin typeface="+mn-lt"/>
          <a:ea typeface="+mn-ea"/>
          <a:cs typeface="+mn-cs"/>
        </a:defRPr>
      </a:lvl4pPr>
      <a:lvl5pPr marL="1828724" algn="l" defTabSz="914362" rtl="0" eaLnBrk="1" latinLnBrk="0" hangingPunct="1">
        <a:defRPr sz="1800" kern="1200">
          <a:solidFill>
            <a:schemeClr val="tx1"/>
          </a:solidFill>
          <a:latin typeface="+mn-lt"/>
          <a:ea typeface="+mn-ea"/>
          <a:cs typeface="+mn-cs"/>
        </a:defRPr>
      </a:lvl5pPr>
      <a:lvl6pPr marL="2285905" algn="l" defTabSz="914362" rtl="0" eaLnBrk="1" latinLnBrk="0" hangingPunct="1">
        <a:defRPr sz="1800" kern="1200">
          <a:solidFill>
            <a:schemeClr val="tx1"/>
          </a:solidFill>
          <a:latin typeface="+mn-lt"/>
          <a:ea typeface="+mn-ea"/>
          <a:cs typeface="+mn-cs"/>
        </a:defRPr>
      </a:lvl6pPr>
      <a:lvl7pPr marL="2743086" algn="l" defTabSz="914362" rtl="0" eaLnBrk="1" latinLnBrk="0" hangingPunct="1">
        <a:defRPr sz="1800" kern="1200">
          <a:solidFill>
            <a:schemeClr val="tx1"/>
          </a:solidFill>
          <a:latin typeface="+mn-lt"/>
          <a:ea typeface="+mn-ea"/>
          <a:cs typeface="+mn-cs"/>
        </a:defRPr>
      </a:lvl7pPr>
      <a:lvl8pPr marL="3200266" algn="l" defTabSz="914362" rtl="0" eaLnBrk="1" latinLnBrk="0" hangingPunct="1">
        <a:defRPr sz="1800" kern="1200">
          <a:solidFill>
            <a:schemeClr val="tx1"/>
          </a:solidFill>
          <a:latin typeface="+mn-lt"/>
          <a:ea typeface="+mn-ea"/>
          <a:cs typeface="+mn-cs"/>
        </a:defRPr>
      </a:lvl8pPr>
      <a:lvl9pPr marL="3657448" algn="l" defTabSz="914362"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08252E"/>
        </a:solidFill>
        <a:effectLst/>
      </p:bgPr>
    </p:bg>
    <p:spTree>
      <p:nvGrpSpPr>
        <p:cNvPr id="1" name=""/>
        <p:cNvGrpSpPr/>
        <p:nvPr/>
      </p:nvGrpSpPr>
      <p:grpSpPr>
        <a:xfrm>
          <a:off x="0" y="0"/>
          <a:ext cx="0" cy="0"/>
          <a:chOff x="0" y="0"/>
          <a:chExt cx="0" cy="0"/>
        </a:xfrm>
      </p:grpSpPr>
      <p:sp>
        <p:nvSpPr>
          <p:cNvPr id="13" name="Rectangle 12"/>
          <p:cNvSpPr/>
          <p:nvPr userDrawn="1"/>
        </p:nvSpPr>
        <p:spPr bwMode="ltGray">
          <a:xfrm>
            <a:off x="0" y="0"/>
            <a:ext cx="9144000" cy="5143500"/>
          </a:xfrm>
          <a:prstGeom prst="rect">
            <a:avLst/>
          </a:prstGeom>
          <a:gradFill flip="none" rotWithShape="1">
            <a:gsLst>
              <a:gs pos="0">
                <a:srgbClr val="000F1F">
                  <a:alpha val="99000"/>
                </a:srgbClr>
              </a:gs>
              <a:gs pos="55000">
                <a:srgbClr val="000F1F">
                  <a:alpha val="73000"/>
                </a:srgbClr>
              </a:gs>
              <a:gs pos="69000">
                <a:srgbClr val="000F1F">
                  <a:alpha val="36000"/>
                </a:srgbClr>
              </a:gs>
            </a:gsLst>
            <a:lin ang="5400000" scaled="0"/>
            <a:tileRect/>
          </a:gradFill>
          <a:ln w="76200" cap="flat"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lnSpc>
                <a:spcPct val="90000"/>
              </a:lnSpc>
              <a:spcBef>
                <a:spcPts val="600"/>
              </a:spcBef>
            </a:pPr>
            <a:endParaRPr lang="en-US" dirty="0" err="1" smtClean="0">
              <a:solidFill>
                <a:srgbClr val="FFFFFF"/>
              </a:solidFill>
            </a:endParaRPr>
          </a:p>
        </p:txBody>
      </p:sp>
      <p:sp>
        <p:nvSpPr>
          <p:cNvPr id="8" name="Rectangle 7"/>
          <p:cNvSpPr/>
          <p:nvPr userDrawn="1"/>
        </p:nvSpPr>
        <p:spPr bwMode="ltGray">
          <a:xfrm>
            <a:off x="0" y="0"/>
            <a:ext cx="9171432" cy="5143500"/>
          </a:xfrm>
          <a:prstGeom prst="rect">
            <a:avLst/>
          </a:prstGeom>
          <a:gradFill flip="none" rotWithShape="1">
            <a:gsLst>
              <a:gs pos="0">
                <a:schemeClr val="accent3">
                  <a:lumMod val="10000"/>
                  <a:alpha val="64000"/>
                </a:schemeClr>
              </a:gs>
              <a:gs pos="100000">
                <a:srgbClr val="000F1F">
                  <a:alpha val="43000"/>
                </a:srgbClr>
              </a:gs>
            </a:gsLst>
            <a:lin ang="5400000" scaled="0"/>
            <a:tileRect/>
          </a:gradFill>
          <a:ln w="76200" cap="flat"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lnSpc>
                <a:spcPct val="90000"/>
              </a:lnSpc>
              <a:spcBef>
                <a:spcPts val="600"/>
              </a:spcBef>
            </a:pPr>
            <a:endParaRPr lang="en-US" dirty="0" err="1" smtClean="0">
              <a:solidFill>
                <a:srgbClr val="FFFFFF"/>
              </a:solidFill>
            </a:endParaRPr>
          </a:p>
        </p:txBody>
      </p:sp>
      <p:sp>
        <p:nvSpPr>
          <p:cNvPr id="10" name="Rectangle 4"/>
          <p:cNvSpPr>
            <a:spLocks noChangeArrowheads="1"/>
          </p:cNvSpPr>
          <p:nvPr/>
        </p:nvSpPr>
        <p:spPr bwMode="ltGray">
          <a:xfrm>
            <a:off x="251387" y="4895886"/>
            <a:ext cx="3420515" cy="175253"/>
          </a:xfrm>
          <a:prstGeom prst="rect">
            <a:avLst/>
          </a:prstGeom>
          <a:noFill/>
          <a:ln w="9525">
            <a:noFill/>
            <a:miter lim="800000"/>
            <a:headEnd/>
            <a:tailEnd/>
          </a:ln>
          <a:effectLst/>
        </p:spPr>
        <p:txBody>
          <a:bodyPr wrap="square" lIns="82121" tIns="41059" rIns="82121" bIns="41059" anchor="b" anchorCtr="0">
            <a:spAutoFit/>
          </a:bodyPr>
          <a:lstStyle/>
          <a:p>
            <a:pPr defTabSz="814354"/>
            <a:r>
              <a:rPr lang="en-US" sz="600" dirty="0">
                <a:solidFill>
                  <a:srgbClr val="C0C0C0"/>
                </a:solidFill>
              </a:rPr>
              <a:t>©  2012 Cisco and/or its affiliates. All rights reserved.</a:t>
            </a:r>
          </a:p>
        </p:txBody>
      </p:sp>
      <p:sp>
        <p:nvSpPr>
          <p:cNvPr id="11" name="Rectangle 5"/>
          <p:cNvSpPr>
            <a:spLocks noChangeArrowheads="1"/>
          </p:cNvSpPr>
          <p:nvPr/>
        </p:nvSpPr>
        <p:spPr bwMode="ltGray">
          <a:xfrm>
            <a:off x="7789682" y="4894584"/>
            <a:ext cx="785983" cy="175253"/>
          </a:xfrm>
          <a:prstGeom prst="rect">
            <a:avLst/>
          </a:prstGeom>
          <a:noFill/>
          <a:ln w="9525">
            <a:noFill/>
            <a:miter lim="800000"/>
            <a:headEnd/>
            <a:tailEnd/>
          </a:ln>
          <a:effectLst/>
        </p:spPr>
        <p:txBody>
          <a:bodyPr wrap="none" lIns="82121" tIns="41059" rIns="82121" bIns="41059" anchor="b">
            <a:spAutoFit/>
          </a:bodyPr>
          <a:lstStyle/>
          <a:p>
            <a:pPr algn="r" defTabSz="814354"/>
            <a:r>
              <a:rPr lang="en-US" sz="600" dirty="0">
                <a:solidFill>
                  <a:srgbClr val="C0C0C0"/>
                </a:solidFill>
              </a:rPr>
              <a:t>Cisco Confidential</a:t>
            </a:r>
          </a:p>
        </p:txBody>
      </p:sp>
      <p:sp>
        <p:nvSpPr>
          <p:cNvPr id="9" name="Rectangle 7"/>
          <p:cNvSpPr>
            <a:spLocks noChangeArrowheads="1"/>
          </p:cNvSpPr>
          <p:nvPr/>
        </p:nvSpPr>
        <p:spPr bwMode="ltGray">
          <a:xfrm>
            <a:off x="8640544" y="4891506"/>
            <a:ext cx="259885" cy="175253"/>
          </a:xfrm>
          <a:prstGeom prst="rect">
            <a:avLst/>
          </a:prstGeom>
          <a:noFill/>
          <a:ln w="9525" algn="ctr">
            <a:noFill/>
            <a:miter lim="800000"/>
            <a:headEnd/>
            <a:tailEnd/>
          </a:ln>
          <a:effectLst/>
        </p:spPr>
        <p:txBody>
          <a:bodyPr wrap="none" lIns="82121" tIns="41059" rIns="82121" bIns="41059" anchor="b">
            <a:spAutoFit/>
          </a:bodyPr>
          <a:lstStyle/>
          <a:p>
            <a:pPr algn="r" defTabSz="814354"/>
            <a:fld id="{DFCF27A5-1A5B-48D3-A060-2758FFBB1ADD}" type="slidenum">
              <a:rPr lang="en-US" sz="600">
                <a:solidFill>
                  <a:srgbClr val="C0C0C0"/>
                </a:solidFill>
              </a:rPr>
              <a:pPr algn="r" defTabSz="814354"/>
              <a:t>‹#›</a:t>
            </a:fld>
            <a:endParaRPr lang="en-US" sz="600" dirty="0">
              <a:solidFill>
                <a:srgbClr val="C0C0C0"/>
              </a:solidFill>
            </a:endParaRPr>
          </a:p>
        </p:txBody>
      </p:sp>
      <p:sp>
        <p:nvSpPr>
          <p:cNvPr id="15" name="Rectangle 14"/>
          <p:cNvSpPr/>
          <p:nvPr userDrawn="1"/>
        </p:nvSpPr>
        <p:spPr bwMode="ltGray">
          <a:xfrm>
            <a:off x="0" y="0"/>
            <a:ext cx="9144000" cy="5143500"/>
          </a:xfrm>
          <a:prstGeom prst="rect">
            <a:avLst/>
          </a:prstGeom>
          <a:gradFill flip="none" rotWithShape="1">
            <a:gsLst>
              <a:gs pos="0">
                <a:srgbClr val="000F1F">
                  <a:alpha val="64000"/>
                </a:srgbClr>
              </a:gs>
              <a:gs pos="36000">
                <a:srgbClr val="000F1F">
                  <a:alpha val="0"/>
                </a:srgbClr>
              </a:gs>
              <a:gs pos="100000">
                <a:srgbClr val="000F1F">
                  <a:alpha val="16000"/>
                </a:srgbClr>
              </a:gs>
            </a:gsLst>
            <a:lin ang="5400000" scaled="0"/>
            <a:tileRect/>
          </a:gradFill>
          <a:ln w="76200" cap="flat"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lnSpc>
                <a:spcPct val="90000"/>
              </a:lnSpc>
              <a:spcBef>
                <a:spcPts val="600"/>
              </a:spcBef>
            </a:pPr>
            <a:endParaRPr lang="en-US" dirty="0" err="1" smtClean="0">
              <a:solidFill>
                <a:srgbClr val="FFFFFF"/>
              </a:solidFill>
            </a:endParaRPr>
          </a:p>
        </p:txBody>
      </p:sp>
    </p:spTree>
  </p:cSld>
  <p:clrMap bg1="lt1" tx1="dk1" bg2="lt2" tx2="dk2" accent1="accent1" accent2="accent2" accent3="accent3" accent4="accent4" accent5="accent5" accent6="accent6" hlink="hlink" folHlink="folHlink"/>
  <p:transition xmlns:p14="http://schemas.microsoft.com/office/powerpoint/2010/main">
    <p:wipe dir="r"/>
  </p:transition>
  <p:timing>
    <p:tnLst>
      <p:par>
        <p:cTn xmlns:p14="http://schemas.microsoft.com/office/powerpoint/2010/main" id="1" dur="indefinite" restart="never" nodeType="tmRoot"/>
      </p:par>
    </p:tnLst>
  </p:timing>
  <p:txStyles>
    <p:titleStyle>
      <a:lvl1pPr algn="l" defTabSz="914362" rtl="0" eaLnBrk="1" latinLnBrk="0" hangingPunct="1">
        <a:lnSpc>
          <a:spcPct val="80000"/>
        </a:lnSpc>
        <a:spcBef>
          <a:spcPct val="0"/>
        </a:spcBef>
        <a:buNone/>
        <a:defRPr lang="en-US" sz="3600" b="0" kern="1200" spc="0" baseline="0" dirty="0">
          <a:gradFill>
            <a:gsLst>
              <a:gs pos="0">
                <a:srgbClr val="00B2F0"/>
              </a:gs>
              <a:gs pos="44000">
                <a:srgbClr val="40FFFE"/>
              </a:gs>
              <a:gs pos="100000">
                <a:srgbClr val="96CA4B"/>
              </a:gs>
            </a:gsLst>
            <a:lin ang="4800000" scaled="0"/>
          </a:gradFill>
          <a:latin typeface="+mj-lt"/>
          <a:ea typeface="+mj-ea"/>
          <a:cs typeface="+mj-cs"/>
        </a:defRPr>
      </a:lvl1pPr>
    </p:titleStyle>
    <p:bodyStyle>
      <a:lvl1pPr marL="228591" indent="-228591" algn="l" defTabSz="914362" rtl="0" eaLnBrk="1" latinLnBrk="0" hangingPunct="1">
        <a:lnSpc>
          <a:spcPct val="95000"/>
        </a:lnSpc>
        <a:spcBef>
          <a:spcPts val="1440"/>
        </a:spcBef>
        <a:buClr>
          <a:srgbClr val="96CA4B"/>
        </a:buClr>
        <a:buSzPct val="90000"/>
        <a:buFont typeface="Arial" pitchFamily="34" charset="0"/>
        <a:buChar char="•"/>
        <a:tabLst/>
        <a:defRPr lang="en-US" sz="2000" kern="1200" dirty="0" smtClean="0">
          <a:solidFill>
            <a:schemeClr val="bg1"/>
          </a:solidFill>
          <a:latin typeface="+mj-lt"/>
          <a:ea typeface="+mn-ea"/>
          <a:cs typeface="+mn-cs"/>
        </a:defRPr>
      </a:lvl1pPr>
      <a:lvl2pPr marL="406383" indent="0" algn="l" defTabSz="914362" rtl="0" eaLnBrk="1" latinLnBrk="0" hangingPunct="1">
        <a:lnSpc>
          <a:spcPct val="95000"/>
        </a:lnSpc>
        <a:spcBef>
          <a:spcPts val="840"/>
        </a:spcBef>
        <a:buClr>
          <a:schemeClr val="tx2"/>
        </a:buClr>
        <a:buFontTx/>
        <a:buNone/>
        <a:defRPr lang="en-US" sz="1800" kern="1200" dirty="0" smtClean="0">
          <a:solidFill>
            <a:schemeClr val="bg1"/>
          </a:solidFill>
          <a:latin typeface="+mj-lt"/>
          <a:ea typeface="+mn-ea"/>
          <a:cs typeface="+mn-cs"/>
        </a:defRPr>
      </a:lvl2pPr>
      <a:lvl3pPr marL="571476" indent="-1588" algn="l" defTabSz="914362" rtl="0" eaLnBrk="1" latinLnBrk="0" hangingPunct="1">
        <a:lnSpc>
          <a:spcPct val="95000"/>
        </a:lnSpc>
        <a:spcBef>
          <a:spcPts val="840"/>
        </a:spcBef>
        <a:buFont typeface="Arial" pitchFamily="34" charset="0"/>
        <a:buNone/>
        <a:defRPr lang="en-US" sz="1600" kern="1200" dirty="0" smtClean="0">
          <a:solidFill>
            <a:schemeClr val="bg1"/>
          </a:solidFill>
          <a:latin typeface="+mj-lt"/>
          <a:ea typeface="+mn-ea"/>
          <a:cs typeface="+mn-cs"/>
        </a:defRPr>
      </a:lvl3pPr>
      <a:lvl4pPr marL="688947" indent="0" algn="l" defTabSz="914362" rtl="0" eaLnBrk="1" latinLnBrk="0" hangingPunct="1">
        <a:lnSpc>
          <a:spcPct val="95000"/>
        </a:lnSpc>
        <a:spcBef>
          <a:spcPts val="840"/>
        </a:spcBef>
        <a:buFont typeface="Arial" pitchFamily="34" charset="0"/>
        <a:buNone/>
        <a:defRPr lang="en-US" sz="1400" kern="1200" dirty="0" smtClean="0">
          <a:solidFill>
            <a:schemeClr val="bg1"/>
          </a:solidFill>
          <a:latin typeface="+mj-lt"/>
          <a:ea typeface="+mn-ea"/>
          <a:cs typeface="+mn-cs"/>
        </a:defRPr>
      </a:lvl4pPr>
      <a:lvl5pPr marL="801654" indent="0" algn="l" defTabSz="914362" rtl="0" eaLnBrk="1" latinLnBrk="0" hangingPunct="1">
        <a:lnSpc>
          <a:spcPct val="95000"/>
        </a:lnSpc>
        <a:spcBef>
          <a:spcPts val="840"/>
        </a:spcBef>
        <a:buFont typeface="Arial" pitchFamily="34" charset="0"/>
        <a:buNone/>
        <a:defRPr lang="en-US" sz="1400" kern="1200" dirty="0">
          <a:solidFill>
            <a:schemeClr val="bg1"/>
          </a:solidFill>
          <a:latin typeface="+mj-lt"/>
          <a:ea typeface="+mn-ea"/>
          <a:cs typeface="+mn-cs"/>
        </a:defRPr>
      </a:lvl5pPr>
      <a:lvl6pPr marL="2514495"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76"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57"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38"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2" rtl="0" eaLnBrk="1" latinLnBrk="0" hangingPunct="1">
        <a:defRPr sz="1800" kern="1200">
          <a:solidFill>
            <a:schemeClr val="tx1"/>
          </a:solidFill>
          <a:latin typeface="+mn-lt"/>
          <a:ea typeface="+mn-ea"/>
          <a:cs typeface="+mn-cs"/>
        </a:defRPr>
      </a:lvl1pPr>
      <a:lvl2pPr marL="457181" algn="l" defTabSz="914362" rtl="0" eaLnBrk="1" latinLnBrk="0" hangingPunct="1">
        <a:defRPr sz="1800" kern="1200">
          <a:solidFill>
            <a:schemeClr val="tx1"/>
          </a:solidFill>
          <a:latin typeface="+mn-lt"/>
          <a:ea typeface="+mn-ea"/>
          <a:cs typeface="+mn-cs"/>
        </a:defRPr>
      </a:lvl2pPr>
      <a:lvl3pPr marL="914362" algn="l" defTabSz="914362" rtl="0" eaLnBrk="1" latinLnBrk="0" hangingPunct="1">
        <a:defRPr sz="1800" kern="1200">
          <a:solidFill>
            <a:schemeClr val="tx1"/>
          </a:solidFill>
          <a:latin typeface="+mn-lt"/>
          <a:ea typeface="+mn-ea"/>
          <a:cs typeface="+mn-cs"/>
        </a:defRPr>
      </a:lvl3pPr>
      <a:lvl4pPr marL="1371543" algn="l" defTabSz="914362" rtl="0" eaLnBrk="1" latinLnBrk="0" hangingPunct="1">
        <a:defRPr sz="1800" kern="1200">
          <a:solidFill>
            <a:schemeClr val="tx1"/>
          </a:solidFill>
          <a:latin typeface="+mn-lt"/>
          <a:ea typeface="+mn-ea"/>
          <a:cs typeface="+mn-cs"/>
        </a:defRPr>
      </a:lvl4pPr>
      <a:lvl5pPr marL="1828724" algn="l" defTabSz="914362" rtl="0" eaLnBrk="1" latinLnBrk="0" hangingPunct="1">
        <a:defRPr sz="1800" kern="1200">
          <a:solidFill>
            <a:schemeClr val="tx1"/>
          </a:solidFill>
          <a:latin typeface="+mn-lt"/>
          <a:ea typeface="+mn-ea"/>
          <a:cs typeface="+mn-cs"/>
        </a:defRPr>
      </a:lvl5pPr>
      <a:lvl6pPr marL="2285905" algn="l" defTabSz="914362" rtl="0" eaLnBrk="1" latinLnBrk="0" hangingPunct="1">
        <a:defRPr sz="1800" kern="1200">
          <a:solidFill>
            <a:schemeClr val="tx1"/>
          </a:solidFill>
          <a:latin typeface="+mn-lt"/>
          <a:ea typeface="+mn-ea"/>
          <a:cs typeface="+mn-cs"/>
        </a:defRPr>
      </a:lvl6pPr>
      <a:lvl7pPr marL="2743086" algn="l" defTabSz="914362" rtl="0" eaLnBrk="1" latinLnBrk="0" hangingPunct="1">
        <a:defRPr sz="1800" kern="1200">
          <a:solidFill>
            <a:schemeClr val="tx1"/>
          </a:solidFill>
          <a:latin typeface="+mn-lt"/>
          <a:ea typeface="+mn-ea"/>
          <a:cs typeface="+mn-cs"/>
        </a:defRPr>
      </a:lvl7pPr>
      <a:lvl8pPr marL="3200266" algn="l" defTabSz="914362" rtl="0" eaLnBrk="1" latinLnBrk="0" hangingPunct="1">
        <a:defRPr sz="1800" kern="1200">
          <a:solidFill>
            <a:schemeClr val="tx1"/>
          </a:solidFill>
          <a:latin typeface="+mn-lt"/>
          <a:ea typeface="+mn-ea"/>
          <a:cs typeface="+mn-cs"/>
        </a:defRPr>
      </a:lvl8pPr>
      <a:lvl9pPr marL="3657448" algn="l" defTabSz="914362"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08252E"/>
        </a:solidFill>
        <a:effectLst/>
      </p:bgPr>
    </p:bg>
    <p:spTree>
      <p:nvGrpSpPr>
        <p:cNvPr id="1" name=""/>
        <p:cNvGrpSpPr/>
        <p:nvPr/>
      </p:nvGrpSpPr>
      <p:grpSpPr>
        <a:xfrm>
          <a:off x="0" y="0"/>
          <a:ext cx="0" cy="0"/>
          <a:chOff x="0" y="0"/>
          <a:chExt cx="0" cy="0"/>
        </a:xfrm>
      </p:grpSpPr>
      <p:sp>
        <p:nvSpPr>
          <p:cNvPr id="13" name="Rectangle 12"/>
          <p:cNvSpPr/>
          <p:nvPr userDrawn="1"/>
        </p:nvSpPr>
        <p:spPr bwMode="ltGray">
          <a:xfrm>
            <a:off x="3048" y="0"/>
            <a:ext cx="9171432" cy="5143500"/>
          </a:xfrm>
          <a:prstGeom prst="rect">
            <a:avLst/>
          </a:prstGeom>
          <a:gradFill flip="none" rotWithShape="1">
            <a:gsLst>
              <a:gs pos="0">
                <a:srgbClr val="000F1F">
                  <a:alpha val="99000"/>
                </a:srgbClr>
              </a:gs>
              <a:gs pos="55000">
                <a:srgbClr val="000F1F">
                  <a:alpha val="73000"/>
                </a:srgbClr>
              </a:gs>
              <a:gs pos="69000">
                <a:srgbClr val="000F1F">
                  <a:alpha val="36000"/>
                </a:srgbClr>
              </a:gs>
            </a:gsLst>
            <a:lin ang="5400000" scaled="0"/>
            <a:tileRect/>
          </a:gradFill>
          <a:ln w="76200" cap="flat"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lnSpc>
                <a:spcPct val="90000"/>
              </a:lnSpc>
              <a:spcBef>
                <a:spcPts val="600"/>
              </a:spcBef>
            </a:pPr>
            <a:endParaRPr lang="en-US" dirty="0" err="1" smtClean="0">
              <a:solidFill>
                <a:srgbClr val="FFFFFF"/>
              </a:solidFill>
            </a:endParaRPr>
          </a:p>
        </p:txBody>
      </p:sp>
      <p:sp>
        <p:nvSpPr>
          <p:cNvPr id="8" name="Rectangle 7"/>
          <p:cNvSpPr/>
          <p:nvPr userDrawn="1"/>
        </p:nvSpPr>
        <p:spPr bwMode="ltGray">
          <a:xfrm>
            <a:off x="0" y="0"/>
            <a:ext cx="9171432" cy="5143500"/>
          </a:xfrm>
          <a:prstGeom prst="rect">
            <a:avLst/>
          </a:prstGeom>
          <a:gradFill flip="none" rotWithShape="1">
            <a:gsLst>
              <a:gs pos="0">
                <a:schemeClr val="accent3">
                  <a:lumMod val="10000"/>
                  <a:alpha val="64000"/>
                </a:schemeClr>
              </a:gs>
              <a:gs pos="100000">
                <a:srgbClr val="000F1F">
                  <a:alpha val="43000"/>
                </a:srgbClr>
              </a:gs>
            </a:gsLst>
            <a:lin ang="5400000" scaled="0"/>
            <a:tileRect/>
          </a:gradFill>
          <a:ln w="76200" cap="flat"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lnSpc>
                <a:spcPct val="90000"/>
              </a:lnSpc>
              <a:spcBef>
                <a:spcPts val="600"/>
              </a:spcBef>
            </a:pPr>
            <a:endParaRPr lang="en-US" dirty="0" err="1" smtClean="0">
              <a:solidFill>
                <a:srgbClr val="FFFFFF"/>
              </a:solidFill>
            </a:endParaRPr>
          </a:p>
        </p:txBody>
      </p:sp>
      <p:sp>
        <p:nvSpPr>
          <p:cNvPr id="15" name="Rectangle 14"/>
          <p:cNvSpPr/>
          <p:nvPr userDrawn="1"/>
        </p:nvSpPr>
        <p:spPr bwMode="ltGray">
          <a:xfrm>
            <a:off x="3048" y="0"/>
            <a:ext cx="9171432" cy="5143500"/>
          </a:xfrm>
          <a:prstGeom prst="rect">
            <a:avLst/>
          </a:prstGeom>
          <a:gradFill flip="none" rotWithShape="1">
            <a:gsLst>
              <a:gs pos="0">
                <a:srgbClr val="000F1F">
                  <a:alpha val="64000"/>
                </a:srgbClr>
              </a:gs>
              <a:gs pos="36000">
                <a:srgbClr val="000F1F">
                  <a:alpha val="0"/>
                </a:srgbClr>
              </a:gs>
              <a:gs pos="100000">
                <a:srgbClr val="000F1F">
                  <a:alpha val="16000"/>
                </a:srgbClr>
              </a:gs>
            </a:gsLst>
            <a:lin ang="5400000" scaled="0"/>
            <a:tileRect/>
          </a:gradFill>
          <a:ln w="76200" cap="flat"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lnSpc>
                <a:spcPct val="90000"/>
              </a:lnSpc>
              <a:spcBef>
                <a:spcPts val="600"/>
              </a:spcBef>
            </a:pPr>
            <a:endParaRPr lang="en-US" dirty="0" err="1" smtClean="0">
              <a:solidFill>
                <a:srgbClr val="FFFFFF"/>
              </a:solidFill>
            </a:endParaRPr>
          </a:p>
        </p:txBody>
      </p:sp>
      <p:pic>
        <p:nvPicPr>
          <p:cNvPr id="17" name="Picture 16" descr="grapic_wave2.png"/>
          <p:cNvPicPr>
            <a:picLocks noChangeAspect="1"/>
          </p:cNvPicPr>
          <p:nvPr userDrawn="1"/>
        </p:nvPicPr>
        <p:blipFill>
          <a:blip r:embed="rId10">
            <a:alphaModFix amt="51000"/>
            <a:extLst>
              <a:ext uri="{28A0092B-C50C-407E-A947-70E740481C1C}">
                <a14:useLocalDpi xmlns:a14="http://schemas.microsoft.com/office/drawing/2010/main"/>
              </a:ext>
            </a:extLst>
          </a:blip>
          <a:stretch>
            <a:fillRect/>
          </a:stretch>
        </p:blipFill>
        <p:spPr>
          <a:xfrm>
            <a:off x="-9550" y="414421"/>
            <a:ext cx="9143391" cy="3657356"/>
          </a:xfrm>
          <a:prstGeom prst="rect">
            <a:avLst/>
          </a:prstGeom>
        </p:spPr>
      </p:pic>
      <p:sp>
        <p:nvSpPr>
          <p:cNvPr id="18" name="Rectangle 17"/>
          <p:cNvSpPr/>
          <p:nvPr userDrawn="1"/>
        </p:nvSpPr>
        <p:spPr bwMode="ltGray">
          <a:xfrm>
            <a:off x="0" y="1061004"/>
            <a:ext cx="9171432" cy="4095864"/>
          </a:xfrm>
          <a:prstGeom prst="rect">
            <a:avLst/>
          </a:prstGeom>
          <a:gradFill flip="none" rotWithShape="1">
            <a:gsLst>
              <a:gs pos="48000">
                <a:srgbClr val="000F1F">
                  <a:alpha val="99000"/>
                </a:srgbClr>
              </a:gs>
              <a:gs pos="71000">
                <a:srgbClr val="000F1F">
                  <a:alpha val="0"/>
                </a:srgbClr>
              </a:gs>
            </a:gsLst>
            <a:lin ang="16200000" scaled="0"/>
            <a:tileRect/>
          </a:gradFill>
          <a:ln w="76200" cap="flat"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lnSpc>
                <a:spcPct val="90000"/>
              </a:lnSpc>
              <a:spcBef>
                <a:spcPts val="600"/>
              </a:spcBef>
            </a:pPr>
            <a:endParaRPr lang="en-US" dirty="0" err="1" smtClean="0">
              <a:solidFill>
                <a:srgbClr val="FFFFFF"/>
              </a:solidFill>
            </a:endParaRPr>
          </a:p>
        </p:txBody>
      </p:sp>
      <p:sp>
        <p:nvSpPr>
          <p:cNvPr id="10" name="Rectangle 4"/>
          <p:cNvSpPr>
            <a:spLocks noChangeArrowheads="1"/>
          </p:cNvSpPr>
          <p:nvPr userDrawn="1"/>
        </p:nvSpPr>
        <p:spPr bwMode="ltGray">
          <a:xfrm>
            <a:off x="251387" y="4895886"/>
            <a:ext cx="3420515" cy="175253"/>
          </a:xfrm>
          <a:prstGeom prst="rect">
            <a:avLst/>
          </a:prstGeom>
          <a:noFill/>
          <a:ln w="9525">
            <a:noFill/>
            <a:miter lim="800000"/>
            <a:headEnd/>
            <a:tailEnd/>
          </a:ln>
          <a:effectLst/>
        </p:spPr>
        <p:txBody>
          <a:bodyPr wrap="square" lIns="82121" tIns="41059" rIns="82121" bIns="41059" anchor="b" anchorCtr="0">
            <a:spAutoFit/>
          </a:bodyPr>
          <a:lstStyle/>
          <a:p>
            <a:pPr defTabSz="814354"/>
            <a:r>
              <a:rPr lang="en-US" sz="600" dirty="0">
                <a:solidFill>
                  <a:srgbClr val="C0C0C0"/>
                </a:solidFill>
              </a:rPr>
              <a:t>©  2012 Cisco and/or its affiliates. All rights reserved.</a:t>
            </a:r>
          </a:p>
        </p:txBody>
      </p:sp>
      <p:sp>
        <p:nvSpPr>
          <p:cNvPr id="11" name="Rectangle 5"/>
          <p:cNvSpPr>
            <a:spLocks noChangeArrowheads="1"/>
          </p:cNvSpPr>
          <p:nvPr userDrawn="1"/>
        </p:nvSpPr>
        <p:spPr bwMode="ltGray">
          <a:xfrm>
            <a:off x="7789682" y="4894584"/>
            <a:ext cx="785983" cy="175253"/>
          </a:xfrm>
          <a:prstGeom prst="rect">
            <a:avLst/>
          </a:prstGeom>
          <a:noFill/>
          <a:ln w="9525">
            <a:noFill/>
            <a:miter lim="800000"/>
            <a:headEnd/>
            <a:tailEnd/>
          </a:ln>
          <a:effectLst/>
        </p:spPr>
        <p:txBody>
          <a:bodyPr wrap="none" lIns="82121" tIns="41059" rIns="82121" bIns="41059" anchor="b">
            <a:spAutoFit/>
          </a:bodyPr>
          <a:lstStyle/>
          <a:p>
            <a:pPr algn="r" defTabSz="814354"/>
            <a:r>
              <a:rPr lang="en-US" sz="600" dirty="0">
                <a:solidFill>
                  <a:srgbClr val="C0C0C0"/>
                </a:solidFill>
              </a:rPr>
              <a:t>Cisco Confidential</a:t>
            </a:r>
          </a:p>
        </p:txBody>
      </p:sp>
      <p:sp>
        <p:nvSpPr>
          <p:cNvPr id="9" name="Rectangle 7"/>
          <p:cNvSpPr>
            <a:spLocks noChangeArrowheads="1"/>
          </p:cNvSpPr>
          <p:nvPr userDrawn="1"/>
        </p:nvSpPr>
        <p:spPr bwMode="ltGray">
          <a:xfrm>
            <a:off x="8640544" y="4891506"/>
            <a:ext cx="259885" cy="175253"/>
          </a:xfrm>
          <a:prstGeom prst="rect">
            <a:avLst/>
          </a:prstGeom>
          <a:noFill/>
          <a:ln w="9525" algn="ctr">
            <a:noFill/>
            <a:miter lim="800000"/>
            <a:headEnd/>
            <a:tailEnd/>
          </a:ln>
          <a:effectLst/>
        </p:spPr>
        <p:txBody>
          <a:bodyPr wrap="none" lIns="82121" tIns="41059" rIns="82121" bIns="41059" anchor="b">
            <a:spAutoFit/>
          </a:bodyPr>
          <a:lstStyle/>
          <a:p>
            <a:pPr algn="r" defTabSz="814354"/>
            <a:fld id="{DFCF27A5-1A5B-48D3-A060-2758FFBB1ADD}" type="slidenum">
              <a:rPr lang="en-US" sz="600">
                <a:solidFill>
                  <a:srgbClr val="C0C0C0"/>
                </a:solidFill>
              </a:rPr>
              <a:pPr algn="r" defTabSz="814354"/>
              <a:t>‹#›</a:t>
            </a:fld>
            <a:endParaRPr lang="en-US" sz="600" dirty="0">
              <a:solidFill>
                <a:srgbClr val="C0C0C0"/>
              </a:solidFill>
            </a:endParaRPr>
          </a:p>
        </p:txBody>
      </p:sp>
    </p:spTree>
  </p:cSld>
  <p:clrMap bg1="lt1" tx1="dk1" bg2="lt2" tx2="dk2" accent1="accent1" accent2="accent2" accent3="accent3" accent4="accent4" accent5="accent5" accent6="accent6" hlink="hlink" folHlink="folHlink"/>
  <p:sldLayoutIdLst>
    <p:sldLayoutId id="2147484036" r:id="rId1"/>
    <p:sldLayoutId id="2147484131" r:id="rId2"/>
    <p:sldLayoutId id="2147484184" r:id="rId3"/>
    <p:sldLayoutId id="2147484185" r:id="rId4"/>
    <p:sldLayoutId id="2147484194" r:id="rId5"/>
    <p:sldLayoutId id="2147484195" r:id="rId6"/>
    <p:sldLayoutId id="2147484196" r:id="rId7"/>
    <p:sldLayoutId id="2147484197" r:id="rId8"/>
  </p:sldLayoutIdLst>
  <p:transition xmlns:p14="http://schemas.microsoft.com/office/powerpoint/2010/main">
    <p:wipe dir="r"/>
  </p:transition>
  <p:timing>
    <p:tnLst>
      <p:par>
        <p:cTn xmlns:p14="http://schemas.microsoft.com/office/powerpoint/2010/main" id="1" dur="indefinite" restart="never" nodeType="tmRoot"/>
      </p:par>
    </p:tnLst>
  </p:timing>
  <p:txStyles>
    <p:titleStyle>
      <a:lvl1pPr algn="l" defTabSz="914362" rtl="0" eaLnBrk="1" latinLnBrk="0" hangingPunct="1">
        <a:lnSpc>
          <a:spcPct val="80000"/>
        </a:lnSpc>
        <a:spcBef>
          <a:spcPct val="0"/>
        </a:spcBef>
        <a:buNone/>
        <a:defRPr lang="en-US" sz="3600" b="0" kern="1200" spc="0" baseline="0" dirty="0">
          <a:gradFill>
            <a:gsLst>
              <a:gs pos="0">
                <a:srgbClr val="00B2F0"/>
              </a:gs>
              <a:gs pos="44000">
                <a:srgbClr val="40FFFE"/>
              </a:gs>
              <a:gs pos="100000">
                <a:srgbClr val="96CA4B"/>
              </a:gs>
            </a:gsLst>
            <a:lin ang="4800000" scaled="0"/>
          </a:gradFill>
          <a:latin typeface="+mj-lt"/>
          <a:ea typeface="+mj-ea"/>
          <a:cs typeface="+mj-cs"/>
        </a:defRPr>
      </a:lvl1pPr>
    </p:titleStyle>
    <p:bodyStyle>
      <a:lvl1pPr marL="228591" indent="-228591" algn="l" defTabSz="914362" rtl="0" eaLnBrk="1" latinLnBrk="0" hangingPunct="1">
        <a:lnSpc>
          <a:spcPct val="95000"/>
        </a:lnSpc>
        <a:spcBef>
          <a:spcPts val="1440"/>
        </a:spcBef>
        <a:buClr>
          <a:srgbClr val="96CA4B"/>
        </a:buClr>
        <a:buSzPct val="90000"/>
        <a:buFont typeface="Arial" pitchFamily="34" charset="0"/>
        <a:buChar char="•"/>
        <a:tabLst/>
        <a:defRPr lang="en-US" sz="2000" kern="1200" dirty="0" smtClean="0">
          <a:solidFill>
            <a:schemeClr val="bg1"/>
          </a:solidFill>
          <a:latin typeface="+mj-lt"/>
          <a:ea typeface="+mn-ea"/>
          <a:cs typeface="+mn-cs"/>
        </a:defRPr>
      </a:lvl1pPr>
      <a:lvl2pPr marL="406383" indent="0" algn="l" defTabSz="914362" rtl="0" eaLnBrk="1" latinLnBrk="0" hangingPunct="1">
        <a:lnSpc>
          <a:spcPct val="95000"/>
        </a:lnSpc>
        <a:spcBef>
          <a:spcPts val="840"/>
        </a:spcBef>
        <a:buClr>
          <a:schemeClr val="tx2"/>
        </a:buClr>
        <a:buFontTx/>
        <a:buNone/>
        <a:defRPr lang="en-US" sz="1800" kern="1200" dirty="0" smtClean="0">
          <a:solidFill>
            <a:schemeClr val="bg1"/>
          </a:solidFill>
          <a:latin typeface="+mj-lt"/>
          <a:ea typeface="+mn-ea"/>
          <a:cs typeface="+mn-cs"/>
        </a:defRPr>
      </a:lvl2pPr>
      <a:lvl3pPr marL="571476" indent="-1588" algn="l" defTabSz="914362" rtl="0" eaLnBrk="1" latinLnBrk="0" hangingPunct="1">
        <a:lnSpc>
          <a:spcPct val="95000"/>
        </a:lnSpc>
        <a:spcBef>
          <a:spcPts val="840"/>
        </a:spcBef>
        <a:buFont typeface="Arial" pitchFamily="34" charset="0"/>
        <a:buNone/>
        <a:defRPr lang="en-US" sz="1600" kern="1200" dirty="0" smtClean="0">
          <a:solidFill>
            <a:schemeClr val="bg1"/>
          </a:solidFill>
          <a:latin typeface="+mj-lt"/>
          <a:ea typeface="+mn-ea"/>
          <a:cs typeface="+mn-cs"/>
        </a:defRPr>
      </a:lvl3pPr>
      <a:lvl4pPr marL="688947" indent="0" algn="l" defTabSz="914362" rtl="0" eaLnBrk="1" latinLnBrk="0" hangingPunct="1">
        <a:lnSpc>
          <a:spcPct val="95000"/>
        </a:lnSpc>
        <a:spcBef>
          <a:spcPts val="840"/>
        </a:spcBef>
        <a:buFont typeface="Arial" pitchFamily="34" charset="0"/>
        <a:buNone/>
        <a:defRPr lang="en-US" sz="1400" kern="1200" dirty="0" smtClean="0">
          <a:solidFill>
            <a:schemeClr val="bg1"/>
          </a:solidFill>
          <a:latin typeface="+mj-lt"/>
          <a:ea typeface="+mn-ea"/>
          <a:cs typeface="+mn-cs"/>
        </a:defRPr>
      </a:lvl4pPr>
      <a:lvl5pPr marL="801654" indent="0" algn="l" defTabSz="914362" rtl="0" eaLnBrk="1" latinLnBrk="0" hangingPunct="1">
        <a:lnSpc>
          <a:spcPct val="95000"/>
        </a:lnSpc>
        <a:spcBef>
          <a:spcPts val="840"/>
        </a:spcBef>
        <a:buFont typeface="Arial" pitchFamily="34" charset="0"/>
        <a:buNone/>
        <a:defRPr lang="en-US" sz="1400" kern="1200" dirty="0">
          <a:solidFill>
            <a:schemeClr val="bg1"/>
          </a:solidFill>
          <a:latin typeface="+mj-lt"/>
          <a:ea typeface="+mn-ea"/>
          <a:cs typeface="+mn-cs"/>
        </a:defRPr>
      </a:lvl5pPr>
      <a:lvl6pPr marL="2514495"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76"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57"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38"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2" rtl="0" eaLnBrk="1" latinLnBrk="0" hangingPunct="1">
        <a:defRPr sz="1800" kern="1200">
          <a:solidFill>
            <a:schemeClr val="tx1"/>
          </a:solidFill>
          <a:latin typeface="+mn-lt"/>
          <a:ea typeface="+mn-ea"/>
          <a:cs typeface="+mn-cs"/>
        </a:defRPr>
      </a:lvl1pPr>
      <a:lvl2pPr marL="457181" algn="l" defTabSz="914362" rtl="0" eaLnBrk="1" latinLnBrk="0" hangingPunct="1">
        <a:defRPr sz="1800" kern="1200">
          <a:solidFill>
            <a:schemeClr val="tx1"/>
          </a:solidFill>
          <a:latin typeface="+mn-lt"/>
          <a:ea typeface="+mn-ea"/>
          <a:cs typeface="+mn-cs"/>
        </a:defRPr>
      </a:lvl2pPr>
      <a:lvl3pPr marL="914362" algn="l" defTabSz="914362" rtl="0" eaLnBrk="1" latinLnBrk="0" hangingPunct="1">
        <a:defRPr sz="1800" kern="1200">
          <a:solidFill>
            <a:schemeClr val="tx1"/>
          </a:solidFill>
          <a:latin typeface="+mn-lt"/>
          <a:ea typeface="+mn-ea"/>
          <a:cs typeface="+mn-cs"/>
        </a:defRPr>
      </a:lvl3pPr>
      <a:lvl4pPr marL="1371543" algn="l" defTabSz="914362" rtl="0" eaLnBrk="1" latinLnBrk="0" hangingPunct="1">
        <a:defRPr sz="1800" kern="1200">
          <a:solidFill>
            <a:schemeClr val="tx1"/>
          </a:solidFill>
          <a:latin typeface="+mn-lt"/>
          <a:ea typeface="+mn-ea"/>
          <a:cs typeface="+mn-cs"/>
        </a:defRPr>
      </a:lvl4pPr>
      <a:lvl5pPr marL="1828724" algn="l" defTabSz="914362" rtl="0" eaLnBrk="1" latinLnBrk="0" hangingPunct="1">
        <a:defRPr sz="1800" kern="1200">
          <a:solidFill>
            <a:schemeClr val="tx1"/>
          </a:solidFill>
          <a:latin typeface="+mn-lt"/>
          <a:ea typeface="+mn-ea"/>
          <a:cs typeface="+mn-cs"/>
        </a:defRPr>
      </a:lvl5pPr>
      <a:lvl6pPr marL="2285905" algn="l" defTabSz="914362" rtl="0" eaLnBrk="1" latinLnBrk="0" hangingPunct="1">
        <a:defRPr sz="1800" kern="1200">
          <a:solidFill>
            <a:schemeClr val="tx1"/>
          </a:solidFill>
          <a:latin typeface="+mn-lt"/>
          <a:ea typeface="+mn-ea"/>
          <a:cs typeface="+mn-cs"/>
        </a:defRPr>
      </a:lvl6pPr>
      <a:lvl7pPr marL="2743086" algn="l" defTabSz="914362" rtl="0" eaLnBrk="1" latinLnBrk="0" hangingPunct="1">
        <a:defRPr sz="1800" kern="1200">
          <a:solidFill>
            <a:schemeClr val="tx1"/>
          </a:solidFill>
          <a:latin typeface="+mn-lt"/>
          <a:ea typeface="+mn-ea"/>
          <a:cs typeface="+mn-cs"/>
        </a:defRPr>
      </a:lvl7pPr>
      <a:lvl8pPr marL="3200266" algn="l" defTabSz="914362" rtl="0" eaLnBrk="1" latinLnBrk="0" hangingPunct="1">
        <a:defRPr sz="1800" kern="1200">
          <a:solidFill>
            <a:schemeClr val="tx1"/>
          </a:solidFill>
          <a:latin typeface="+mn-lt"/>
          <a:ea typeface="+mn-ea"/>
          <a:cs typeface="+mn-cs"/>
        </a:defRPr>
      </a:lvl8pPr>
      <a:lvl9pPr marL="3657448" algn="l" defTabSz="914362"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08252E"/>
        </a:solidFill>
        <a:effectLst/>
      </p:bgPr>
    </p:bg>
    <p:spTree>
      <p:nvGrpSpPr>
        <p:cNvPr id="1" name=""/>
        <p:cNvGrpSpPr/>
        <p:nvPr/>
      </p:nvGrpSpPr>
      <p:grpSpPr>
        <a:xfrm>
          <a:off x="0" y="0"/>
          <a:ext cx="0" cy="0"/>
          <a:chOff x="0" y="0"/>
          <a:chExt cx="0" cy="0"/>
        </a:xfrm>
      </p:grpSpPr>
      <p:sp>
        <p:nvSpPr>
          <p:cNvPr id="13" name="Rectangle 12"/>
          <p:cNvSpPr/>
          <p:nvPr userDrawn="1"/>
        </p:nvSpPr>
        <p:spPr bwMode="ltGray">
          <a:xfrm>
            <a:off x="3048" y="0"/>
            <a:ext cx="9171432" cy="5143500"/>
          </a:xfrm>
          <a:prstGeom prst="rect">
            <a:avLst/>
          </a:prstGeom>
          <a:gradFill flip="none" rotWithShape="1">
            <a:gsLst>
              <a:gs pos="0">
                <a:srgbClr val="000F1F">
                  <a:alpha val="99000"/>
                </a:srgbClr>
              </a:gs>
              <a:gs pos="55000">
                <a:srgbClr val="000F1F">
                  <a:alpha val="73000"/>
                </a:srgbClr>
              </a:gs>
              <a:gs pos="69000">
                <a:srgbClr val="000F1F">
                  <a:alpha val="36000"/>
                </a:srgbClr>
              </a:gs>
            </a:gsLst>
            <a:lin ang="5400000" scaled="0"/>
            <a:tileRect/>
          </a:gradFill>
          <a:ln w="76200" cap="flat"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lnSpc>
                <a:spcPct val="90000"/>
              </a:lnSpc>
              <a:spcBef>
                <a:spcPts val="600"/>
              </a:spcBef>
            </a:pPr>
            <a:endParaRPr lang="en-US" dirty="0" err="1" smtClean="0">
              <a:solidFill>
                <a:srgbClr val="FFFFFF"/>
              </a:solidFill>
            </a:endParaRPr>
          </a:p>
        </p:txBody>
      </p:sp>
      <p:sp>
        <p:nvSpPr>
          <p:cNvPr id="8" name="Rectangle 7"/>
          <p:cNvSpPr/>
          <p:nvPr userDrawn="1"/>
        </p:nvSpPr>
        <p:spPr bwMode="ltGray">
          <a:xfrm>
            <a:off x="0" y="0"/>
            <a:ext cx="9171432" cy="5143500"/>
          </a:xfrm>
          <a:prstGeom prst="rect">
            <a:avLst/>
          </a:prstGeom>
          <a:gradFill flip="none" rotWithShape="1">
            <a:gsLst>
              <a:gs pos="0">
                <a:schemeClr val="accent3">
                  <a:lumMod val="10000"/>
                  <a:alpha val="64000"/>
                </a:schemeClr>
              </a:gs>
              <a:gs pos="100000">
                <a:srgbClr val="000F1F">
                  <a:alpha val="43000"/>
                </a:srgbClr>
              </a:gs>
            </a:gsLst>
            <a:lin ang="5400000" scaled="0"/>
            <a:tileRect/>
          </a:gradFill>
          <a:ln w="76200" cap="flat"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lnSpc>
                <a:spcPct val="90000"/>
              </a:lnSpc>
              <a:spcBef>
                <a:spcPts val="600"/>
              </a:spcBef>
            </a:pPr>
            <a:endParaRPr lang="en-US" dirty="0" err="1" smtClean="0">
              <a:solidFill>
                <a:srgbClr val="FFFFFF"/>
              </a:solidFill>
            </a:endParaRPr>
          </a:p>
        </p:txBody>
      </p:sp>
      <p:sp>
        <p:nvSpPr>
          <p:cNvPr id="15" name="Rectangle 14"/>
          <p:cNvSpPr/>
          <p:nvPr userDrawn="1"/>
        </p:nvSpPr>
        <p:spPr bwMode="ltGray">
          <a:xfrm>
            <a:off x="3048" y="0"/>
            <a:ext cx="9171432" cy="5143500"/>
          </a:xfrm>
          <a:prstGeom prst="rect">
            <a:avLst/>
          </a:prstGeom>
          <a:gradFill flip="none" rotWithShape="1">
            <a:gsLst>
              <a:gs pos="0">
                <a:srgbClr val="000F1F">
                  <a:alpha val="64000"/>
                </a:srgbClr>
              </a:gs>
              <a:gs pos="36000">
                <a:srgbClr val="000F1F">
                  <a:alpha val="0"/>
                </a:srgbClr>
              </a:gs>
              <a:gs pos="100000">
                <a:srgbClr val="000F1F">
                  <a:alpha val="16000"/>
                </a:srgbClr>
              </a:gs>
            </a:gsLst>
            <a:lin ang="5400000" scaled="0"/>
            <a:tileRect/>
          </a:gradFill>
          <a:ln w="76200" cap="flat"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lnSpc>
                <a:spcPct val="90000"/>
              </a:lnSpc>
              <a:spcBef>
                <a:spcPts val="600"/>
              </a:spcBef>
            </a:pPr>
            <a:endParaRPr lang="en-US" dirty="0" err="1" smtClean="0">
              <a:solidFill>
                <a:srgbClr val="FFFFFF"/>
              </a:solidFill>
            </a:endParaRPr>
          </a:p>
        </p:txBody>
      </p:sp>
      <p:sp>
        <p:nvSpPr>
          <p:cNvPr id="18" name="Rectangle 17"/>
          <p:cNvSpPr/>
          <p:nvPr userDrawn="1"/>
        </p:nvSpPr>
        <p:spPr bwMode="ltGray">
          <a:xfrm>
            <a:off x="0" y="1061004"/>
            <a:ext cx="9171432" cy="4095864"/>
          </a:xfrm>
          <a:prstGeom prst="rect">
            <a:avLst/>
          </a:prstGeom>
          <a:gradFill flip="none" rotWithShape="1">
            <a:gsLst>
              <a:gs pos="48000">
                <a:srgbClr val="000F1F">
                  <a:alpha val="99000"/>
                </a:srgbClr>
              </a:gs>
              <a:gs pos="71000">
                <a:srgbClr val="000F1F">
                  <a:alpha val="0"/>
                </a:srgbClr>
              </a:gs>
            </a:gsLst>
            <a:lin ang="16200000" scaled="0"/>
            <a:tileRect/>
          </a:gradFill>
          <a:ln w="76200" cap="flat"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lnSpc>
                <a:spcPct val="90000"/>
              </a:lnSpc>
              <a:spcBef>
                <a:spcPts val="600"/>
              </a:spcBef>
            </a:pPr>
            <a:endParaRPr lang="en-US" dirty="0" err="1" smtClean="0">
              <a:solidFill>
                <a:srgbClr val="FFFFFF"/>
              </a:solidFill>
            </a:endParaRPr>
          </a:p>
        </p:txBody>
      </p:sp>
      <p:sp>
        <p:nvSpPr>
          <p:cNvPr id="10" name="Rectangle 4"/>
          <p:cNvSpPr>
            <a:spLocks noChangeArrowheads="1"/>
          </p:cNvSpPr>
          <p:nvPr userDrawn="1"/>
        </p:nvSpPr>
        <p:spPr bwMode="ltGray">
          <a:xfrm>
            <a:off x="251387" y="4895886"/>
            <a:ext cx="3420515" cy="175253"/>
          </a:xfrm>
          <a:prstGeom prst="rect">
            <a:avLst/>
          </a:prstGeom>
          <a:noFill/>
          <a:ln w="9525">
            <a:noFill/>
            <a:miter lim="800000"/>
            <a:headEnd/>
            <a:tailEnd/>
          </a:ln>
          <a:effectLst/>
        </p:spPr>
        <p:txBody>
          <a:bodyPr wrap="square" lIns="82121" tIns="41059" rIns="82121" bIns="41059" anchor="b" anchorCtr="0">
            <a:spAutoFit/>
          </a:bodyPr>
          <a:lstStyle/>
          <a:p>
            <a:pPr defTabSz="814354"/>
            <a:r>
              <a:rPr lang="en-US" sz="600" dirty="0">
                <a:solidFill>
                  <a:srgbClr val="C0C0C0"/>
                </a:solidFill>
              </a:rPr>
              <a:t>©  2012 Cisco and/or its affiliates. All rights reserved.</a:t>
            </a:r>
          </a:p>
        </p:txBody>
      </p:sp>
      <p:sp>
        <p:nvSpPr>
          <p:cNvPr id="11" name="Rectangle 5"/>
          <p:cNvSpPr>
            <a:spLocks noChangeArrowheads="1"/>
          </p:cNvSpPr>
          <p:nvPr userDrawn="1"/>
        </p:nvSpPr>
        <p:spPr bwMode="ltGray">
          <a:xfrm>
            <a:off x="7789682" y="4894584"/>
            <a:ext cx="785983" cy="175253"/>
          </a:xfrm>
          <a:prstGeom prst="rect">
            <a:avLst/>
          </a:prstGeom>
          <a:noFill/>
          <a:ln w="9525">
            <a:noFill/>
            <a:miter lim="800000"/>
            <a:headEnd/>
            <a:tailEnd/>
          </a:ln>
          <a:effectLst/>
        </p:spPr>
        <p:txBody>
          <a:bodyPr wrap="none" lIns="82121" tIns="41059" rIns="82121" bIns="41059" anchor="b">
            <a:spAutoFit/>
          </a:bodyPr>
          <a:lstStyle/>
          <a:p>
            <a:pPr algn="r" defTabSz="814354"/>
            <a:r>
              <a:rPr lang="en-US" sz="600" dirty="0">
                <a:solidFill>
                  <a:srgbClr val="C0C0C0"/>
                </a:solidFill>
              </a:rPr>
              <a:t>Cisco Confidential</a:t>
            </a:r>
          </a:p>
        </p:txBody>
      </p:sp>
      <p:sp>
        <p:nvSpPr>
          <p:cNvPr id="9" name="Rectangle 7"/>
          <p:cNvSpPr>
            <a:spLocks noChangeArrowheads="1"/>
          </p:cNvSpPr>
          <p:nvPr userDrawn="1"/>
        </p:nvSpPr>
        <p:spPr bwMode="ltGray">
          <a:xfrm>
            <a:off x="8640544" y="4891506"/>
            <a:ext cx="259885" cy="175253"/>
          </a:xfrm>
          <a:prstGeom prst="rect">
            <a:avLst/>
          </a:prstGeom>
          <a:noFill/>
          <a:ln w="9525" algn="ctr">
            <a:noFill/>
            <a:miter lim="800000"/>
            <a:headEnd/>
            <a:tailEnd/>
          </a:ln>
          <a:effectLst/>
        </p:spPr>
        <p:txBody>
          <a:bodyPr wrap="none" lIns="82121" tIns="41059" rIns="82121" bIns="41059" anchor="b">
            <a:spAutoFit/>
          </a:bodyPr>
          <a:lstStyle/>
          <a:p>
            <a:pPr algn="r" defTabSz="814354"/>
            <a:fld id="{DFCF27A5-1A5B-48D3-A060-2758FFBB1ADD}" type="slidenum">
              <a:rPr lang="en-US" sz="600">
                <a:solidFill>
                  <a:srgbClr val="C0C0C0"/>
                </a:solidFill>
              </a:rPr>
              <a:pPr algn="r" defTabSz="814354"/>
              <a:t>‹#›</a:t>
            </a:fld>
            <a:endParaRPr lang="en-US" sz="600" dirty="0">
              <a:solidFill>
                <a:srgbClr val="C0C0C0"/>
              </a:solidFill>
            </a:endParaRPr>
          </a:p>
        </p:txBody>
      </p:sp>
    </p:spTree>
  </p:cSld>
  <p:clrMap bg1="lt1" tx1="dk1" bg2="lt2" tx2="dk2" accent1="accent1" accent2="accent2" accent3="accent3" accent4="accent4" accent5="accent5" accent6="accent6" hlink="hlink" folHlink="folHlink"/>
  <p:sldLayoutIdLst>
    <p:sldLayoutId id="2147484082" r:id="rId1"/>
  </p:sldLayoutIdLst>
  <p:transition xmlns:p14="http://schemas.microsoft.com/office/powerpoint/2010/main">
    <p:wipe dir="r"/>
  </p:transition>
  <p:timing>
    <p:tnLst>
      <p:par>
        <p:cTn xmlns:p14="http://schemas.microsoft.com/office/powerpoint/2010/main" id="1" dur="indefinite" restart="never" nodeType="tmRoot"/>
      </p:par>
    </p:tnLst>
  </p:timing>
  <p:txStyles>
    <p:titleStyle>
      <a:lvl1pPr algn="l" defTabSz="914362" rtl="0" eaLnBrk="1" latinLnBrk="0" hangingPunct="1">
        <a:lnSpc>
          <a:spcPct val="80000"/>
        </a:lnSpc>
        <a:spcBef>
          <a:spcPct val="0"/>
        </a:spcBef>
        <a:buNone/>
        <a:defRPr lang="en-US" sz="3600" b="0" kern="1200" spc="0" baseline="0" dirty="0">
          <a:gradFill>
            <a:gsLst>
              <a:gs pos="0">
                <a:srgbClr val="00B2F0"/>
              </a:gs>
              <a:gs pos="44000">
                <a:srgbClr val="40FFFE"/>
              </a:gs>
              <a:gs pos="100000">
                <a:srgbClr val="96CA4B"/>
              </a:gs>
            </a:gsLst>
            <a:lin ang="4800000" scaled="0"/>
          </a:gradFill>
          <a:latin typeface="+mj-lt"/>
          <a:ea typeface="+mj-ea"/>
          <a:cs typeface="+mj-cs"/>
        </a:defRPr>
      </a:lvl1pPr>
    </p:titleStyle>
    <p:bodyStyle>
      <a:lvl1pPr marL="228591" indent="-228591" algn="l" defTabSz="914362" rtl="0" eaLnBrk="1" latinLnBrk="0" hangingPunct="1">
        <a:lnSpc>
          <a:spcPct val="95000"/>
        </a:lnSpc>
        <a:spcBef>
          <a:spcPts val="1440"/>
        </a:spcBef>
        <a:buClr>
          <a:srgbClr val="96CA4B"/>
        </a:buClr>
        <a:buSzPct val="90000"/>
        <a:buFont typeface="Arial" pitchFamily="34" charset="0"/>
        <a:buChar char="•"/>
        <a:tabLst/>
        <a:defRPr lang="en-US" sz="2000" kern="1200" dirty="0" smtClean="0">
          <a:solidFill>
            <a:schemeClr val="bg1"/>
          </a:solidFill>
          <a:latin typeface="+mj-lt"/>
          <a:ea typeface="+mn-ea"/>
          <a:cs typeface="+mn-cs"/>
        </a:defRPr>
      </a:lvl1pPr>
      <a:lvl2pPr marL="406383" indent="0" algn="l" defTabSz="914362" rtl="0" eaLnBrk="1" latinLnBrk="0" hangingPunct="1">
        <a:lnSpc>
          <a:spcPct val="95000"/>
        </a:lnSpc>
        <a:spcBef>
          <a:spcPts val="840"/>
        </a:spcBef>
        <a:buClr>
          <a:schemeClr val="tx2"/>
        </a:buClr>
        <a:buFontTx/>
        <a:buNone/>
        <a:defRPr lang="en-US" sz="1800" kern="1200" dirty="0" smtClean="0">
          <a:solidFill>
            <a:schemeClr val="bg1"/>
          </a:solidFill>
          <a:latin typeface="+mj-lt"/>
          <a:ea typeface="+mn-ea"/>
          <a:cs typeface="+mn-cs"/>
        </a:defRPr>
      </a:lvl2pPr>
      <a:lvl3pPr marL="571476" indent="-1588" algn="l" defTabSz="914362" rtl="0" eaLnBrk="1" latinLnBrk="0" hangingPunct="1">
        <a:lnSpc>
          <a:spcPct val="95000"/>
        </a:lnSpc>
        <a:spcBef>
          <a:spcPts val="840"/>
        </a:spcBef>
        <a:buFont typeface="Arial" pitchFamily="34" charset="0"/>
        <a:buNone/>
        <a:defRPr lang="en-US" sz="1600" kern="1200" dirty="0" smtClean="0">
          <a:solidFill>
            <a:schemeClr val="bg1"/>
          </a:solidFill>
          <a:latin typeface="+mj-lt"/>
          <a:ea typeface="+mn-ea"/>
          <a:cs typeface="+mn-cs"/>
        </a:defRPr>
      </a:lvl3pPr>
      <a:lvl4pPr marL="688947" indent="0" algn="l" defTabSz="914362" rtl="0" eaLnBrk="1" latinLnBrk="0" hangingPunct="1">
        <a:lnSpc>
          <a:spcPct val="95000"/>
        </a:lnSpc>
        <a:spcBef>
          <a:spcPts val="840"/>
        </a:spcBef>
        <a:buFont typeface="Arial" pitchFamily="34" charset="0"/>
        <a:buNone/>
        <a:defRPr lang="en-US" sz="1400" kern="1200" dirty="0" smtClean="0">
          <a:solidFill>
            <a:schemeClr val="bg1"/>
          </a:solidFill>
          <a:latin typeface="+mj-lt"/>
          <a:ea typeface="+mn-ea"/>
          <a:cs typeface="+mn-cs"/>
        </a:defRPr>
      </a:lvl4pPr>
      <a:lvl5pPr marL="801654" indent="0" algn="l" defTabSz="914362" rtl="0" eaLnBrk="1" latinLnBrk="0" hangingPunct="1">
        <a:lnSpc>
          <a:spcPct val="95000"/>
        </a:lnSpc>
        <a:spcBef>
          <a:spcPts val="840"/>
        </a:spcBef>
        <a:buFont typeface="Arial" pitchFamily="34" charset="0"/>
        <a:buNone/>
        <a:defRPr lang="en-US" sz="1400" kern="1200" dirty="0">
          <a:solidFill>
            <a:schemeClr val="bg1"/>
          </a:solidFill>
          <a:latin typeface="+mj-lt"/>
          <a:ea typeface="+mn-ea"/>
          <a:cs typeface="+mn-cs"/>
        </a:defRPr>
      </a:lvl5pPr>
      <a:lvl6pPr marL="2514495"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76"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57"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38" indent="-228591" algn="l" defTabSz="91436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2" rtl="0" eaLnBrk="1" latinLnBrk="0" hangingPunct="1">
        <a:defRPr sz="1800" kern="1200">
          <a:solidFill>
            <a:schemeClr val="tx1"/>
          </a:solidFill>
          <a:latin typeface="+mn-lt"/>
          <a:ea typeface="+mn-ea"/>
          <a:cs typeface="+mn-cs"/>
        </a:defRPr>
      </a:lvl1pPr>
      <a:lvl2pPr marL="457181" algn="l" defTabSz="914362" rtl="0" eaLnBrk="1" latinLnBrk="0" hangingPunct="1">
        <a:defRPr sz="1800" kern="1200">
          <a:solidFill>
            <a:schemeClr val="tx1"/>
          </a:solidFill>
          <a:latin typeface="+mn-lt"/>
          <a:ea typeface="+mn-ea"/>
          <a:cs typeface="+mn-cs"/>
        </a:defRPr>
      </a:lvl2pPr>
      <a:lvl3pPr marL="914362" algn="l" defTabSz="914362" rtl="0" eaLnBrk="1" latinLnBrk="0" hangingPunct="1">
        <a:defRPr sz="1800" kern="1200">
          <a:solidFill>
            <a:schemeClr val="tx1"/>
          </a:solidFill>
          <a:latin typeface="+mn-lt"/>
          <a:ea typeface="+mn-ea"/>
          <a:cs typeface="+mn-cs"/>
        </a:defRPr>
      </a:lvl3pPr>
      <a:lvl4pPr marL="1371543" algn="l" defTabSz="914362" rtl="0" eaLnBrk="1" latinLnBrk="0" hangingPunct="1">
        <a:defRPr sz="1800" kern="1200">
          <a:solidFill>
            <a:schemeClr val="tx1"/>
          </a:solidFill>
          <a:latin typeface="+mn-lt"/>
          <a:ea typeface="+mn-ea"/>
          <a:cs typeface="+mn-cs"/>
        </a:defRPr>
      </a:lvl4pPr>
      <a:lvl5pPr marL="1828724" algn="l" defTabSz="914362" rtl="0" eaLnBrk="1" latinLnBrk="0" hangingPunct="1">
        <a:defRPr sz="1800" kern="1200">
          <a:solidFill>
            <a:schemeClr val="tx1"/>
          </a:solidFill>
          <a:latin typeface="+mn-lt"/>
          <a:ea typeface="+mn-ea"/>
          <a:cs typeface="+mn-cs"/>
        </a:defRPr>
      </a:lvl5pPr>
      <a:lvl6pPr marL="2285905" algn="l" defTabSz="914362" rtl="0" eaLnBrk="1" latinLnBrk="0" hangingPunct="1">
        <a:defRPr sz="1800" kern="1200">
          <a:solidFill>
            <a:schemeClr val="tx1"/>
          </a:solidFill>
          <a:latin typeface="+mn-lt"/>
          <a:ea typeface="+mn-ea"/>
          <a:cs typeface="+mn-cs"/>
        </a:defRPr>
      </a:lvl6pPr>
      <a:lvl7pPr marL="2743086" algn="l" defTabSz="914362" rtl="0" eaLnBrk="1" latinLnBrk="0" hangingPunct="1">
        <a:defRPr sz="1800" kern="1200">
          <a:solidFill>
            <a:schemeClr val="tx1"/>
          </a:solidFill>
          <a:latin typeface="+mn-lt"/>
          <a:ea typeface="+mn-ea"/>
          <a:cs typeface="+mn-cs"/>
        </a:defRPr>
      </a:lvl7pPr>
      <a:lvl8pPr marL="3200266" algn="l" defTabSz="914362" rtl="0" eaLnBrk="1" latinLnBrk="0" hangingPunct="1">
        <a:defRPr sz="1800" kern="1200">
          <a:solidFill>
            <a:schemeClr val="tx1"/>
          </a:solidFill>
          <a:latin typeface="+mn-lt"/>
          <a:ea typeface="+mn-ea"/>
          <a:cs typeface="+mn-cs"/>
        </a:defRPr>
      </a:lvl8pPr>
      <a:lvl9pPr marL="3657448" algn="l" defTabSz="914362"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rgbClr val="08252E"/>
        </a:solidFill>
        <a:effectLst/>
      </p:bgPr>
    </p:bg>
    <p:spTree>
      <p:nvGrpSpPr>
        <p:cNvPr id="1" name=""/>
        <p:cNvGrpSpPr/>
        <p:nvPr/>
      </p:nvGrpSpPr>
      <p:grpSpPr>
        <a:xfrm>
          <a:off x="0" y="0"/>
          <a:ext cx="0" cy="0"/>
          <a:chOff x="0" y="0"/>
          <a:chExt cx="0" cy="0"/>
        </a:xfrm>
      </p:grpSpPr>
      <p:pic>
        <p:nvPicPr>
          <p:cNvPr id="5122" name="Picture 17" descr="segue texture.jp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33462" y="4786318"/>
            <a:ext cx="8477076" cy="122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Placeholder 1"/>
          <p:cNvSpPr>
            <a:spLocks noGrp="1"/>
          </p:cNvSpPr>
          <p:nvPr>
            <p:ph type="title"/>
          </p:nvPr>
        </p:nvSpPr>
        <p:spPr>
          <a:xfrm>
            <a:off x="229861" y="323850"/>
            <a:ext cx="8580687" cy="628650"/>
          </a:xfrm>
          <a:prstGeom prst="rect">
            <a:avLst/>
          </a:prstGeom>
        </p:spPr>
        <p:txBody>
          <a:bodyPr vert="horz" lIns="61730" tIns="34295" rIns="61730" bIns="34295" rtlCol="0" anchor="b" anchorCtr="0">
            <a:noAutofit/>
          </a:bodyPr>
          <a:lstStyle/>
          <a:p>
            <a:r>
              <a:rPr lang="en-US" dirty="0" smtClean="0"/>
              <a:t>Slide Title Goes Here</a:t>
            </a:r>
            <a:endParaRPr lang="en-US" dirty="0"/>
          </a:p>
        </p:txBody>
      </p:sp>
      <p:sp>
        <p:nvSpPr>
          <p:cNvPr id="5124" name="Text Placeholder 2"/>
          <p:cNvSpPr>
            <a:spLocks noGrp="1"/>
          </p:cNvSpPr>
          <p:nvPr>
            <p:ph type="body" idx="1"/>
          </p:nvPr>
        </p:nvSpPr>
        <p:spPr bwMode="auto">
          <a:xfrm>
            <a:off x="229861" y="1004888"/>
            <a:ext cx="8580687" cy="372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68589" tIns="34295" rIns="68589" bIns="34295" numCol="1" anchor="t" anchorCtr="0" compatLnSpc="1">
            <a:prstTxWarp prst="textNoShape">
              <a:avLst/>
            </a:prstTxWarp>
          </a:bodyPr>
          <a:lstStyle/>
          <a:p>
            <a:pPr lvl="0"/>
            <a:r>
              <a:rPr lang="en-US"/>
              <a:t>Body Text</a:t>
            </a:r>
          </a:p>
          <a:p>
            <a:pPr lvl="1"/>
            <a:r>
              <a:rPr lang="en-US"/>
              <a:t>Second level</a:t>
            </a:r>
          </a:p>
          <a:p>
            <a:pPr lvl="2"/>
            <a:r>
              <a:rPr lang="en-US"/>
              <a:t>Third level</a:t>
            </a:r>
          </a:p>
          <a:p>
            <a:pPr lvl="3"/>
            <a:r>
              <a:rPr lang="en-US"/>
              <a:t>Fourth level</a:t>
            </a:r>
          </a:p>
          <a:p>
            <a:pPr lvl="4"/>
            <a:r>
              <a:rPr lang="en-US"/>
              <a:t>Fifth level</a:t>
            </a:r>
          </a:p>
        </p:txBody>
      </p:sp>
      <p:sp>
        <p:nvSpPr>
          <p:cNvPr id="5125" name="Rectangle 4"/>
          <p:cNvSpPr>
            <a:spLocks noChangeArrowheads="1"/>
          </p:cNvSpPr>
          <p:nvPr/>
        </p:nvSpPr>
        <p:spPr bwMode="ltGray">
          <a:xfrm>
            <a:off x="265579" y="4931727"/>
            <a:ext cx="3420366" cy="139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1601" tIns="30800" rIns="61601" bIns="30800" anchor="b">
            <a:spAutoFit/>
          </a:bodyPr>
          <a:lstStyle/>
          <a:p>
            <a:pPr defTabSz="610872" fontAlgn="base">
              <a:spcBef>
                <a:spcPct val="0"/>
              </a:spcBef>
              <a:spcAft>
                <a:spcPct val="0"/>
              </a:spcAft>
            </a:pPr>
            <a:r>
              <a:rPr lang="en-US" sz="500">
                <a:solidFill>
                  <a:srgbClr val="C0C0C0"/>
                </a:solidFill>
                <a:ea typeface="ＭＳ Ｐゴシック" charset="0"/>
                <a:cs typeface="ＭＳ Ｐゴシック" charset="0"/>
              </a:rPr>
              <a:t>© 2012 Cisco and/or its affiliates. All rights reserved.</a:t>
            </a:r>
          </a:p>
        </p:txBody>
      </p:sp>
      <p:sp>
        <p:nvSpPr>
          <p:cNvPr id="5126" name="Rectangle 5"/>
          <p:cNvSpPr>
            <a:spLocks noChangeArrowheads="1"/>
          </p:cNvSpPr>
          <p:nvPr userDrawn="1"/>
        </p:nvSpPr>
        <p:spPr bwMode="ltGray">
          <a:xfrm>
            <a:off x="7934739" y="4930536"/>
            <a:ext cx="641186" cy="139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1601" tIns="30800" rIns="61601" bIns="30800" anchor="b">
            <a:spAutoFit/>
          </a:bodyPr>
          <a:lstStyle/>
          <a:p>
            <a:pPr algn="r" defTabSz="610872" fontAlgn="base">
              <a:spcBef>
                <a:spcPct val="0"/>
              </a:spcBef>
              <a:spcAft>
                <a:spcPct val="0"/>
              </a:spcAft>
            </a:pPr>
            <a:r>
              <a:rPr lang="en-US" sz="500">
                <a:solidFill>
                  <a:srgbClr val="C0C0C0"/>
                </a:solidFill>
                <a:ea typeface="ＭＳ Ｐゴシック" charset="0"/>
                <a:cs typeface="ＭＳ Ｐゴシック" charset="0"/>
              </a:rPr>
              <a:t>Cisco Confidential</a:t>
            </a:r>
          </a:p>
        </p:txBody>
      </p:sp>
      <p:sp>
        <p:nvSpPr>
          <p:cNvPr id="5127" name="Rectangle 7"/>
          <p:cNvSpPr>
            <a:spLocks noChangeArrowheads="1"/>
          </p:cNvSpPr>
          <p:nvPr userDrawn="1"/>
        </p:nvSpPr>
        <p:spPr bwMode="ltGray">
          <a:xfrm>
            <a:off x="8678043" y="4928154"/>
            <a:ext cx="202771" cy="139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1601" tIns="30800" rIns="61601" bIns="30800" anchor="b">
            <a:spAutoFit/>
          </a:bodyPr>
          <a:lstStyle/>
          <a:p>
            <a:pPr algn="r" defTabSz="610872" fontAlgn="base">
              <a:spcBef>
                <a:spcPct val="0"/>
              </a:spcBef>
              <a:spcAft>
                <a:spcPct val="0"/>
              </a:spcAft>
            </a:pPr>
            <a:fld id="{FBA96602-13E2-A041-90E7-A3C6D9D80A8C}" type="slidenum">
              <a:rPr lang="en-US" sz="500">
                <a:solidFill>
                  <a:srgbClr val="C0C0C0"/>
                </a:solidFill>
                <a:ea typeface="ＭＳ Ｐゴシック" charset="0"/>
                <a:cs typeface="ＭＳ Ｐゴシック" charset="0"/>
              </a:rPr>
              <a:pPr algn="r" defTabSz="610872" fontAlgn="base">
                <a:spcBef>
                  <a:spcPct val="0"/>
                </a:spcBef>
                <a:spcAft>
                  <a:spcPct val="0"/>
                </a:spcAft>
              </a:pPr>
              <a:t>‹#›</a:t>
            </a:fld>
            <a:endParaRPr lang="en-US" sz="500">
              <a:solidFill>
                <a:srgbClr val="C0C0C0"/>
              </a:solidFill>
              <a:ea typeface="ＭＳ Ｐゴシック" charset="0"/>
              <a:cs typeface="ＭＳ Ｐゴシック" charset="0"/>
            </a:endParaRPr>
          </a:p>
        </p:txBody>
      </p:sp>
    </p:spTree>
    <p:extLst>
      <p:ext uri="{BB962C8B-B14F-4D97-AF65-F5344CB8AC3E}">
        <p14:creationId xmlns:p14="http://schemas.microsoft.com/office/powerpoint/2010/main" val="3032460648"/>
      </p:ext>
    </p:extLst>
  </p:cSld>
  <p:clrMap bg1="lt1" tx1="dk1" bg2="lt2" tx2="dk2" accent1="accent1" accent2="accent2" accent3="accent3" accent4="accent4" accent5="accent5" accent6="accent6" hlink="hlink" folHlink="folHlink"/>
  <p:sldLayoutIdLst>
    <p:sldLayoutId id="2147484079" r:id="rId1"/>
  </p:sldLayoutIdLst>
  <p:transition xmlns:p14="http://schemas.microsoft.com/office/powerpoint/2010/main">
    <p:wipe dir="r"/>
  </p:transition>
  <p:timing>
    <p:tnLst>
      <p:par>
        <p:cTn xmlns:p14="http://schemas.microsoft.com/office/powerpoint/2010/main" id="1" dur="indefinite" restart="never" nodeType="tmRoot"/>
      </p:par>
    </p:tnLst>
  </p:timing>
  <p:txStyles>
    <p:titleStyle>
      <a:lvl1pPr algn="l" rtl="0" eaLnBrk="0" fontAlgn="base" hangingPunct="0">
        <a:lnSpc>
          <a:spcPct val="80000"/>
        </a:lnSpc>
        <a:spcBef>
          <a:spcPct val="0"/>
        </a:spcBef>
        <a:spcAft>
          <a:spcPct val="0"/>
        </a:spcAft>
        <a:defRPr lang="en-US" sz="2700" kern="1200" dirty="0">
          <a:gradFill>
            <a:gsLst>
              <a:gs pos="0">
                <a:srgbClr val="00B2F0"/>
              </a:gs>
              <a:gs pos="44000">
                <a:srgbClr val="40FFFE"/>
              </a:gs>
              <a:gs pos="100000">
                <a:srgbClr val="96CA4B"/>
              </a:gs>
            </a:gsLst>
            <a:lin ang="4800000" scaled="0"/>
          </a:gradFill>
          <a:latin typeface="+mj-lt"/>
          <a:ea typeface="ＭＳ Ｐゴシック" charset="0"/>
          <a:cs typeface="ＭＳ Ｐゴシック" charset="0"/>
        </a:defRPr>
      </a:lvl1pPr>
      <a:lvl2pPr algn="l" rtl="0" eaLnBrk="0" fontAlgn="base" hangingPunct="0">
        <a:lnSpc>
          <a:spcPct val="80000"/>
        </a:lnSpc>
        <a:spcBef>
          <a:spcPct val="0"/>
        </a:spcBef>
        <a:spcAft>
          <a:spcPct val="0"/>
        </a:spcAft>
        <a:defRPr sz="2700">
          <a:solidFill>
            <a:schemeClr val="tx1"/>
          </a:solidFill>
          <a:latin typeface="Arial" charset="0"/>
          <a:ea typeface="ＭＳ Ｐゴシック" charset="0"/>
          <a:cs typeface="ＭＳ Ｐゴシック" charset="0"/>
        </a:defRPr>
      </a:lvl2pPr>
      <a:lvl3pPr algn="l" rtl="0" eaLnBrk="0" fontAlgn="base" hangingPunct="0">
        <a:lnSpc>
          <a:spcPct val="80000"/>
        </a:lnSpc>
        <a:spcBef>
          <a:spcPct val="0"/>
        </a:spcBef>
        <a:spcAft>
          <a:spcPct val="0"/>
        </a:spcAft>
        <a:defRPr sz="2700">
          <a:solidFill>
            <a:schemeClr val="tx1"/>
          </a:solidFill>
          <a:latin typeface="Arial" charset="0"/>
          <a:ea typeface="ＭＳ Ｐゴシック" charset="0"/>
          <a:cs typeface="ＭＳ Ｐゴシック" charset="0"/>
        </a:defRPr>
      </a:lvl3pPr>
      <a:lvl4pPr algn="l" rtl="0" eaLnBrk="0" fontAlgn="base" hangingPunct="0">
        <a:lnSpc>
          <a:spcPct val="80000"/>
        </a:lnSpc>
        <a:spcBef>
          <a:spcPct val="0"/>
        </a:spcBef>
        <a:spcAft>
          <a:spcPct val="0"/>
        </a:spcAft>
        <a:defRPr sz="2700">
          <a:solidFill>
            <a:schemeClr val="tx1"/>
          </a:solidFill>
          <a:latin typeface="Arial" charset="0"/>
          <a:ea typeface="ＭＳ Ｐゴシック" charset="0"/>
          <a:cs typeface="ＭＳ Ｐゴシック" charset="0"/>
        </a:defRPr>
      </a:lvl4pPr>
      <a:lvl5pPr algn="l" rtl="0" eaLnBrk="0" fontAlgn="base" hangingPunct="0">
        <a:lnSpc>
          <a:spcPct val="80000"/>
        </a:lnSpc>
        <a:spcBef>
          <a:spcPct val="0"/>
        </a:spcBef>
        <a:spcAft>
          <a:spcPct val="0"/>
        </a:spcAft>
        <a:defRPr sz="2700">
          <a:solidFill>
            <a:schemeClr val="tx1"/>
          </a:solidFill>
          <a:latin typeface="Arial" charset="0"/>
          <a:ea typeface="ＭＳ Ｐゴシック" charset="0"/>
          <a:cs typeface="ＭＳ Ｐゴシック" charset="0"/>
        </a:defRPr>
      </a:lvl5pPr>
      <a:lvl6pPr marL="342946" algn="l" rtl="0" fontAlgn="base">
        <a:lnSpc>
          <a:spcPct val="80000"/>
        </a:lnSpc>
        <a:spcBef>
          <a:spcPct val="0"/>
        </a:spcBef>
        <a:spcAft>
          <a:spcPct val="0"/>
        </a:spcAft>
        <a:defRPr sz="2700">
          <a:solidFill>
            <a:schemeClr val="tx1"/>
          </a:solidFill>
          <a:latin typeface="Arial" charset="0"/>
          <a:ea typeface="ＭＳ Ｐゴシック" charset="0"/>
          <a:cs typeface="ＭＳ Ｐゴシック" charset="0"/>
        </a:defRPr>
      </a:lvl6pPr>
      <a:lvl7pPr marL="685891" algn="l" rtl="0" fontAlgn="base">
        <a:lnSpc>
          <a:spcPct val="80000"/>
        </a:lnSpc>
        <a:spcBef>
          <a:spcPct val="0"/>
        </a:spcBef>
        <a:spcAft>
          <a:spcPct val="0"/>
        </a:spcAft>
        <a:defRPr sz="2700">
          <a:solidFill>
            <a:schemeClr val="tx1"/>
          </a:solidFill>
          <a:latin typeface="Arial" charset="0"/>
          <a:ea typeface="ＭＳ Ｐゴシック" charset="0"/>
          <a:cs typeface="ＭＳ Ｐゴシック" charset="0"/>
        </a:defRPr>
      </a:lvl7pPr>
      <a:lvl8pPr marL="1028837" algn="l" rtl="0" fontAlgn="base">
        <a:lnSpc>
          <a:spcPct val="80000"/>
        </a:lnSpc>
        <a:spcBef>
          <a:spcPct val="0"/>
        </a:spcBef>
        <a:spcAft>
          <a:spcPct val="0"/>
        </a:spcAft>
        <a:defRPr sz="2700">
          <a:solidFill>
            <a:schemeClr val="tx1"/>
          </a:solidFill>
          <a:latin typeface="Arial" charset="0"/>
          <a:ea typeface="ＭＳ Ｐゴシック" charset="0"/>
          <a:cs typeface="ＭＳ Ｐゴシック" charset="0"/>
        </a:defRPr>
      </a:lvl8pPr>
      <a:lvl9pPr marL="1371783" algn="l" rtl="0" fontAlgn="base">
        <a:lnSpc>
          <a:spcPct val="80000"/>
        </a:lnSpc>
        <a:spcBef>
          <a:spcPct val="0"/>
        </a:spcBef>
        <a:spcAft>
          <a:spcPct val="0"/>
        </a:spcAft>
        <a:defRPr sz="2700">
          <a:solidFill>
            <a:schemeClr val="tx1"/>
          </a:solidFill>
          <a:latin typeface="Arial" charset="0"/>
          <a:ea typeface="ＭＳ Ｐゴシック" charset="0"/>
          <a:cs typeface="ＭＳ Ｐゴシック" charset="0"/>
        </a:defRPr>
      </a:lvl9pPr>
    </p:titleStyle>
    <p:bodyStyle>
      <a:lvl1pPr marL="171473" indent="-171473" algn="l" rtl="0" eaLnBrk="0" fontAlgn="base" hangingPunct="0">
        <a:lnSpc>
          <a:spcPct val="95000"/>
        </a:lnSpc>
        <a:spcBef>
          <a:spcPts val="1079"/>
        </a:spcBef>
        <a:spcAft>
          <a:spcPct val="0"/>
        </a:spcAft>
        <a:buClr>
          <a:srgbClr val="96CA4B"/>
        </a:buClr>
        <a:buSzPct val="90000"/>
        <a:buFont typeface="Arial" charset="0"/>
        <a:buChar char="•"/>
        <a:defRPr lang="en-US" sz="1500" kern="1200" dirty="0">
          <a:solidFill>
            <a:schemeClr val="bg1"/>
          </a:solidFill>
          <a:latin typeface="+mj-lt"/>
          <a:ea typeface="ＭＳ Ｐゴシック" charset="0"/>
          <a:cs typeface="ＭＳ Ｐゴシック" charset="0"/>
        </a:defRPr>
      </a:lvl1pPr>
      <a:lvl2pPr marL="304841" indent="38105" algn="l" rtl="0" eaLnBrk="0" fontAlgn="base" hangingPunct="0">
        <a:lnSpc>
          <a:spcPct val="95000"/>
        </a:lnSpc>
        <a:spcBef>
          <a:spcPts val="629"/>
        </a:spcBef>
        <a:spcAft>
          <a:spcPct val="0"/>
        </a:spcAft>
        <a:buClr>
          <a:schemeClr val="tx2"/>
        </a:buClr>
        <a:defRPr lang="en-US" kern="1200" dirty="0">
          <a:solidFill>
            <a:schemeClr val="bg1"/>
          </a:solidFill>
          <a:latin typeface="+mj-lt"/>
          <a:ea typeface="ＭＳ Ｐゴシック" charset="0"/>
          <a:cs typeface="+mn-cs"/>
        </a:defRPr>
      </a:lvl2pPr>
      <a:lvl3pPr marL="428682" indent="-1191" algn="l" rtl="0" eaLnBrk="0" fontAlgn="base" hangingPunct="0">
        <a:lnSpc>
          <a:spcPct val="95000"/>
        </a:lnSpc>
        <a:spcBef>
          <a:spcPts val="629"/>
        </a:spcBef>
        <a:spcAft>
          <a:spcPct val="0"/>
        </a:spcAft>
        <a:buFont typeface="Arial" charset="0"/>
        <a:defRPr lang="en-US" sz="1200" kern="1200" dirty="0">
          <a:solidFill>
            <a:schemeClr val="bg1"/>
          </a:solidFill>
          <a:latin typeface="+mj-lt"/>
          <a:ea typeface="ＭＳ Ｐゴシック" charset="0"/>
          <a:cs typeface="+mn-cs"/>
        </a:defRPr>
      </a:lvl3pPr>
      <a:lvl4pPr marL="516800" indent="512037" algn="l" rtl="0" eaLnBrk="0" fontAlgn="base" hangingPunct="0">
        <a:lnSpc>
          <a:spcPct val="95000"/>
        </a:lnSpc>
        <a:spcBef>
          <a:spcPts val="629"/>
        </a:spcBef>
        <a:spcAft>
          <a:spcPct val="0"/>
        </a:spcAft>
        <a:buFont typeface="Arial" charset="0"/>
        <a:defRPr lang="en-US" sz="1100" kern="1200" dirty="0">
          <a:solidFill>
            <a:schemeClr val="bg1"/>
          </a:solidFill>
          <a:latin typeface="+mj-lt"/>
          <a:ea typeface="ＭＳ Ｐゴシック" charset="0"/>
          <a:cs typeface="+mn-cs"/>
        </a:defRPr>
      </a:lvl4pPr>
      <a:lvl5pPr marL="601346" indent="770437" algn="l" rtl="0" eaLnBrk="0" fontAlgn="base" hangingPunct="0">
        <a:lnSpc>
          <a:spcPct val="95000"/>
        </a:lnSpc>
        <a:spcBef>
          <a:spcPts val="629"/>
        </a:spcBef>
        <a:spcAft>
          <a:spcPct val="0"/>
        </a:spcAft>
        <a:buFont typeface="Arial" charset="0"/>
        <a:defRPr lang="en-US" sz="1100" kern="1200" dirty="0">
          <a:solidFill>
            <a:schemeClr val="bg1"/>
          </a:solidFill>
          <a:latin typeface="+mj-lt"/>
          <a:ea typeface="ＭＳ Ｐゴシック" charset="0"/>
          <a:cs typeface="+mn-cs"/>
        </a:defRPr>
      </a:lvl5pPr>
      <a:lvl6pPr marL="1886201" indent="-171473" algn="l" defTabSz="685891"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9147" indent="-171473" algn="l" defTabSz="685891"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2093" indent="-171473" algn="l" defTabSz="685891"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5039" indent="-171473" algn="l" defTabSz="685891"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91" rtl="0" eaLnBrk="1" latinLnBrk="0" hangingPunct="1">
        <a:defRPr sz="1400" kern="1200">
          <a:solidFill>
            <a:schemeClr val="tx1"/>
          </a:solidFill>
          <a:latin typeface="+mn-lt"/>
          <a:ea typeface="+mn-ea"/>
          <a:cs typeface="+mn-cs"/>
        </a:defRPr>
      </a:lvl1pPr>
      <a:lvl2pPr marL="342946" algn="l" defTabSz="685891" rtl="0" eaLnBrk="1" latinLnBrk="0" hangingPunct="1">
        <a:defRPr sz="1400" kern="1200">
          <a:solidFill>
            <a:schemeClr val="tx1"/>
          </a:solidFill>
          <a:latin typeface="+mn-lt"/>
          <a:ea typeface="+mn-ea"/>
          <a:cs typeface="+mn-cs"/>
        </a:defRPr>
      </a:lvl2pPr>
      <a:lvl3pPr marL="685891" algn="l" defTabSz="685891" rtl="0" eaLnBrk="1" latinLnBrk="0" hangingPunct="1">
        <a:defRPr sz="1400" kern="1200">
          <a:solidFill>
            <a:schemeClr val="tx1"/>
          </a:solidFill>
          <a:latin typeface="+mn-lt"/>
          <a:ea typeface="+mn-ea"/>
          <a:cs typeface="+mn-cs"/>
        </a:defRPr>
      </a:lvl3pPr>
      <a:lvl4pPr marL="1028837" algn="l" defTabSz="685891" rtl="0" eaLnBrk="1" latinLnBrk="0" hangingPunct="1">
        <a:defRPr sz="1400" kern="1200">
          <a:solidFill>
            <a:schemeClr val="tx1"/>
          </a:solidFill>
          <a:latin typeface="+mn-lt"/>
          <a:ea typeface="+mn-ea"/>
          <a:cs typeface="+mn-cs"/>
        </a:defRPr>
      </a:lvl4pPr>
      <a:lvl5pPr marL="1371783" algn="l" defTabSz="685891" rtl="0" eaLnBrk="1" latinLnBrk="0" hangingPunct="1">
        <a:defRPr sz="1400" kern="1200">
          <a:solidFill>
            <a:schemeClr val="tx1"/>
          </a:solidFill>
          <a:latin typeface="+mn-lt"/>
          <a:ea typeface="+mn-ea"/>
          <a:cs typeface="+mn-cs"/>
        </a:defRPr>
      </a:lvl5pPr>
      <a:lvl6pPr marL="1714729" algn="l" defTabSz="685891" rtl="0" eaLnBrk="1" latinLnBrk="0" hangingPunct="1">
        <a:defRPr sz="1400" kern="1200">
          <a:solidFill>
            <a:schemeClr val="tx1"/>
          </a:solidFill>
          <a:latin typeface="+mn-lt"/>
          <a:ea typeface="+mn-ea"/>
          <a:cs typeface="+mn-cs"/>
        </a:defRPr>
      </a:lvl6pPr>
      <a:lvl7pPr marL="2057674" algn="l" defTabSz="685891" rtl="0" eaLnBrk="1" latinLnBrk="0" hangingPunct="1">
        <a:defRPr sz="1400" kern="1200">
          <a:solidFill>
            <a:schemeClr val="tx1"/>
          </a:solidFill>
          <a:latin typeface="+mn-lt"/>
          <a:ea typeface="+mn-ea"/>
          <a:cs typeface="+mn-cs"/>
        </a:defRPr>
      </a:lvl7pPr>
      <a:lvl8pPr marL="2400620" algn="l" defTabSz="685891" rtl="0" eaLnBrk="1" latinLnBrk="0" hangingPunct="1">
        <a:defRPr sz="1400" kern="1200">
          <a:solidFill>
            <a:schemeClr val="tx1"/>
          </a:solidFill>
          <a:latin typeface="+mn-lt"/>
          <a:ea typeface="+mn-ea"/>
          <a:cs typeface="+mn-cs"/>
        </a:defRPr>
      </a:lvl8pPr>
      <a:lvl9pPr marL="2743566" algn="l" defTabSz="685891" rtl="0" eaLnBrk="1" latinLnBrk="0" hangingPunct="1">
        <a:defRPr sz="14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rgbClr val="08252E"/>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9724" y="324161"/>
            <a:ext cx="8588861" cy="628650"/>
          </a:xfrm>
          <a:prstGeom prst="rect">
            <a:avLst/>
          </a:prstGeom>
        </p:spPr>
        <p:txBody>
          <a:bodyPr vert="horz" lIns="82296" tIns="45720" rIns="82296" bIns="45720" rtlCol="0" anchor="b" anchorCtr="0">
            <a:noAutofit/>
          </a:bodyPr>
          <a:lstStyle/>
          <a:p>
            <a:r>
              <a:rPr lang="en-US" dirty="0" smtClean="0"/>
              <a:t>Slide Title Goes Here</a:t>
            </a:r>
            <a:endParaRPr lang="en-US" dirty="0"/>
          </a:p>
        </p:txBody>
      </p:sp>
      <p:sp>
        <p:nvSpPr>
          <p:cNvPr id="3" name="Text Placeholder 2"/>
          <p:cNvSpPr>
            <a:spLocks noGrp="1"/>
          </p:cNvSpPr>
          <p:nvPr>
            <p:ph type="body" idx="1"/>
          </p:nvPr>
        </p:nvSpPr>
        <p:spPr>
          <a:xfrm>
            <a:off x="229723" y="1004809"/>
            <a:ext cx="8551441" cy="3724274"/>
          </a:xfrm>
          <a:prstGeom prst="rect">
            <a:avLst/>
          </a:prstGeom>
        </p:spPr>
        <p:txBody>
          <a:bodyPr vert="horz" lIns="91440" tIns="45720" rIns="91440" bIns="45720" rtlCol="0">
            <a:noAutofit/>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Rectangle 4"/>
          <p:cNvSpPr>
            <a:spLocks noChangeArrowheads="1"/>
          </p:cNvSpPr>
          <p:nvPr/>
        </p:nvSpPr>
        <p:spPr bwMode="ltGray">
          <a:xfrm>
            <a:off x="251387" y="4939696"/>
            <a:ext cx="3420515" cy="175257"/>
          </a:xfrm>
          <a:prstGeom prst="rect">
            <a:avLst/>
          </a:prstGeom>
          <a:noFill/>
          <a:ln w="9525">
            <a:noFill/>
            <a:miter lim="800000"/>
            <a:headEnd/>
            <a:tailEnd/>
          </a:ln>
          <a:effectLst/>
        </p:spPr>
        <p:txBody>
          <a:bodyPr wrap="square" lIns="82124" tIns="41061" rIns="82124" bIns="41061" anchor="b" anchorCtr="0">
            <a:spAutoFit/>
          </a:bodyPr>
          <a:lstStyle/>
          <a:p>
            <a:pPr defTabSz="814388"/>
            <a:r>
              <a:rPr lang="en-US" sz="600" dirty="0" smtClean="0">
                <a:solidFill>
                  <a:srgbClr val="C0C0C0"/>
                </a:solidFill>
              </a:rPr>
              <a:t>© 2012 Cisco and/or its affiliates. All rights reserved.</a:t>
            </a:r>
            <a:endParaRPr lang="en-US" sz="600" dirty="0">
              <a:solidFill>
                <a:srgbClr val="C0C0C0"/>
              </a:solidFill>
            </a:endParaRPr>
          </a:p>
        </p:txBody>
      </p:sp>
      <p:sp>
        <p:nvSpPr>
          <p:cNvPr id="11" name="Rectangle 5"/>
          <p:cNvSpPr>
            <a:spLocks noChangeArrowheads="1"/>
          </p:cNvSpPr>
          <p:nvPr/>
        </p:nvSpPr>
        <p:spPr bwMode="ltGray">
          <a:xfrm>
            <a:off x="7789680" y="4938395"/>
            <a:ext cx="785989" cy="175257"/>
          </a:xfrm>
          <a:prstGeom prst="rect">
            <a:avLst/>
          </a:prstGeom>
          <a:noFill/>
          <a:ln w="9525">
            <a:noFill/>
            <a:miter lim="800000"/>
            <a:headEnd/>
            <a:tailEnd/>
          </a:ln>
          <a:effectLst/>
        </p:spPr>
        <p:txBody>
          <a:bodyPr wrap="none" lIns="82124" tIns="41061" rIns="82124" bIns="41061" anchor="b">
            <a:spAutoFit/>
          </a:bodyPr>
          <a:lstStyle/>
          <a:p>
            <a:pPr algn="r" defTabSz="814388"/>
            <a:r>
              <a:rPr lang="en-US" sz="600" dirty="0">
                <a:solidFill>
                  <a:srgbClr val="C0C0C0"/>
                </a:solidFill>
              </a:rPr>
              <a:t>Cisco Confidential</a:t>
            </a:r>
          </a:p>
        </p:txBody>
      </p:sp>
      <p:sp>
        <p:nvSpPr>
          <p:cNvPr id="9" name="Rectangle 7"/>
          <p:cNvSpPr>
            <a:spLocks noChangeArrowheads="1"/>
          </p:cNvSpPr>
          <p:nvPr/>
        </p:nvSpPr>
        <p:spPr bwMode="ltGray">
          <a:xfrm>
            <a:off x="8640543" y="4935317"/>
            <a:ext cx="259891" cy="175257"/>
          </a:xfrm>
          <a:prstGeom prst="rect">
            <a:avLst/>
          </a:prstGeom>
          <a:noFill/>
          <a:ln w="9525" algn="ctr">
            <a:noFill/>
            <a:miter lim="800000"/>
            <a:headEnd/>
            <a:tailEnd/>
          </a:ln>
          <a:effectLst/>
        </p:spPr>
        <p:txBody>
          <a:bodyPr wrap="none" lIns="82124" tIns="41061" rIns="82124" bIns="41061" anchor="b">
            <a:spAutoFit/>
          </a:bodyPr>
          <a:lstStyle/>
          <a:p>
            <a:pPr algn="r" defTabSz="814388"/>
            <a:fld id="{DFCF27A5-1A5B-48D3-A060-2758FFBB1ADD}" type="slidenum">
              <a:rPr lang="en-US" sz="600">
                <a:solidFill>
                  <a:srgbClr val="C0C0C0"/>
                </a:solidFill>
              </a:rPr>
              <a:pPr algn="r" defTabSz="814388"/>
              <a:t>‹#›</a:t>
            </a:fld>
            <a:endParaRPr lang="en-US" sz="600" dirty="0">
              <a:solidFill>
                <a:srgbClr val="C0C0C0"/>
              </a:solidFill>
            </a:endParaRPr>
          </a:p>
        </p:txBody>
      </p:sp>
      <p:pic>
        <p:nvPicPr>
          <p:cNvPr id="8" name="Picture 7" descr="bottom bar.jpg"/>
          <p:cNvPicPr>
            <a:picLocks noChangeAspect="1"/>
          </p:cNvPicPr>
          <p:nvPr/>
        </p:nvPicPr>
        <p:blipFill>
          <a:blip r:embed="rId15" cstate="screen">
            <a:extLst>
              <a:ext uri="{28A0092B-C50C-407E-A947-70E740481C1C}">
                <a14:useLocalDpi xmlns:a14="http://schemas.microsoft.com/office/drawing/2010/main"/>
              </a:ext>
            </a:extLst>
          </a:blip>
          <a:srcRect/>
          <a:stretch>
            <a:fillRect/>
          </a:stretch>
        </p:blipFill>
        <p:spPr>
          <a:xfrm>
            <a:off x="353628" y="4783754"/>
            <a:ext cx="8436769" cy="122184"/>
          </a:xfrm>
          <a:prstGeom prst="rect">
            <a:avLst/>
          </a:prstGeom>
        </p:spPr>
      </p:pic>
    </p:spTree>
    <p:extLst>
      <p:ext uri="{BB962C8B-B14F-4D97-AF65-F5344CB8AC3E}">
        <p14:creationId xmlns:p14="http://schemas.microsoft.com/office/powerpoint/2010/main" val="2301656442"/>
      </p:ext>
    </p:extLst>
  </p:cSld>
  <p:clrMap bg1="lt1" tx1="dk1" bg2="lt2" tx2="dk2" accent1="accent1" accent2="accent2" accent3="accent3" accent4="accent4" accent5="accent5" accent6="accent6" hlink="hlink" folHlink="folHlink"/>
  <p:sldLayoutIdLst>
    <p:sldLayoutId id="2147484122" r:id="rId1"/>
    <p:sldLayoutId id="2147484123" r:id="rId2"/>
    <p:sldLayoutId id="2147484124" r:id="rId3"/>
    <p:sldLayoutId id="2147484125" r:id="rId4"/>
    <p:sldLayoutId id="2147484126" r:id="rId5"/>
    <p:sldLayoutId id="2147484127" r:id="rId6"/>
    <p:sldLayoutId id="2147484128" r:id="rId7"/>
    <p:sldLayoutId id="2147484129" r:id="rId8"/>
    <p:sldLayoutId id="2147484130" r:id="rId9"/>
    <p:sldLayoutId id="2147484178" r:id="rId10"/>
    <p:sldLayoutId id="2147484179" r:id="rId11"/>
    <p:sldLayoutId id="2147484180" r:id="rId12"/>
    <p:sldLayoutId id="2147484181" r:id="rId13"/>
  </p:sldLayoutIdLst>
  <p:transition xmlns:p14="http://schemas.microsoft.com/office/powerpoint/2010/main">
    <p:wipe dir="r"/>
  </p:transition>
  <p:timing>
    <p:tnLst>
      <p:par>
        <p:cTn xmlns:p14="http://schemas.microsoft.com/office/powerpoint/2010/main" id="1" dur="indefinite" restart="never" nodeType="tmRoot"/>
      </p:par>
    </p:tnLst>
  </p:timing>
  <p:txStyles>
    <p:titleStyle>
      <a:lvl1pPr algn="l" defTabSz="914400" rtl="0" eaLnBrk="1" latinLnBrk="0" hangingPunct="1">
        <a:lnSpc>
          <a:spcPct val="80000"/>
        </a:lnSpc>
        <a:spcBef>
          <a:spcPct val="0"/>
        </a:spcBef>
        <a:buNone/>
        <a:defRPr lang="en-US" sz="3600" b="0" kern="1200" spc="0" baseline="0" dirty="0">
          <a:gradFill>
            <a:gsLst>
              <a:gs pos="0">
                <a:srgbClr val="00B2F0"/>
              </a:gs>
              <a:gs pos="44000">
                <a:srgbClr val="40FFFE"/>
              </a:gs>
              <a:gs pos="100000">
                <a:srgbClr val="96CA4B"/>
              </a:gs>
            </a:gsLst>
            <a:lin ang="4800000" scaled="0"/>
          </a:gradFill>
          <a:latin typeface="+mj-lt"/>
          <a:ea typeface="+mj-ea"/>
          <a:cs typeface="+mj-cs"/>
        </a:defRPr>
      </a:lvl1pPr>
    </p:titleStyle>
    <p:bodyStyle>
      <a:lvl1pPr marL="228600" indent="-228600" algn="l" defTabSz="914400" rtl="0" eaLnBrk="1" latinLnBrk="0" hangingPunct="1">
        <a:lnSpc>
          <a:spcPct val="95000"/>
        </a:lnSpc>
        <a:spcBef>
          <a:spcPts val="1440"/>
        </a:spcBef>
        <a:buClr>
          <a:srgbClr val="96CA4B"/>
        </a:buClr>
        <a:buSzPct val="90000"/>
        <a:buFont typeface="Arial" pitchFamily="34" charset="0"/>
        <a:buChar char="•"/>
        <a:tabLst/>
        <a:defRPr lang="en-US" sz="2000" kern="1200" dirty="0" smtClean="0">
          <a:solidFill>
            <a:schemeClr val="bg1"/>
          </a:solidFill>
          <a:latin typeface="+mj-lt"/>
          <a:ea typeface="+mn-ea"/>
          <a:cs typeface="+mn-cs"/>
        </a:defRPr>
      </a:lvl1pPr>
      <a:lvl2pPr marL="406400" indent="0" algn="l" defTabSz="914400" rtl="0" eaLnBrk="1" latinLnBrk="0" hangingPunct="1">
        <a:lnSpc>
          <a:spcPct val="95000"/>
        </a:lnSpc>
        <a:spcBef>
          <a:spcPts val="840"/>
        </a:spcBef>
        <a:buClr>
          <a:schemeClr val="tx2"/>
        </a:buClr>
        <a:buFontTx/>
        <a:buNone/>
        <a:defRPr lang="en-US" sz="1800" kern="1200" dirty="0" smtClean="0">
          <a:solidFill>
            <a:schemeClr val="bg1"/>
          </a:solidFill>
          <a:latin typeface="+mj-lt"/>
          <a:ea typeface="+mn-ea"/>
          <a:cs typeface="+mn-cs"/>
        </a:defRPr>
      </a:lvl2pPr>
      <a:lvl3pPr marL="571500" indent="-1588" algn="l" defTabSz="914400" rtl="0" eaLnBrk="1" latinLnBrk="0" hangingPunct="1">
        <a:lnSpc>
          <a:spcPct val="95000"/>
        </a:lnSpc>
        <a:spcBef>
          <a:spcPts val="840"/>
        </a:spcBef>
        <a:buFont typeface="Arial" pitchFamily="34" charset="0"/>
        <a:buNone/>
        <a:defRPr lang="en-US" sz="1600" kern="1200" dirty="0" smtClean="0">
          <a:solidFill>
            <a:schemeClr val="bg1"/>
          </a:solidFill>
          <a:latin typeface="+mj-lt"/>
          <a:ea typeface="+mn-ea"/>
          <a:cs typeface="+mn-cs"/>
        </a:defRPr>
      </a:lvl3pPr>
      <a:lvl4pPr marL="688975" indent="0" algn="l" defTabSz="914400" rtl="0" eaLnBrk="1" latinLnBrk="0" hangingPunct="1">
        <a:lnSpc>
          <a:spcPct val="95000"/>
        </a:lnSpc>
        <a:spcBef>
          <a:spcPts val="840"/>
        </a:spcBef>
        <a:buFont typeface="Arial" pitchFamily="34" charset="0"/>
        <a:buNone/>
        <a:defRPr lang="en-US" sz="1400" kern="1200" dirty="0" smtClean="0">
          <a:solidFill>
            <a:schemeClr val="bg1"/>
          </a:solidFill>
          <a:latin typeface="+mj-lt"/>
          <a:ea typeface="+mn-ea"/>
          <a:cs typeface="+mn-cs"/>
        </a:defRPr>
      </a:lvl4pPr>
      <a:lvl5pPr marL="801688" indent="0" algn="l" defTabSz="914400" rtl="0" eaLnBrk="1" latinLnBrk="0" hangingPunct="1">
        <a:lnSpc>
          <a:spcPct val="95000"/>
        </a:lnSpc>
        <a:spcBef>
          <a:spcPts val="840"/>
        </a:spcBef>
        <a:buFont typeface="Arial" pitchFamily="34" charset="0"/>
        <a:buNone/>
        <a:defRPr lang="en-US" sz="1400" kern="1200" dirty="0">
          <a:solidFill>
            <a:schemeClr val="bg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9713" y="324161"/>
            <a:ext cx="8588861" cy="628650"/>
          </a:xfrm>
          <a:prstGeom prst="rect">
            <a:avLst/>
          </a:prstGeom>
        </p:spPr>
        <p:txBody>
          <a:bodyPr vert="horz" lIns="82296" tIns="45720" rIns="82296" bIns="45720" rtlCol="0" anchor="b" anchorCtr="0">
            <a:noAutofit/>
          </a:bodyPr>
          <a:lstStyle/>
          <a:p>
            <a:r>
              <a:rPr lang="en-US" dirty="0" smtClean="0"/>
              <a:t>Slide Title Goes Here</a:t>
            </a:r>
            <a:endParaRPr lang="en-US" dirty="0"/>
          </a:p>
        </p:txBody>
      </p:sp>
      <p:sp>
        <p:nvSpPr>
          <p:cNvPr id="3" name="Text Placeholder 2"/>
          <p:cNvSpPr>
            <a:spLocks noGrp="1"/>
          </p:cNvSpPr>
          <p:nvPr>
            <p:ph type="body" idx="1"/>
          </p:nvPr>
        </p:nvSpPr>
        <p:spPr>
          <a:xfrm>
            <a:off x="229712" y="1004809"/>
            <a:ext cx="8551441" cy="3724274"/>
          </a:xfrm>
          <a:prstGeom prst="rect">
            <a:avLst/>
          </a:prstGeom>
        </p:spPr>
        <p:txBody>
          <a:bodyPr vert="horz" lIns="91440" tIns="45720" rIns="91440" bIns="45720" rtlCol="0">
            <a:normAutofit/>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Rectangle 4"/>
          <p:cNvSpPr>
            <a:spLocks noChangeArrowheads="1"/>
          </p:cNvSpPr>
          <p:nvPr/>
        </p:nvSpPr>
        <p:spPr bwMode="ltGray">
          <a:xfrm>
            <a:off x="251384" y="4895876"/>
            <a:ext cx="3420515" cy="175257"/>
          </a:xfrm>
          <a:prstGeom prst="rect">
            <a:avLst/>
          </a:prstGeom>
          <a:noFill/>
          <a:ln w="9525">
            <a:noFill/>
            <a:miter lim="800000"/>
            <a:headEnd/>
            <a:tailEnd/>
          </a:ln>
          <a:effectLst/>
        </p:spPr>
        <p:txBody>
          <a:bodyPr wrap="square" lIns="82124" tIns="41061" rIns="82124" bIns="41061" anchor="b" anchorCtr="0">
            <a:spAutoFit/>
          </a:bodyPr>
          <a:lstStyle/>
          <a:p>
            <a:pPr defTabSz="814388" eaLnBrk="0" fontAlgn="base" hangingPunct="0">
              <a:spcBef>
                <a:spcPct val="0"/>
              </a:spcBef>
              <a:spcAft>
                <a:spcPct val="0"/>
              </a:spcAft>
            </a:pPr>
            <a:r>
              <a:rPr lang="en-US" sz="600" b="1" dirty="0" smtClean="0">
                <a:solidFill>
                  <a:srgbClr val="C0C0C0"/>
                </a:solidFill>
              </a:rPr>
              <a:t>© 2010 Cisco and/or its affiliates. All rights reserved.</a:t>
            </a:r>
            <a:endParaRPr lang="en-US" sz="600" b="1" dirty="0">
              <a:solidFill>
                <a:srgbClr val="C0C0C0"/>
              </a:solidFill>
            </a:endParaRPr>
          </a:p>
        </p:txBody>
      </p:sp>
      <p:sp>
        <p:nvSpPr>
          <p:cNvPr id="11" name="Rectangle 5"/>
          <p:cNvSpPr>
            <a:spLocks noChangeArrowheads="1"/>
          </p:cNvSpPr>
          <p:nvPr/>
        </p:nvSpPr>
        <p:spPr bwMode="ltGray">
          <a:xfrm>
            <a:off x="7730136" y="4894575"/>
            <a:ext cx="845525" cy="175257"/>
          </a:xfrm>
          <a:prstGeom prst="rect">
            <a:avLst/>
          </a:prstGeom>
          <a:noFill/>
          <a:ln w="9525">
            <a:noFill/>
            <a:miter lim="800000"/>
            <a:headEnd/>
            <a:tailEnd/>
          </a:ln>
          <a:effectLst/>
        </p:spPr>
        <p:txBody>
          <a:bodyPr wrap="none" lIns="82124" tIns="41061" rIns="82124" bIns="41061" anchor="b">
            <a:spAutoFit/>
          </a:bodyPr>
          <a:lstStyle/>
          <a:p>
            <a:pPr algn="r" defTabSz="814388" eaLnBrk="0" fontAlgn="base" hangingPunct="0">
              <a:spcBef>
                <a:spcPct val="0"/>
              </a:spcBef>
              <a:spcAft>
                <a:spcPct val="0"/>
              </a:spcAft>
            </a:pPr>
            <a:r>
              <a:rPr lang="en-US" sz="600" b="1" dirty="0">
                <a:solidFill>
                  <a:srgbClr val="C0C0C0"/>
                </a:solidFill>
              </a:rPr>
              <a:t>Cisco Confidential</a:t>
            </a:r>
          </a:p>
        </p:txBody>
      </p:sp>
      <p:sp>
        <p:nvSpPr>
          <p:cNvPr id="9" name="Rectangle 7"/>
          <p:cNvSpPr>
            <a:spLocks noChangeArrowheads="1"/>
          </p:cNvSpPr>
          <p:nvPr/>
        </p:nvSpPr>
        <p:spPr bwMode="ltGray">
          <a:xfrm>
            <a:off x="8640530" y="4891497"/>
            <a:ext cx="259891" cy="175257"/>
          </a:xfrm>
          <a:prstGeom prst="rect">
            <a:avLst/>
          </a:prstGeom>
          <a:noFill/>
          <a:ln w="9525" algn="ctr">
            <a:noFill/>
            <a:miter lim="800000"/>
            <a:headEnd/>
            <a:tailEnd/>
          </a:ln>
          <a:effectLst/>
        </p:spPr>
        <p:txBody>
          <a:bodyPr wrap="none" lIns="82124" tIns="41061" rIns="82124" bIns="41061" anchor="b">
            <a:spAutoFit/>
          </a:bodyPr>
          <a:lstStyle/>
          <a:p>
            <a:pPr algn="r" defTabSz="814388" eaLnBrk="0" fontAlgn="base" hangingPunct="0">
              <a:spcBef>
                <a:spcPct val="0"/>
              </a:spcBef>
              <a:spcAft>
                <a:spcPct val="0"/>
              </a:spcAft>
            </a:pPr>
            <a:fld id="{DFCF27A5-1A5B-48D3-A060-2758FFBB1ADD}" type="slidenum">
              <a:rPr lang="en-US" sz="600" b="1">
                <a:solidFill>
                  <a:srgbClr val="C0C0C0"/>
                </a:solidFill>
              </a:rPr>
              <a:pPr algn="r" defTabSz="814388" eaLnBrk="0" fontAlgn="base" hangingPunct="0">
                <a:spcBef>
                  <a:spcPct val="0"/>
                </a:spcBef>
                <a:spcAft>
                  <a:spcPct val="0"/>
                </a:spcAft>
              </a:pPr>
              <a:t>‹#›</a:t>
            </a:fld>
            <a:endParaRPr lang="en-US" sz="600" b="1" dirty="0">
              <a:solidFill>
                <a:srgbClr val="C0C0C0"/>
              </a:solidFill>
            </a:endParaRPr>
          </a:p>
        </p:txBody>
      </p:sp>
      <p:pic>
        <p:nvPicPr>
          <p:cNvPr id="13" name="Picture 12" descr="bottom bar.jpg"/>
          <p:cNvPicPr>
            <a:picLocks noChangeAspect="1"/>
          </p:cNvPicPr>
          <p:nvPr/>
        </p:nvPicPr>
        <p:blipFill>
          <a:blip r:embed="rId42" cstate="screen">
            <a:extLst>
              <a:ext uri="{28A0092B-C50C-407E-A947-70E740481C1C}">
                <a14:useLocalDpi xmlns:a14="http://schemas.microsoft.com/office/drawing/2010/main"/>
              </a:ext>
            </a:extLst>
          </a:blip>
          <a:stretch>
            <a:fillRect/>
          </a:stretch>
        </p:blipFill>
        <p:spPr>
          <a:xfrm>
            <a:off x="333375" y="4783754"/>
            <a:ext cx="8477250" cy="122184"/>
          </a:xfrm>
          <a:prstGeom prst="rect">
            <a:avLst/>
          </a:prstGeom>
        </p:spPr>
      </p:pic>
    </p:spTree>
    <p:extLst>
      <p:ext uri="{BB962C8B-B14F-4D97-AF65-F5344CB8AC3E}">
        <p14:creationId xmlns:p14="http://schemas.microsoft.com/office/powerpoint/2010/main" val="1170427582"/>
      </p:ext>
    </p:extLst>
  </p:cSld>
  <p:clrMap bg1="lt1" tx1="dk1" bg2="lt2" tx2="dk2" accent1="accent1" accent2="accent2" accent3="accent3" accent4="accent4" accent5="accent5" accent6="accent6" hlink="hlink" folHlink="folHlink"/>
  <p:sldLayoutIdLst>
    <p:sldLayoutId id="2147484135" r:id="rId1"/>
    <p:sldLayoutId id="2147484136" r:id="rId2"/>
    <p:sldLayoutId id="2147484137" r:id="rId3"/>
    <p:sldLayoutId id="2147484138" r:id="rId4"/>
    <p:sldLayoutId id="2147484139" r:id="rId5"/>
    <p:sldLayoutId id="2147484140" r:id="rId6"/>
    <p:sldLayoutId id="2147484141" r:id="rId7"/>
    <p:sldLayoutId id="2147484142" r:id="rId8"/>
    <p:sldLayoutId id="2147484143" r:id="rId9"/>
    <p:sldLayoutId id="2147484144" r:id="rId10"/>
    <p:sldLayoutId id="2147484145" r:id="rId11"/>
    <p:sldLayoutId id="2147484146" r:id="rId12"/>
    <p:sldLayoutId id="2147484147" r:id="rId13"/>
    <p:sldLayoutId id="2147484148" r:id="rId14"/>
    <p:sldLayoutId id="2147484149" r:id="rId15"/>
    <p:sldLayoutId id="2147484150" r:id="rId16"/>
    <p:sldLayoutId id="2147484151" r:id="rId17"/>
    <p:sldLayoutId id="2147484152" r:id="rId18"/>
    <p:sldLayoutId id="2147484153" r:id="rId19"/>
    <p:sldLayoutId id="2147484154" r:id="rId20"/>
    <p:sldLayoutId id="2147484155" r:id="rId21"/>
    <p:sldLayoutId id="2147484156" r:id="rId22"/>
    <p:sldLayoutId id="2147484157" r:id="rId23"/>
    <p:sldLayoutId id="2147484158" r:id="rId24"/>
    <p:sldLayoutId id="2147484159" r:id="rId25"/>
    <p:sldLayoutId id="2147484160" r:id="rId26"/>
    <p:sldLayoutId id="2147484161" r:id="rId27"/>
    <p:sldLayoutId id="2147484162" r:id="rId28"/>
    <p:sldLayoutId id="2147484163" r:id="rId29"/>
    <p:sldLayoutId id="2147484164" r:id="rId30"/>
    <p:sldLayoutId id="2147484165" r:id="rId31"/>
    <p:sldLayoutId id="2147484166" r:id="rId32"/>
    <p:sldLayoutId id="2147484167" r:id="rId33"/>
    <p:sldLayoutId id="2147484168" r:id="rId34"/>
    <p:sldLayoutId id="2147484169" r:id="rId35"/>
    <p:sldLayoutId id="2147484170" r:id="rId36"/>
    <p:sldLayoutId id="2147484171" r:id="rId37"/>
    <p:sldLayoutId id="2147484172" r:id="rId38"/>
    <p:sldLayoutId id="2147484173" r:id="rId39"/>
    <p:sldLayoutId id="2147484174" r:id="rId40"/>
  </p:sldLayoutIdLst>
  <p:transition xmlns:p14="http://schemas.microsoft.com/office/powerpoint/2010/main">
    <p:wipe dir="r"/>
  </p:transition>
  <p:timing>
    <p:tnLst>
      <p:par>
        <p:cTn xmlns:p14="http://schemas.microsoft.com/office/powerpoint/2010/main" id="1" dur="indefinite" restart="never" nodeType="tmRoot"/>
      </p:par>
    </p:tnLst>
  </p:timing>
  <p:txStyles>
    <p:title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p:titleStyle>
    <p:bodyStyle>
      <a:lvl1pPr marL="228600" indent="-228600" algn="l" defTabSz="914400" rtl="0" eaLnBrk="1" latinLnBrk="0" hangingPunct="1">
        <a:lnSpc>
          <a:spcPct val="95000"/>
        </a:lnSpc>
        <a:spcBef>
          <a:spcPts val="1440"/>
        </a:spcBef>
        <a:buClr>
          <a:schemeClr val="tx2"/>
        </a:buClr>
        <a:buSzPct val="90000"/>
        <a:buFont typeface="Arial" pitchFamily="34" charset="0"/>
        <a:buChar char="•"/>
        <a:tabLst/>
        <a:defRPr lang="en-US" sz="2000" kern="1200" dirty="0" smtClean="0">
          <a:solidFill>
            <a:srgbClr val="546568"/>
          </a:solidFill>
          <a:latin typeface="+mj-lt"/>
          <a:ea typeface="+mn-ea"/>
          <a:cs typeface="+mn-cs"/>
        </a:defRPr>
      </a:lvl1pPr>
      <a:lvl2pPr marL="406400" indent="0" algn="l" defTabSz="914400" rtl="0" eaLnBrk="1" latinLnBrk="0" hangingPunct="1">
        <a:lnSpc>
          <a:spcPct val="95000"/>
        </a:lnSpc>
        <a:spcBef>
          <a:spcPts val="840"/>
        </a:spcBef>
        <a:buClr>
          <a:schemeClr val="tx2"/>
        </a:buClr>
        <a:buFontTx/>
        <a:buNone/>
        <a:defRPr lang="en-US" sz="1800" kern="1200" dirty="0" smtClean="0">
          <a:solidFill>
            <a:srgbClr val="546568"/>
          </a:solidFill>
          <a:latin typeface="+mj-lt"/>
          <a:ea typeface="+mn-ea"/>
          <a:cs typeface="+mn-cs"/>
        </a:defRPr>
      </a:lvl2pPr>
      <a:lvl3pPr marL="571500" indent="-1588" algn="l" defTabSz="914400" rtl="0" eaLnBrk="1" latinLnBrk="0" hangingPunct="1">
        <a:lnSpc>
          <a:spcPct val="95000"/>
        </a:lnSpc>
        <a:spcBef>
          <a:spcPts val="840"/>
        </a:spcBef>
        <a:buFont typeface="Arial" pitchFamily="34" charset="0"/>
        <a:buNone/>
        <a:defRPr lang="en-US" sz="1600" kern="1200" dirty="0" smtClean="0">
          <a:solidFill>
            <a:srgbClr val="546568"/>
          </a:solidFill>
          <a:latin typeface="+mj-lt"/>
          <a:ea typeface="+mn-ea"/>
          <a:cs typeface="+mn-cs"/>
        </a:defRPr>
      </a:lvl3pPr>
      <a:lvl4pPr marL="688975" indent="0" algn="l" defTabSz="914400" rtl="0" eaLnBrk="1" latinLnBrk="0" hangingPunct="1">
        <a:lnSpc>
          <a:spcPct val="95000"/>
        </a:lnSpc>
        <a:spcBef>
          <a:spcPts val="840"/>
        </a:spcBef>
        <a:buFont typeface="Arial" pitchFamily="34" charset="0"/>
        <a:buNone/>
        <a:defRPr lang="en-US" sz="1400" kern="1200" dirty="0" smtClean="0">
          <a:solidFill>
            <a:srgbClr val="546568"/>
          </a:solidFill>
          <a:latin typeface="+mj-lt"/>
          <a:ea typeface="+mn-ea"/>
          <a:cs typeface="+mn-cs"/>
        </a:defRPr>
      </a:lvl4pPr>
      <a:lvl5pPr marL="801688" indent="0" algn="l" defTabSz="914400" rtl="0" eaLnBrk="1" latinLnBrk="0" hangingPunct="1">
        <a:lnSpc>
          <a:spcPct val="95000"/>
        </a:lnSpc>
        <a:spcBef>
          <a:spcPts val="840"/>
        </a:spcBef>
        <a:buFont typeface="Arial" pitchFamily="34" charset="0"/>
        <a:buNone/>
        <a:defRPr lang="en-US" sz="1400" kern="1200" dirty="0">
          <a:solidFill>
            <a:srgbClr val="546568"/>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Relationships xmlns="http://schemas.openxmlformats.org/package/2006/relationships">
  <Relationship Id="rId1" Type="http://schemas.openxmlformats.org/officeDocument/2006/relationships/slideLayout" Target="../slideLayouts/slideLayout9.xml"/>
  <Relationship Id="rId2" Type="http://schemas.openxmlformats.org/officeDocument/2006/relationships/notesSlide" Target="../notesSlides/notesSlide1.xml"/>
</Relationships>

</file>

<file path=ppt/slides/_rels/slide10.xml.rels><?xml version="1.0" encoding="UTF-8"?>

<Relationships xmlns="http://schemas.openxmlformats.org/package/2006/relationships">
  <Relationship Id="rId1" Type="http://schemas.openxmlformats.org/officeDocument/2006/relationships/slideLayout" Target="../slideLayouts/slideLayout4.xml"/>
  <Relationship Id="rId2" Type="http://schemas.openxmlformats.org/officeDocument/2006/relationships/image" Target="../media/image21.png"/>
</Relationships>

</file>

<file path=ppt/slides/_rels/slide11.xml.rels><?xml version="1.0" encoding="UTF-8"?>

<Relationships xmlns="http://schemas.openxmlformats.org/package/2006/relationships">
  <Relationship Id="rId1" Type="http://schemas.openxmlformats.org/officeDocument/2006/relationships/slideLayout" Target="../slideLayouts/slideLayout4.xml"/>
  <Relationship Id="rId2" Type="http://schemas.openxmlformats.org/officeDocument/2006/relationships/image" Target="../media/image22.png"/>
</Relationships>

</file>

<file path=ppt/slides/_rels/slide12.xml.rels><?xml version="1.0" encoding="UTF-8"?>

<Relationships xmlns="http://schemas.openxmlformats.org/package/2006/relationships">
  <Relationship Id="rId1" Type="http://schemas.openxmlformats.org/officeDocument/2006/relationships/slideLayout" Target="../slideLayouts/slideLayout4.xml"/>
  <Relationship Id="rId2" Type="http://schemas.openxmlformats.org/officeDocument/2006/relationships/image" Target="../media/image23.png"/>
</Relationships>

</file>

<file path=ppt/slides/_rels/slide13.xml.rels><?xml version="1.0" encoding="UTF-8"?>

<Relationships xmlns="http://schemas.openxmlformats.org/package/2006/relationships">
  <Relationship Id="rId1" Type="http://schemas.openxmlformats.org/officeDocument/2006/relationships/slideLayout" Target="../slideLayouts/slideLayout5.xml"/>
  <Relationship Id="rId2" Type="http://schemas.openxmlformats.org/officeDocument/2006/relationships/notesSlide" Target="../notesSlides/notesSlide5.xml"/>
</Relationships>

</file>

<file path=ppt/slides/_rels/slide14.xml.rels><?xml version="1.0" encoding="UTF-8"?>

<Relationships xmlns="http://schemas.openxmlformats.org/package/2006/relationships">
  <Relationship Id="rId1" Type="http://schemas.openxmlformats.org/officeDocument/2006/relationships/slideLayout" Target="../slideLayouts/slideLayout3.xml"/>
  <Relationship Id="rId2" Type="http://schemas.openxmlformats.org/officeDocument/2006/relationships/hyperlink" TargetMode="External" Target="http%2525253A%2525252F%2525252Fwww.cisco.com%2525252F"/>
  <Relationship Id="rId3" Type="http://schemas.openxmlformats.org/officeDocument/2006/relationships/hyperlink" TargetMode="External" Target="http%2525253A%2525252F%2525252Ftools.cisco.com%2525252FSWIFT%2525252FLicensingUI%2525252FHome"/>
  <Relationship Id="rId4" Type="http://schemas.openxmlformats.org/officeDocument/2006/relationships/image" Target="../media/image24.png"/>
</Relationships>

</file>

<file path=ppt/slides/_rels/slide15.xml.rels><?xml version="1.0" encoding="UTF-8"?>

<Relationships xmlns="http://schemas.openxmlformats.org/package/2006/relationships">
  <Relationship Id="rId1" Type="http://schemas.openxmlformats.org/officeDocument/2006/relationships/slideLayout" Target="../slideLayouts/slideLayout3.xml"/>
  <Relationship Id="rId2" Type="http://schemas.openxmlformats.org/officeDocument/2006/relationships/hyperlink" TargetMode="External" Target="http%2525253A%2525252F%2525252Ftools.cisco.com%2525252FSWIFT%2525252FLicensingUI%2525252FHome"/>
  <Relationship Id="rId3" Type="http://schemas.openxmlformats.org/officeDocument/2006/relationships/image" Target="../media/image25.png"/>
</Relationships>

</file>

<file path=ppt/slides/_rels/slide16.xml.rels><?xml version="1.0" encoding="UTF-8"?>

<Relationships xmlns="http://schemas.openxmlformats.org/package/2006/relationships">
  <Relationship Id="rId1" Type="http://schemas.openxmlformats.org/officeDocument/2006/relationships/slideLayout" Target="../slideLayouts/slideLayout3.xml"/>
  <Relationship Id="rId2" Type="http://schemas.openxmlformats.org/officeDocument/2006/relationships/image" Target="../media/image26.png"/>
</Relationships>

</file>

<file path=ppt/slides/_rels/slide17.xml.rels><?xml version="1.0" encoding="UTF-8"?>

<Relationships xmlns="http://schemas.openxmlformats.org/package/2006/relationships">
  <Relationship Id="rId1" Type="http://schemas.openxmlformats.org/officeDocument/2006/relationships/slideLayout" Target="../slideLayouts/slideLayout3.xml"/>
  <Relationship Id="rId2" Type="http://schemas.openxmlformats.org/officeDocument/2006/relationships/image" Target="../media/image27.tmp"/>
</Relationships>

</file>

<file path=ppt/slides/_rels/slide18.xml.rels><?xml version="1.0" encoding="UTF-8"?>

<Relationships xmlns="http://schemas.openxmlformats.org/package/2006/relationships">
  <Relationship Id="rId1" Type="http://schemas.openxmlformats.org/officeDocument/2006/relationships/slideLayout" Target="../slideLayouts/slideLayout3.xml"/>
  <Relationship Id="rId2" Type="http://schemas.openxmlformats.org/officeDocument/2006/relationships/image" Target="../media/image28.tmp"/>
</Relationships>

</file>

<file path=ppt/slides/_rels/slide19.xml.rels><?xml version="1.0" encoding="UTF-8"?>

<Relationships xmlns="http://schemas.openxmlformats.org/package/2006/relationships">
  <Relationship Id="rId1" Type="http://schemas.openxmlformats.org/officeDocument/2006/relationships/slideLayout" Target="../slideLayouts/slideLayout3.xml"/>
  <Relationship Id="rId2" Type="http://schemas.openxmlformats.org/officeDocument/2006/relationships/image" Target="../media/image29.tmp"/>
</Relationships>

</file>

<file path=ppt/slides/_rels/slide2.xml.rels><?xml version="1.0" encoding="UTF-8"?>

<Relationships xmlns="http://schemas.openxmlformats.org/package/2006/relationships">
  <Relationship Id="rId1" Type="http://schemas.openxmlformats.org/officeDocument/2006/relationships/slideLayout" Target="../slideLayouts/slideLayout5.xml"/>
  <Relationship Id="rId2" Type="http://schemas.openxmlformats.org/officeDocument/2006/relationships/notesSlide" Target="../notesSlides/notesSlide2.xml"/>
</Relationships>

</file>

<file path=ppt/slides/_rels/slide20.xml.rels><?xml version="1.0" encoding="UTF-8"?>

<Relationships xmlns="http://schemas.openxmlformats.org/package/2006/relationships">
  <Relationship Id="rId1" Type="http://schemas.openxmlformats.org/officeDocument/2006/relationships/slideLayout" Target="../slideLayouts/slideLayout3.xml"/>
  <Relationship Id="rId2" Type="http://schemas.openxmlformats.org/officeDocument/2006/relationships/image" Target="../media/image30.tmp"/>
</Relationships>

</file>

<file path=ppt/slides/_rels/slide21.xml.rels><?xml version="1.0" encoding="UTF-8"?>

<Relationships xmlns="http://schemas.openxmlformats.org/package/2006/relationships">
  <Relationship Id="rId1" Type="http://schemas.openxmlformats.org/officeDocument/2006/relationships/slideLayout" Target="../slideLayouts/slideLayout3.xml"/>
  <Relationship Id="rId2" Type="http://schemas.openxmlformats.org/officeDocument/2006/relationships/image" Target="../media/image31.tmp"/>
</Relationships>

</file>

<file path=ppt/slides/_rels/slide22.xml.rels><?xml version="1.0" encoding="UTF-8"?>

<Relationships xmlns="http://schemas.openxmlformats.org/package/2006/relationships">
  <Relationship Id="rId1" Type="http://schemas.openxmlformats.org/officeDocument/2006/relationships/slideLayout" Target="../slideLayouts/slideLayout3.xml"/>
  <Relationship Id="rId2" Type="http://schemas.openxmlformats.org/officeDocument/2006/relationships/image" Target="../media/image32.png"/>
  <Relationship Id="rId3" Type="http://schemas.openxmlformats.org/officeDocument/2006/relationships/image" Target="../media/image33.tmp"/>
</Relationships>

</file>

<file path=ppt/slides/_rels/slide23.xml.rels><?xml version="1.0" encoding="UTF-8"?>

<Relationships xmlns="http://schemas.openxmlformats.org/package/2006/relationships">
  <Relationship Id="rId1" Type="http://schemas.openxmlformats.org/officeDocument/2006/relationships/slideLayout" Target="../slideLayouts/slideLayout3.xml"/>
  <Relationship Id="rId2" Type="http://schemas.openxmlformats.org/officeDocument/2006/relationships/image" Target="../media/image34.tmp"/>
  <Relationship Id="rId3" Type="http://schemas.openxmlformats.org/officeDocument/2006/relationships/image" Target="../media/image33.tmp"/>
</Relationships>

</file>

<file path=ppt/slides/_rels/slide24.xml.rels><?xml version="1.0" encoding="UTF-8"?>

<Relationships xmlns="http://schemas.openxmlformats.org/package/2006/relationships">
  <Relationship Id="rId1" Type="http://schemas.openxmlformats.org/officeDocument/2006/relationships/slideLayout" Target="../slideLayouts/slideLayout3.xml"/>
  <Relationship Id="rId2" Type="http://schemas.openxmlformats.org/officeDocument/2006/relationships/image" Target="../media/image35.tmp"/>
  <Relationship Id="rId3" Type="http://schemas.openxmlformats.org/officeDocument/2006/relationships/image" Target="../media/image36.tmp"/>
</Relationships>

</file>

<file path=ppt/slides/_rels/slide25.xml.rels><?xml version="1.0" encoding="UTF-8"?>

<Relationships xmlns="http://schemas.openxmlformats.org/package/2006/relationships">
  <Relationship Id="rId1" Type="http://schemas.openxmlformats.org/officeDocument/2006/relationships/slideLayout" Target="../slideLayouts/slideLayout3.xml"/>
  <Relationship Id="rId2" Type="http://schemas.openxmlformats.org/officeDocument/2006/relationships/image" Target="../media/image37.tmp"/>
  <Relationship Id="rId3" Type="http://schemas.openxmlformats.org/officeDocument/2006/relationships/image" Target="../media/image38.tmp"/>
  <Relationship Id="rId4" Type="http://schemas.openxmlformats.org/officeDocument/2006/relationships/image" Target="../media/image39.tmp"/>
</Relationships>

</file>

<file path=ppt/slides/_rels/slide26.xml.rels><?xml version="1.0" encoding="UTF-8"?>

<Relationships xmlns="http://schemas.openxmlformats.org/package/2006/relationships">
  <Relationship Id="rId1" Type="http://schemas.openxmlformats.org/officeDocument/2006/relationships/slideLayout" Target="../slideLayouts/slideLayout3.xml"/>
</Relationships>

</file>

<file path=ppt/slides/_rels/slide27.xml.rels><?xml version="1.0" encoding="UTF-8"?>

<Relationships xmlns="http://schemas.openxmlformats.org/package/2006/relationships">
  <Relationship Id="rId1" Type="http://schemas.openxmlformats.org/officeDocument/2006/relationships/slideLayout" Target="../slideLayouts/slideLayout3.xml"/>
  <Relationship Id="rId2" Type="http://schemas.openxmlformats.org/officeDocument/2006/relationships/image" Target="../media/image40.png"/>
  <Relationship Id="rId3" Type="http://schemas.openxmlformats.org/officeDocument/2006/relationships/image" Target="../media/image41.png"/>
</Relationships>

</file>

<file path=ppt/slides/_rels/slide28.xml.rels><?xml version="1.0" encoding="UTF-8"?>

<Relationships xmlns="http://schemas.openxmlformats.org/package/2006/relationships">
  <Relationship Id="rId1" Type="http://schemas.openxmlformats.org/officeDocument/2006/relationships/slideLayout" Target="../slideLayouts/slideLayout5.xml"/>
  <Relationship Id="rId2" Type="http://schemas.openxmlformats.org/officeDocument/2006/relationships/notesSlide" Target="../notesSlides/notesSlide6.xml"/>
</Relationships>

</file>

<file path=ppt/slides/_rels/slide29.xml.rels><?xml version="1.0" encoding="UTF-8"?>

<Relationships xmlns="http://schemas.openxmlformats.org/package/2006/relationships">
  <Relationship Id="rId1" Type="http://schemas.openxmlformats.org/officeDocument/2006/relationships/slideLayout" Target="../slideLayouts/slideLayout3.xml"/>
  <Relationship Id="rId2" Type="http://schemas.openxmlformats.org/officeDocument/2006/relationships/image" Target="../media/image42.png"/>
</Relationships>

</file>

<file path=ppt/slides/_rels/slide3.xml.rels><?xml version="1.0" encoding="UTF-8"?>

<Relationships xmlns="http://schemas.openxmlformats.org/package/2006/relationships">
  <Relationship Id="rId1" Type="http://schemas.openxmlformats.org/officeDocument/2006/relationships/slideLayout" Target="../slideLayouts/slideLayout7.xml"/>
  <Relationship Id="rId2" Type="http://schemas.openxmlformats.org/officeDocument/2006/relationships/notesSlide" Target="../notesSlides/notesSlide3.xml"/>
  <Relationship Id="rId3" Type="http://schemas.openxmlformats.org/officeDocument/2006/relationships/image" Target="../media/image12.jpeg"/>
  <Relationship Id="rId4" Type="http://schemas.openxmlformats.org/officeDocument/2006/relationships/image" Target="../media/image13.jpeg"/>
</Relationships>

</file>

<file path=ppt/slides/_rels/slide30.xml.rels><?xml version="1.0" encoding="UTF-8"?>

<Relationships xmlns="http://schemas.openxmlformats.org/package/2006/relationships">
  <Relationship Id="rId1" Type="http://schemas.openxmlformats.org/officeDocument/2006/relationships/slideLayout" Target="../slideLayouts/slideLayout4.xml"/>
  <Relationship Id="rId2" Type="http://schemas.openxmlformats.org/officeDocument/2006/relationships/image" Target="../media/image43.png"/>
  <Relationship Id="rId3" Type="http://schemas.openxmlformats.org/officeDocument/2006/relationships/image" Target="../media/image44.png"/>
</Relationships>

</file>

<file path=ppt/slides/_rels/slide31.xml.rels><?xml version="1.0" encoding="UTF-8"?>

<Relationships xmlns="http://schemas.openxmlformats.org/package/2006/relationships">
  <Relationship Id="rId1" Type="http://schemas.openxmlformats.org/officeDocument/2006/relationships/slideLayout" Target="../slideLayouts/slideLayout4.xml"/>
  <Relationship Id="rId2" Type="http://schemas.openxmlformats.org/officeDocument/2006/relationships/image" Target="../media/image45.png"/>
</Relationships>

</file>

<file path=ppt/slides/_rels/slide32.xml.rels><?xml version="1.0" encoding="UTF-8"?>

<Relationships xmlns="http://schemas.openxmlformats.org/package/2006/relationships">
  <Relationship Id="rId1" Type="http://schemas.openxmlformats.org/officeDocument/2006/relationships/slideLayout" Target="../slideLayouts/slideLayout5.xml"/>
  <Relationship Id="rId2" Type="http://schemas.openxmlformats.org/officeDocument/2006/relationships/notesSlide" Target="../notesSlides/notesSlide7.xml"/>
</Relationships>

</file>

<file path=ppt/slides/_rels/slide33.xml.rels><?xml version="1.0" encoding="UTF-8"?>

<Relationships xmlns="http://schemas.openxmlformats.org/package/2006/relationships">
  <Relationship Id="rId1" Type="http://schemas.openxmlformats.org/officeDocument/2006/relationships/slideLayout" Target="../slideLayouts/slideLayout6.xml"/>
  <Relationship Id="rId2" Type="http://schemas.openxmlformats.org/officeDocument/2006/relationships/hyperlink" TargetMode="External" Target="https%2525253A%2525252F%2525252Fcisco-apps.cisco.com%2525252Fcisco%2525252Fpsn%2525252Fcommerce"/>
  <Relationship Id="rId3" Type="http://schemas.openxmlformats.org/officeDocument/2006/relationships/hyperlink" TargetMode="External" Target="https%2525253A%2525252F%2525252Fsso.cisco.com%2525252Fautho%2525252Fforms%2525252FCDClogin.html"/>
  <Relationship Id="rId4" Type="http://schemas.openxmlformats.org/officeDocument/2006/relationships/hyperlink" TargetMode="External" Target="https%2525253A%2525252F%2525252Fsupportforums.cisco.com%2525252Fcommunity%2525252Fnetpro%2525252Fservice-providers%2525252Fvideo"/>
  <Relationship Id="rId5" Type="http://schemas.openxmlformats.org/officeDocument/2006/relationships/hyperlink" TargetMode="External" Target="mailto%2525253A9859%25252540external.cisco.com"/>
</Relationships>

</file>

<file path=ppt/slides/_rels/slide34.xml.rels><?xml version="1.0" encoding="UTF-8"?>

<Relationships xmlns="http://schemas.openxmlformats.org/package/2006/relationships">
  <Relationship Id="rId1" Type="http://schemas.openxmlformats.org/officeDocument/2006/relationships/slideLayout" Target="../slideLayouts/slideLayout6.xml"/>
  <Relationship Id="rId2" Type="http://schemas.openxmlformats.org/officeDocument/2006/relationships/hyperlink" TargetMode="External" Target="https%2525253A%2525252F%2525252Fsurvey.opinionlab.com%2525252Fsurvey%2525252Fs%2525253Fs%2525253D10422"/>
  <Relationship Id="rId3" Type="http://schemas.openxmlformats.org/officeDocument/2006/relationships/hyperlink" TargetMode="External" Target="mailto%2525253Alicensing%25252540cisco.com"/>
  <Relationship Id="rId4" Type="http://schemas.openxmlformats.org/officeDocument/2006/relationships/hyperlink" TargetMode="External" Target="http%2525253A%2525252F%2525252Fwww.cisco.com%2525252Fen%2525252FUS%2525252Fsupport%2525252Ftsd_cisco_worldwide_contacts.html"/>
  <Relationship Id="rId5" Type="http://schemas.openxmlformats.org/officeDocument/2006/relationships/hyperlink" TargetMode="External" Target="http%2525253A%2525252F%2525252Ftools.cisco.com%2525252FServiceRequestTool%2525252Fcreate%2525252Flaunch.do"/>
</Relationships>

</file>

<file path=ppt/slides/_rels/slide35.xml.rels><?xml version="1.0" encoding="UTF-8"?>

<Relationships xmlns="http://schemas.openxmlformats.org/package/2006/relationships">
  <Relationship Id="rId1" Type="http://schemas.openxmlformats.org/officeDocument/2006/relationships/slideLayout" Target="../slideLayouts/slideLayout5.xml"/>
  <Relationship Id="rId2" Type="http://schemas.openxmlformats.org/officeDocument/2006/relationships/notesSlide" Target="../notesSlides/notesSlide8.xml"/>
</Relationships>

</file>

<file path=ppt/slides/_rels/slide36.xml.rels><?xml version="1.0" encoding="UTF-8"?>

<Relationships xmlns="http://schemas.openxmlformats.org/package/2006/relationships">
  <Relationship Id="rId1" Type="http://schemas.openxmlformats.org/officeDocument/2006/relationships/slideLayout" Target="../slideLayouts/slideLayout6.xml"/>
</Relationships>

</file>

<file path=ppt/slides/_rels/slide37.xml.rels><?xml version="1.0" encoding="UTF-8"?>

<Relationships xmlns="http://schemas.openxmlformats.org/package/2006/relationships">
  <Relationship Id="rId1" Type="http://schemas.openxmlformats.org/officeDocument/2006/relationships/slideLayout" Target="../slideLayouts/slideLayout6.xml"/>
  <Relationship Id="rId2" Type="http://schemas.openxmlformats.org/officeDocument/2006/relationships/hyperlink" TargetMode="External" Target="mailto%2525253Alicensing%25252540cisco.com"/>
</Relationships>

</file>

<file path=ppt/slides/_rels/slide38.xml.rels><?xml version="1.0" encoding="UTF-8"?>

<Relationships xmlns="http://schemas.openxmlformats.org/package/2006/relationships">
  <Relationship Id="rId1" Type="http://schemas.openxmlformats.org/officeDocument/2006/relationships/slideLayout" Target="../slideLayouts/slideLayout8.xml"/>
  <Relationship Id="rId2" Type="http://schemas.openxmlformats.org/officeDocument/2006/relationships/notesSlide" Target="../notesSlides/notesSlide9.xml"/>
</Relationships>

</file>

<file path=ppt/slides/_rels/slide4.xml.rels><?xml version="1.0" encoding="UTF-8"?>

<Relationships xmlns="http://schemas.openxmlformats.org/package/2006/relationships">
  <Relationship Id="rId1" Type="http://schemas.openxmlformats.org/officeDocument/2006/relationships/slideLayout" Target="../slideLayouts/slideLayout3.xml"/>
</Relationships>

</file>

<file path=ppt/slides/_rels/slide5.xml.rels><?xml version="1.0" encoding="UTF-8"?>

<Relationships xmlns="http://schemas.openxmlformats.org/package/2006/relationships">
  <Relationship Id="rId1" Type="http://schemas.openxmlformats.org/officeDocument/2006/relationships/slideLayout" Target="../slideLayouts/slideLayout3.xml"/>
</Relationships>

</file>

<file path=ppt/slides/_rels/slide6.xml.rels><?xml version="1.0" encoding="UTF-8"?>

<Relationships xmlns="http://schemas.openxmlformats.org/package/2006/relationships">
  <Relationship Id="rId1" Type="http://schemas.openxmlformats.org/officeDocument/2006/relationships/slideLayout" Target="../slideLayouts/slideLayout3.xml"/>
</Relationships>

</file>

<file path=ppt/slides/_rels/slide7.xml.rels><?xml version="1.0" encoding="UTF-8"?>

<Relationships xmlns="http://schemas.openxmlformats.org/package/2006/relationships">
  <Relationship Id="rId1" Type="http://schemas.openxmlformats.org/officeDocument/2006/relationships/slideLayout" Target="../slideLayouts/slideLayout5.xml"/>
  <Relationship Id="rId2" Type="http://schemas.openxmlformats.org/officeDocument/2006/relationships/notesSlide" Target="../notesSlides/notesSlide4.xml"/>
</Relationships>

</file>

<file path=ppt/slides/_rels/slide8.xml.rels><?xml version="1.0" encoding="UTF-8"?>

<Relationships xmlns="http://schemas.openxmlformats.org/package/2006/relationships">
  <Relationship Id="rId1" Type="http://schemas.openxmlformats.org/officeDocument/2006/relationships/slideLayout" Target="../slideLayouts/slideLayout3.xml"/>
  <Relationship Id="rId2" Type="http://schemas.openxmlformats.org/officeDocument/2006/relationships/image" Target="../media/image14.wmf"/>
  <Relationship Id="rId3" Type="http://schemas.openxmlformats.org/officeDocument/2006/relationships/image" Target="../media/image15.wmf"/>
  <Relationship Id="rId4" Type="http://schemas.openxmlformats.org/officeDocument/2006/relationships/image" Target="../media/image16.wmf"/>
  <Relationship Id="rId5" Type="http://schemas.openxmlformats.org/officeDocument/2006/relationships/image" Target="../media/image17.png"/>
</Relationships>

</file>

<file path=ppt/slides/_rels/slide9.xml.rels><?xml version="1.0" encoding="UTF-8"?>

<Relationships xmlns="http://schemas.openxmlformats.org/package/2006/relationships">
  <Relationship Id="rId1" Type="http://schemas.openxmlformats.org/officeDocument/2006/relationships/slideLayout" Target="../slideLayouts/slideLayout3.xml"/>
  <Relationship Id="rId2" Type="http://schemas.openxmlformats.org/officeDocument/2006/relationships/image" Target="../media/image18.png"/>
  <Relationship Id="rId3" Type="http://schemas.openxmlformats.org/officeDocument/2006/relationships/image" Target="../media/image19.png"/>
  <Relationship Id="rId4" Type="http://schemas.openxmlformats.org/officeDocument/2006/relationships/image" Target="../media/image20.png"/>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40455" y="1003717"/>
            <a:ext cx="8112125" cy="2189084"/>
          </a:xfrm>
        </p:spPr>
        <p:txBody>
          <a:bodyPr/>
          <a:lstStyle/>
          <a:p>
            <a:r>
              <a:rPr lang="en-US" sz="2800" dirty="0" smtClean="0"/>
              <a:t>D9859 Advance Transcoder Receiver</a:t>
            </a:r>
            <a:br>
              <a:rPr lang="en-US" sz="2800" dirty="0" smtClean="0"/>
            </a:br>
            <a:r>
              <a:rPr lang="en-US" sz="2800" dirty="0" smtClean="0"/>
              <a:t>Licensing Presentation</a:t>
            </a:r>
            <a:endParaRPr lang="en-US" sz="2800" dirty="0"/>
          </a:p>
        </p:txBody>
      </p:sp>
      <p:sp>
        <p:nvSpPr>
          <p:cNvPr id="7" name="Text Placeholder 6"/>
          <p:cNvSpPr>
            <a:spLocks noGrp="1"/>
          </p:cNvSpPr>
          <p:nvPr>
            <p:ph type="body" sz="quarter" idx="11"/>
          </p:nvPr>
        </p:nvSpPr>
        <p:spPr/>
        <p:txBody>
          <a:bodyPr/>
          <a:lstStyle/>
          <a:p>
            <a:r>
              <a:rPr lang="en-US" sz="1600" dirty="0" smtClean="0"/>
              <a:t>January 2014</a:t>
            </a:r>
            <a:endParaRPr lang="en-US" sz="1600" dirty="0"/>
          </a:p>
        </p:txBody>
      </p:sp>
    </p:spTree>
    <p:extLst>
      <p:ext uri="{BB962C8B-B14F-4D97-AF65-F5344CB8AC3E}">
        <p14:creationId xmlns:p14="http://schemas.microsoft.com/office/powerpoint/2010/main" val="21449247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0276" y="1836862"/>
            <a:ext cx="6867525" cy="25315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Oval 1"/>
          <p:cNvSpPr/>
          <p:nvPr/>
        </p:nvSpPr>
        <p:spPr>
          <a:xfrm>
            <a:off x="7053253" y="3724719"/>
            <a:ext cx="1495663" cy="5715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76200" y="4315852"/>
            <a:ext cx="4419600" cy="646331"/>
          </a:xfrm>
          <a:prstGeom prst="rect">
            <a:avLst/>
          </a:prstGeom>
          <a:noFill/>
        </p:spPr>
        <p:txBody>
          <a:bodyPr wrap="square" rtlCol="0">
            <a:spAutoFit/>
          </a:bodyPr>
          <a:lstStyle/>
          <a:p>
            <a:r>
              <a:rPr lang="en-US" dirty="0" smtClean="0">
                <a:solidFill>
                  <a:srgbClr val="FFFFFF"/>
                </a:solidFill>
              </a:rPr>
              <a:t>Link to Cisco site where Claim Certificate with PAK info can be downloaded</a:t>
            </a:r>
            <a:endParaRPr lang="en-US" dirty="0">
              <a:solidFill>
                <a:srgbClr val="FFFFFF"/>
              </a:solidFill>
            </a:endParaRPr>
          </a:p>
        </p:txBody>
      </p:sp>
      <p:sp>
        <p:nvSpPr>
          <p:cNvPr id="7" name="Oval 6"/>
          <p:cNvSpPr/>
          <p:nvPr/>
        </p:nvSpPr>
        <p:spPr>
          <a:xfrm>
            <a:off x="2165639" y="3458292"/>
            <a:ext cx="1600200" cy="918431"/>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Elbow Connector 8"/>
          <p:cNvCxnSpPr>
            <a:stCxn id="3" idx="3"/>
          </p:cNvCxnSpPr>
          <p:nvPr/>
        </p:nvCxnSpPr>
        <p:spPr>
          <a:xfrm flipV="1">
            <a:off x="4495800" y="3881005"/>
            <a:ext cx="2667000" cy="758013"/>
          </a:xfrm>
          <a:prstGeom prst="bentConnector3">
            <a:avLst/>
          </a:prstGeom>
          <a:ln>
            <a:tailEnd type="arrow"/>
          </a:ln>
        </p:spPr>
        <p:style>
          <a:lnRef idx="2">
            <a:schemeClr val="accent2"/>
          </a:lnRef>
          <a:fillRef idx="0">
            <a:schemeClr val="accent2"/>
          </a:fillRef>
          <a:effectRef idx="1">
            <a:schemeClr val="accent2"/>
          </a:effectRef>
          <a:fontRef idx="minor">
            <a:schemeClr val="tx1"/>
          </a:fontRef>
        </p:style>
      </p:cxnSp>
      <p:sp>
        <p:nvSpPr>
          <p:cNvPr id="11" name="TextBox 10"/>
          <p:cNvSpPr txBox="1"/>
          <p:nvPr/>
        </p:nvSpPr>
        <p:spPr>
          <a:xfrm>
            <a:off x="140336" y="2148961"/>
            <a:ext cx="1905000" cy="646331"/>
          </a:xfrm>
          <a:prstGeom prst="rect">
            <a:avLst/>
          </a:prstGeom>
          <a:noFill/>
        </p:spPr>
        <p:txBody>
          <a:bodyPr wrap="square" rtlCol="0">
            <a:spAutoFit/>
          </a:bodyPr>
          <a:lstStyle/>
          <a:p>
            <a:r>
              <a:rPr lang="en-US" dirty="0" smtClean="0">
                <a:solidFill>
                  <a:srgbClr val="FFFFFF"/>
                </a:solidFill>
              </a:rPr>
              <a:t>Ordered products, in PAK</a:t>
            </a:r>
            <a:endParaRPr lang="en-US" dirty="0">
              <a:solidFill>
                <a:srgbClr val="FFFFFF"/>
              </a:solidFill>
            </a:endParaRPr>
          </a:p>
        </p:txBody>
      </p:sp>
      <p:cxnSp>
        <p:nvCxnSpPr>
          <p:cNvPr id="12" name="Elbow Connector 11"/>
          <p:cNvCxnSpPr/>
          <p:nvPr/>
        </p:nvCxnSpPr>
        <p:spPr>
          <a:xfrm>
            <a:off x="915804" y="2824983"/>
            <a:ext cx="1249836" cy="1036389"/>
          </a:xfrm>
          <a:prstGeom prst="bentConnector3">
            <a:avLst>
              <a:gd name="adj1" fmla="val 50000"/>
            </a:avLst>
          </a:prstGeom>
          <a:ln>
            <a:tailEnd type="arrow"/>
          </a:ln>
        </p:spPr>
        <p:style>
          <a:lnRef idx="2">
            <a:schemeClr val="accent2"/>
          </a:lnRef>
          <a:fillRef idx="0">
            <a:schemeClr val="accent2"/>
          </a:fillRef>
          <a:effectRef idx="1">
            <a:schemeClr val="accent2"/>
          </a:effectRef>
          <a:fontRef idx="minor">
            <a:schemeClr val="tx1"/>
          </a:fontRef>
        </p:style>
      </p:cxnSp>
      <p:sp>
        <p:nvSpPr>
          <p:cNvPr id="14" name="Title 1"/>
          <p:cNvSpPr txBox="1">
            <a:spLocks/>
          </p:cNvSpPr>
          <p:nvPr/>
        </p:nvSpPr>
        <p:spPr>
          <a:xfrm>
            <a:off x="816453" y="1514357"/>
            <a:ext cx="8588861" cy="628650"/>
          </a:xfrm>
          <a:prstGeom prst="rect">
            <a:avLst/>
          </a:prstGeom>
        </p:spPr>
        <p:txBody>
          <a:bodyPr/>
          <a:lstStyle>
            <a:lvl1pPr algn="l" defTabSz="914362" rtl="0" eaLnBrk="1" latinLnBrk="0" hangingPunct="1">
              <a:lnSpc>
                <a:spcPct val="80000"/>
              </a:lnSpc>
              <a:spcBef>
                <a:spcPct val="0"/>
              </a:spcBef>
              <a:buNone/>
              <a:defRPr lang="en-US" sz="3600" b="0" kern="1200" spc="0" baseline="0" dirty="0">
                <a:gradFill>
                  <a:gsLst>
                    <a:gs pos="0">
                      <a:srgbClr val="00B2F0"/>
                    </a:gs>
                    <a:gs pos="44000">
                      <a:srgbClr val="40FFFE"/>
                    </a:gs>
                    <a:gs pos="100000">
                      <a:srgbClr val="96CA4B"/>
                    </a:gs>
                  </a:gsLst>
                  <a:lin ang="4800000" scaled="0"/>
                </a:gradFill>
                <a:latin typeface="+mj-lt"/>
                <a:ea typeface="+mj-ea"/>
                <a:cs typeface="+mj-cs"/>
              </a:defRPr>
            </a:lvl1pPr>
          </a:lstStyle>
          <a:p>
            <a:r>
              <a:rPr lang="en-US" sz="2000" dirty="0" smtClean="0"/>
              <a:t>Cisco e-delivery order notification email</a:t>
            </a:r>
            <a:endParaRPr lang="en-US" sz="2000" dirty="0"/>
          </a:p>
        </p:txBody>
      </p:sp>
      <p:sp>
        <p:nvSpPr>
          <p:cNvPr id="10" name="Title 1"/>
          <p:cNvSpPr txBox="1">
            <a:spLocks/>
          </p:cNvSpPr>
          <p:nvPr/>
        </p:nvSpPr>
        <p:spPr>
          <a:xfrm>
            <a:off x="0" y="0"/>
            <a:ext cx="8588861" cy="628650"/>
          </a:xfrm>
          <a:prstGeom prst="rect">
            <a:avLst/>
          </a:prstGeom>
        </p:spPr>
        <p:txBody>
          <a:bodyPr/>
          <a:lstStyle>
            <a:lvl1pPr algn="l" defTabSz="914362" rtl="0" eaLnBrk="1" latinLnBrk="0" hangingPunct="1">
              <a:lnSpc>
                <a:spcPct val="80000"/>
              </a:lnSpc>
              <a:spcBef>
                <a:spcPct val="0"/>
              </a:spcBef>
              <a:buNone/>
              <a:defRPr lang="en-US" sz="3600" b="0" kern="1200" spc="0" baseline="0" dirty="0">
                <a:gradFill>
                  <a:gsLst>
                    <a:gs pos="0">
                      <a:srgbClr val="00B2F0"/>
                    </a:gs>
                    <a:gs pos="44000">
                      <a:srgbClr val="40FFFE"/>
                    </a:gs>
                    <a:gs pos="100000">
                      <a:srgbClr val="96CA4B"/>
                    </a:gs>
                  </a:gsLst>
                  <a:lin ang="4800000" scaled="0"/>
                </a:gradFill>
                <a:latin typeface="+mj-lt"/>
                <a:ea typeface="+mj-ea"/>
                <a:cs typeface="+mj-cs"/>
              </a:defRPr>
            </a:lvl1pPr>
          </a:lstStyle>
          <a:p>
            <a:r>
              <a:rPr lang="en-US" sz="3200" dirty="0" smtClean="0"/>
              <a:t>PAK Registration and License Generation</a:t>
            </a:r>
            <a:endParaRPr lang="en-US" sz="3200" dirty="0"/>
          </a:p>
        </p:txBody>
      </p:sp>
      <p:sp>
        <p:nvSpPr>
          <p:cNvPr id="13" name="Text Placeholder 2"/>
          <p:cNvSpPr txBox="1">
            <a:spLocks/>
          </p:cNvSpPr>
          <p:nvPr/>
        </p:nvSpPr>
        <p:spPr>
          <a:xfrm>
            <a:off x="0" y="475209"/>
            <a:ext cx="9144000" cy="1168897"/>
          </a:xfrm>
          <a:prstGeom prst="rect">
            <a:avLst/>
          </a:prstGeom>
        </p:spPr>
        <p:txBody>
          <a:bodyPr/>
          <a:lstStyle>
            <a:defPPr>
              <a:defRPr lang="en-US"/>
            </a:defPPr>
            <a:lvl1pPr marL="0" algn="l" defTabSz="914362" rtl="0" eaLnBrk="1" latinLnBrk="0" hangingPunct="1">
              <a:defRPr sz="1800" kern="1200">
                <a:solidFill>
                  <a:schemeClr val="tx1"/>
                </a:solidFill>
                <a:latin typeface="+mn-lt"/>
                <a:ea typeface="+mn-ea"/>
                <a:cs typeface="+mn-cs"/>
              </a:defRPr>
            </a:lvl1pPr>
            <a:lvl2pPr marL="457181" algn="l" defTabSz="914362" rtl="0" eaLnBrk="1" latinLnBrk="0" hangingPunct="1">
              <a:defRPr sz="1800" kern="1200">
                <a:solidFill>
                  <a:schemeClr val="tx1"/>
                </a:solidFill>
                <a:latin typeface="+mn-lt"/>
                <a:ea typeface="+mn-ea"/>
                <a:cs typeface="+mn-cs"/>
              </a:defRPr>
            </a:lvl2pPr>
            <a:lvl3pPr marL="914362" algn="l" defTabSz="914362" rtl="0" eaLnBrk="1" latinLnBrk="0" hangingPunct="1">
              <a:defRPr sz="1800" kern="1200">
                <a:solidFill>
                  <a:schemeClr val="tx1"/>
                </a:solidFill>
                <a:latin typeface="+mn-lt"/>
                <a:ea typeface="+mn-ea"/>
                <a:cs typeface="+mn-cs"/>
              </a:defRPr>
            </a:lvl3pPr>
            <a:lvl4pPr marL="1371543" algn="l" defTabSz="914362" rtl="0" eaLnBrk="1" latinLnBrk="0" hangingPunct="1">
              <a:defRPr sz="1800" kern="1200">
                <a:solidFill>
                  <a:schemeClr val="tx1"/>
                </a:solidFill>
                <a:latin typeface="+mn-lt"/>
                <a:ea typeface="+mn-ea"/>
                <a:cs typeface="+mn-cs"/>
              </a:defRPr>
            </a:lvl4pPr>
            <a:lvl5pPr marL="1828724" algn="l" defTabSz="914362" rtl="0" eaLnBrk="1" latinLnBrk="0" hangingPunct="1">
              <a:defRPr sz="1800" kern="1200">
                <a:solidFill>
                  <a:schemeClr val="tx1"/>
                </a:solidFill>
                <a:latin typeface="+mn-lt"/>
                <a:ea typeface="+mn-ea"/>
                <a:cs typeface="+mn-cs"/>
              </a:defRPr>
            </a:lvl5pPr>
            <a:lvl6pPr marL="2285905" algn="l" defTabSz="914362" rtl="0" eaLnBrk="1" latinLnBrk="0" hangingPunct="1">
              <a:defRPr sz="1800" kern="1200">
                <a:solidFill>
                  <a:schemeClr val="tx1"/>
                </a:solidFill>
                <a:latin typeface="+mn-lt"/>
                <a:ea typeface="+mn-ea"/>
                <a:cs typeface="+mn-cs"/>
              </a:defRPr>
            </a:lvl6pPr>
            <a:lvl7pPr marL="2743086" algn="l" defTabSz="914362" rtl="0" eaLnBrk="1" latinLnBrk="0" hangingPunct="1">
              <a:defRPr sz="1800" kern="1200">
                <a:solidFill>
                  <a:schemeClr val="tx1"/>
                </a:solidFill>
                <a:latin typeface="+mn-lt"/>
                <a:ea typeface="+mn-ea"/>
                <a:cs typeface="+mn-cs"/>
              </a:defRPr>
            </a:lvl7pPr>
            <a:lvl8pPr marL="3200266" algn="l" defTabSz="914362" rtl="0" eaLnBrk="1" latinLnBrk="0" hangingPunct="1">
              <a:defRPr sz="1800" kern="1200">
                <a:solidFill>
                  <a:schemeClr val="tx1"/>
                </a:solidFill>
                <a:latin typeface="+mn-lt"/>
                <a:ea typeface="+mn-ea"/>
                <a:cs typeface="+mn-cs"/>
              </a:defRPr>
            </a:lvl8pPr>
            <a:lvl9pPr marL="3657448" algn="l" defTabSz="914362" rtl="0" eaLnBrk="1" latinLnBrk="0" hangingPunct="1">
              <a:defRPr sz="1800" kern="1200">
                <a:solidFill>
                  <a:schemeClr val="tx1"/>
                </a:solidFill>
                <a:latin typeface="+mn-lt"/>
                <a:ea typeface="+mn-ea"/>
                <a:cs typeface="+mn-cs"/>
              </a:defRPr>
            </a:lvl9pPr>
          </a:lstStyle>
          <a:p>
            <a:r>
              <a:rPr lang="en-US" dirty="0" smtClean="0">
                <a:solidFill>
                  <a:schemeClr val="tx1">
                    <a:lumMod val="20000"/>
                    <a:lumOff val="80000"/>
                  </a:schemeClr>
                </a:solidFill>
              </a:rPr>
              <a:t>Once you order the licenses from CCW you will receive an email with the link.</a:t>
            </a:r>
          </a:p>
          <a:p>
            <a:r>
              <a:rPr lang="en-US" dirty="0" smtClean="0">
                <a:solidFill>
                  <a:schemeClr val="tx1">
                    <a:lumMod val="20000"/>
                    <a:lumOff val="80000"/>
                  </a:schemeClr>
                </a:solidFill>
              </a:rPr>
              <a:t>By clicking on that link customers can download the  PAK number </a:t>
            </a:r>
            <a:r>
              <a:rPr lang="en-US" dirty="0" smtClean="0">
                <a:solidFill>
                  <a:srgbClr val="FFFF00"/>
                </a:solidFill>
              </a:rPr>
              <a:t>(Ex: FXPAKC246F2)</a:t>
            </a:r>
          </a:p>
          <a:p>
            <a:r>
              <a:rPr lang="en-US" dirty="0" smtClean="0">
                <a:solidFill>
                  <a:srgbClr val="C4EDFF"/>
                </a:solidFill>
              </a:rPr>
              <a:t>PAK info can also be retrieved from Sales Order numbers</a:t>
            </a:r>
          </a:p>
          <a:p>
            <a:endParaRPr lang="en-US" dirty="0"/>
          </a:p>
        </p:txBody>
      </p:sp>
    </p:spTree>
    <p:extLst>
      <p:ext uri="{BB962C8B-B14F-4D97-AF65-F5344CB8AC3E}">
        <p14:creationId xmlns:p14="http://schemas.microsoft.com/office/powerpoint/2010/main" val="1325768060"/>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1" y="939404"/>
            <a:ext cx="6791325" cy="32646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762000" y="342901"/>
            <a:ext cx="7620000" cy="584776"/>
          </a:xfrm>
          <a:prstGeom prst="rect">
            <a:avLst/>
          </a:prstGeom>
          <a:noFill/>
        </p:spPr>
        <p:txBody>
          <a:bodyPr wrap="square" rtlCol="0">
            <a:spAutoFit/>
          </a:bodyPr>
          <a:lstStyle/>
          <a:p>
            <a:r>
              <a:rPr lang="en-US" sz="3200" dirty="0" smtClean="0">
                <a:solidFill>
                  <a:srgbClr val="C4EDFF"/>
                </a:solidFill>
              </a:rPr>
              <a:t>Additional information found in the email</a:t>
            </a:r>
            <a:endParaRPr lang="en-US" sz="3200" dirty="0">
              <a:solidFill>
                <a:srgbClr val="C4EDFF"/>
              </a:solidFill>
            </a:endParaRPr>
          </a:p>
        </p:txBody>
      </p:sp>
      <p:sp>
        <p:nvSpPr>
          <p:cNvPr id="12" name="TextBox 11"/>
          <p:cNvSpPr txBox="1"/>
          <p:nvPr/>
        </p:nvSpPr>
        <p:spPr>
          <a:xfrm>
            <a:off x="109202" y="3056859"/>
            <a:ext cx="1905000" cy="369332"/>
          </a:xfrm>
          <a:prstGeom prst="rect">
            <a:avLst/>
          </a:prstGeom>
          <a:noFill/>
        </p:spPr>
        <p:txBody>
          <a:bodyPr wrap="square" rtlCol="0">
            <a:spAutoFit/>
          </a:bodyPr>
          <a:lstStyle/>
          <a:p>
            <a:r>
              <a:rPr lang="en-US" dirty="0" smtClean="0">
                <a:solidFill>
                  <a:srgbClr val="FFFFFF"/>
                </a:solidFill>
              </a:rPr>
              <a:t>Helpful Links</a:t>
            </a:r>
            <a:endParaRPr lang="en-US" dirty="0">
              <a:solidFill>
                <a:srgbClr val="FFFFFF"/>
              </a:solidFill>
            </a:endParaRPr>
          </a:p>
        </p:txBody>
      </p:sp>
      <p:cxnSp>
        <p:nvCxnSpPr>
          <p:cNvPr id="13" name="Elbow Connector 12"/>
          <p:cNvCxnSpPr/>
          <p:nvPr/>
        </p:nvCxnSpPr>
        <p:spPr>
          <a:xfrm>
            <a:off x="914400" y="3420249"/>
            <a:ext cx="1143000" cy="180201"/>
          </a:xfrm>
          <a:prstGeom prst="bentConnector3">
            <a:avLst/>
          </a:prstGeom>
          <a:ln>
            <a:tailEnd type="arrow"/>
          </a:ln>
        </p:spPr>
        <p:style>
          <a:lnRef idx="2">
            <a:schemeClr val="accent2"/>
          </a:lnRef>
          <a:fillRef idx="0">
            <a:schemeClr val="accent2"/>
          </a:fillRef>
          <a:effectRef idx="1">
            <a:schemeClr val="accent2"/>
          </a:effectRef>
          <a:fontRef idx="minor">
            <a:schemeClr val="tx1"/>
          </a:fontRef>
        </p:style>
      </p:cxnSp>
      <p:sp>
        <p:nvSpPr>
          <p:cNvPr id="16" name="TextBox 15"/>
          <p:cNvSpPr txBox="1"/>
          <p:nvPr/>
        </p:nvSpPr>
        <p:spPr>
          <a:xfrm>
            <a:off x="601662" y="1269238"/>
            <a:ext cx="762000" cy="369332"/>
          </a:xfrm>
          <a:prstGeom prst="rect">
            <a:avLst/>
          </a:prstGeom>
          <a:noFill/>
        </p:spPr>
        <p:txBody>
          <a:bodyPr wrap="square" rtlCol="0">
            <a:spAutoFit/>
          </a:bodyPr>
          <a:lstStyle/>
          <a:p>
            <a:r>
              <a:rPr lang="en-US" dirty="0" smtClean="0">
                <a:solidFill>
                  <a:srgbClr val="FFFFFF"/>
                </a:solidFill>
              </a:rPr>
              <a:t>FAQ</a:t>
            </a:r>
            <a:endParaRPr lang="en-US" dirty="0">
              <a:solidFill>
                <a:srgbClr val="FFFFFF"/>
              </a:solidFill>
            </a:endParaRPr>
          </a:p>
        </p:txBody>
      </p:sp>
      <p:cxnSp>
        <p:nvCxnSpPr>
          <p:cNvPr id="17" name="Elbow Connector 16"/>
          <p:cNvCxnSpPr/>
          <p:nvPr/>
        </p:nvCxnSpPr>
        <p:spPr>
          <a:xfrm>
            <a:off x="898525" y="1667345"/>
            <a:ext cx="5578475" cy="796803"/>
          </a:xfrm>
          <a:prstGeom prst="bentConnector3">
            <a:avLst>
              <a:gd name="adj1" fmla="val 50000"/>
            </a:avLst>
          </a:prstGeom>
          <a:ln>
            <a:tailEnd type="arrow"/>
          </a:ln>
        </p:spPr>
        <p:style>
          <a:lnRef idx="2">
            <a:schemeClr val="accent2"/>
          </a:lnRef>
          <a:fillRef idx="0">
            <a:schemeClr val="accent2"/>
          </a:fillRef>
          <a:effectRef idx="1">
            <a:schemeClr val="accent2"/>
          </a:effectRef>
          <a:fontRef idx="minor">
            <a:schemeClr val="tx1"/>
          </a:fontRef>
        </p:style>
      </p:cxnSp>
      <p:sp>
        <p:nvSpPr>
          <p:cNvPr id="14" name="Title 1"/>
          <p:cNvSpPr txBox="1">
            <a:spLocks/>
          </p:cNvSpPr>
          <p:nvPr/>
        </p:nvSpPr>
        <p:spPr>
          <a:xfrm>
            <a:off x="0" y="0"/>
            <a:ext cx="8588861" cy="628650"/>
          </a:xfrm>
          <a:prstGeom prst="rect">
            <a:avLst/>
          </a:prstGeom>
        </p:spPr>
        <p:txBody>
          <a:bodyPr/>
          <a:lstStyle>
            <a:lvl1pPr algn="l" defTabSz="914362" rtl="0" eaLnBrk="1" latinLnBrk="0" hangingPunct="1">
              <a:lnSpc>
                <a:spcPct val="80000"/>
              </a:lnSpc>
              <a:spcBef>
                <a:spcPct val="0"/>
              </a:spcBef>
              <a:buNone/>
              <a:defRPr lang="en-US" sz="3600" b="0" kern="1200" spc="0" baseline="0" dirty="0">
                <a:gradFill>
                  <a:gsLst>
                    <a:gs pos="0">
                      <a:srgbClr val="00B2F0"/>
                    </a:gs>
                    <a:gs pos="44000">
                      <a:srgbClr val="40FFFE"/>
                    </a:gs>
                    <a:gs pos="100000">
                      <a:srgbClr val="96CA4B"/>
                    </a:gs>
                  </a:gsLst>
                  <a:lin ang="4800000" scaled="0"/>
                </a:gradFill>
                <a:latin typeface="+mj-lt"/>
                <a:ea typeface="+mj-ea"/>
                <a:cs typeface="+mj-cs"/>
              </a:defRPr>
            </a:lvl1pPr>
          </a:lstStyle>
          <a:p>
            <a:r>
              <a:rPr lang="en-US" sz="3200" dirty="0" smtClean="0"/>
              <a:t>Cisco e-delivery order notification email</a:t>
            </a:r>
            <a:endParaRPr lang="en-US" sz="3200" dirty="0"/>
          </a:p>
        </p:txBody>
      </p:sp>
    </p:spTree>
    <p:extLst>
      <p:ext uri="{BB962C8B-B14F-4D97-AF65-F5344CB8AC3E}">
        <p14:creationId xmlns:p14="http://schemas.microsoft.com/office/powerpoint/2010/main" val="3068479639"/>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23692" y="450762"/>
            <a:ext cx="5267907" cy="46927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152400" y="1828801"/>
            <a:ext cx="2209800" cy="646331"/>
          </a:xfrm>
          <a:prstGeom prst="rect">
            <a:avLst/>
          </a:prstGeom>
          <a:noFill/>
        </p:spPr>
        <p:txBody>
          <a:bodyPr wrap="square" rtlCol="0">
            <a:spAutoFit/>
          </a:bodyPr>
          <a:lstStyle/>
          <a:p>
            <a:r>
              <a:rPr lang="en-US" dirty="0" smtClean="0">
                <a:solidFill>
                  <a:srgbClr val="FFFFFF"/>
                </a:solidFill>
              </a:rPr>
              <a:t>Where to redeem the PAK</a:t>
            </a:r>
            <a:endParaRPr lang="en-US" dirty="0">
              <a:solidFill>
                <a:srgbClr val="FFFFFF"/>
              </a:solidFill>
            </a:endParaRPr>
          </a:p>
        </p:txBody>
      </p:sp>
      <p:sp>
        <p:nvSpPr>
          <p:cNvPr id="5" name="TextBox 4"/>
          <p:cNvSpPr txBox="1"/>
          <p:nvPr/>
        </p:nvSpPr>
        <p:spPr>
          <a:xfrm>
            <a:off x="152400" y="2816655"/>
            <a:ext cx="2209800" cy="646331"/>
          </a:xfrm>
          <a:prstGeom prst="rect">
            <a:avLst/>
          </a:prstGeom>
          <a:noFill/>
        </p:spPr>
        <p:txBody>
          <a:bodyPr wrap="square" rtlCol="0">
            <a:spAutoFit/>
          </a:bodyPr>
          <a:lstStyle/>
          <a:p>
            <a:r>
              <a:rPr lang="en-US" dirty="0" smtClean="0">
                <a:solidFill>
                  <a:srgbClr val="FFFFFF"/>
                </a:solidFill>
              </a:rPr>
              <a:t>Ordered products, in PAK</a:t>
            </a:r>
            <a:endParaRPr lang="en-US" dirty="0">
              <a:solidFill>
                <a:srgbClr val="FFFFFF"/>
              </a:solidFill>
            </a:endParaRPr>
          </a:p>
        </p:txBody>
      </p:sp>
      <p:cxnSp>
        <p:nvCxnSpPr>
          <p:cNvPr id="6" name="Straight Arrow Connector 5"/>
          <p:cNvCxnSpPr>
            <a:stCxn id="5" idx="3"/>
          </p:cNvCxnSpPr>
          <p:nvPr/>
        </p:nvCxnSpPr>
        <p:spPr>
          <a:xfrm>
            <a:off x="2362200" y="3139821"/>
            <a:ext cx="1551566" cy="333094"/>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8" name="Elbow Connector 7"/>
          <p:cNvCxnSpPr>
            <a:stCxn id="3" idx="3"/>
          </p:cNvCxnSpPr>
          <p:nvPr/>
        </p:nvCxnSpPr>
        <p:spPr>
          <a:xfrm>
            <a:off x="2362200" y="2151967"/>
            <a:ext cx="1295400" cy="76883"/>
          </a:xfrm>
          <a:prstGeom prst="bentConnector3">
            <a:avLst/>
          </a:prstGeom>
          <a:ln>
            <a:tailEnd type="arrow"/>
          </a:ln>
        </p:spPr>
        <p:style>
          <a:lnRef idx="2">
            <a:schemeClr val="accent2"/>
          </a:lnRef>
          <a:fillRef idx="0">
            <a:schemeClr val="accent2"/>
          </a:fillRef>
          <a:effectRef idx="1">
            <a:schemeClr val="accent2"/>
          </a:effectRef>
          <a:fontRef idx="minor">
            <a:schemeClr val="tx1"/>
          </a:fontRef>
        </p:style>
      </p:cxnSp>
      <p:sp>
        <p:nvSpPr>
          <p:cNvPr id="10" name="TextBox 9"/>
          <p:cNvSpPr txBox="1"/>
          <p:nvPr/>
        </p:nvSpPr>
        <p:spPr>
          <a:xfrm>
            <a:off x="307920" y="3829050"/>
            <a:ext cx="2209800" cy="369332"/>
          </a:xfrm>
          <a:prstGeom prst="rect">
            <a:avLst/>
          </a:prstGeom>
          <a:noFill/>
        </p:spPr>
        <p:txBody>
          <a:bodyPr wrap="square" rtlCol="0">
            <a:spAutoFit/>
          </a:bodyPr>
          <a:lstStyle/>
          <a:p>
            <a:r>
              <a:rPr lang="en-US" dirty="0" smtClean="0">
                <a:solidFill>
                  <a:srgbClr val="FFFFFF"/>
                </a:solidFill>
              </a:rPr>
              <a:t>PAK number</a:t>
            </a:r>
            <a:endParaRPr lang="en-US" dirty="0">
              <a:solidFill>
                <a:srgbClr val="FFFFFF"/>
              </a:solidFill>
            </a:endParaRPr>
          </a:p>
        </p:txBody>
      </p:sp>
      <p:cxnSp>
        <p:nvCxnSpPr>
          <p:cNvPr id="11" name="Straight Arrow Connector 10"/>
          <p:cNvCxnSpPr/>
          <p:nvPr/>
        </p:nvCxnSpPr>
        <p:spPr>
          <a:xfrm>
            <a:off x="1745211" y="3991261"/>
            <a:ext cx="3588789" cy="9237"/>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12" name="Title 1"/>
          <p:cNvSpPr txBox="1">
            <a:spLocks/>
          </p:cNvSpPr>
          <p:nvPr/>
        </p:nvSpPr>
        <p:spPr>
          <a:xfrm>
            <a:off x="0" y="0"/>
            <a:ext cx="8588861" cy="628650"/>
          </a:xfrm>
          <a:prstGeom prst="rect">
            <a:avLst/>
          </a:prstGeom>
        </p:spPr>
        <p:txBody>
          <a:bodyPr/>
          <a:lstStyle>
            <a:lvl1pPr algn="l" defTabSz="914362" rtl="0" eaLnBrk="1" latinLnBrk="0" hangingPunct="1">
              <a:lnSpc>
                <a:spcPct val="80000"/>
              </a:lnSpc>
              <a:spcBef>
                <a:spcPct val="0"/>
              </a:spcBef>
              <a:buNone/>
              <a:defRPr lang="en-US" sz="3600" b="0" kern="1200" spc="0" baseline="0" dirty="0">
                <a:gradFill>
                  <a:gsLst>
                    <a:gs pos="0">
                      <a:srgbClr val="00B2F0"/>
                    </a:gs>
                    <a:gs pos="44000">
                      <a:srgbClr val="40FFFE"/>
                    </a:gs>
                    <a:gs pos="100000">
                      <a:srgbClr val="96CA4B"/>
                    </a:gs>
                  </a:gsLst>
                  <a:lin ang="4800000" scaled="0"/>
                </a:gradFill>
                <a:latin typeface="+mj-lt"/>
                <a:ea typeface="+mj-ea"/>
                <a:cs typeface="+mj-cs"/>
              </a:defRPr>
            </a:lvl1pPr>
          </a:lstStyle>
          <a:p>
            <a:r>
              <a:rPr lang="en-US" sz="3200" dirty="0" smtClean="0"/>
              <a:t>Cisco e-delivery Sample Claim Certificate</a:t>
            </a:r>
            <a:endParaRPr lang="en-US" sz="3200" dirty="0"/>
          </a:p>
        </p:txBody>
      </p:sp>
    </p:spTree>
    <p:extLst>
      <p:ext uri="{BB962C8B-B14F-4D97-AF65-F5344CB8AC3E}">
        <p14:creationId xmlns:p14="http://schemas.microsoft.com/office/powerpoint/2010/main" val="3544578884"/>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751308" y="2483167"/>
            <a:ext cx="2732853" cy="589611"/>
          </a:xfrm>
          <a:prstGeom prst="rect">
            <a:avLst/>
          </a:prstGeom>
          <a:solidFill>
            <a:schemeClr val="accent4">
              <a:alpha val="32000"/>
            </a:schemeClr>
          </a:solidFill>
          <a:ln w="76200" cap="flat" cmpd="sng" algn="ctr">
            <a:noFill/>
            <a:prstDash val="solid"/>
            <a:round/>
            <a:headEnd type="none" w="med" len="med"/>
            <a:tailEnd type="none" w="med" len="med"/>
          </a:ln>
          <a:effectLst>
            <a:outerShdw blurRad="4445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rgbClr val="FFFFFF"/>
              </a:solidFill>
            </a:endParaRPr>
          </a:p>
        </p:txBody>
      </p:sp>
      <p:sp>
        <p:nvSpPr>
          <p:cNvPr id="2" name="Title 1"/>
          <p:cNvSpPr>
            <a:spLocks noGrp="1"/>
          </p:cNvSpPr>
          <p:nvPr>
            <p:ph type="title"/>
          </p:nvPr>
        </p:nvSpPr>
        <p:spPr>
          <a:xfrm>
            <a:off x="76200" y="1143006"/>
            <a:ext cx="4342298" cy="2265389"/>
          </a:xfrm>
        </p:spPr>
        <p:txBody>
          <a:bodyPr/>
          <a:lstStyle/>
          <a:p>
            <a:r>
              <a:rPr lang="en-US" sz="4400" dirty="0" smtClean="0">
                <a:solidFill>
                  <a:schemeClr val="bg1"/>
                </a:solidFill>
              </a:rPr>
              <a:t>D9859 </a:t>
            </a:r>
            <a:br>
              <a:rPr lang="en-US" sz="4400" dirty="0" smtClean="0">
                <a:solidFill>
                  <a:schemeClr val="bg1"/>
                </a:solidFill>
              </a:rPr>
            </a:br>
            <a:r>
              <a:rPr lang="en-US" sz="4400" dirty="0" smtClean="0">
                <a:solidFill>
                  <a:schemeClr val="bg1"/>
                </a:solidFill>
              </a:rPr>
              <a:t>Cisco Swift Licensing</a:t>
            </a:r>
            <a:endParaRPr lang="en-US" sz="4400" dirty="0">
              <a:solidFill>
                <a:schemeClr val="bg1"/>
              </a:solidFill>
            </a:endParaRPr>
          </a:p>
        </p:txBody>
      </p:sp>
      <p:sp>
        <p:nvSpPr>
          <p:cNvPr id="3" name="TextBox 2"/>
          <p:cNvSpPr txBox="1"/>
          <p:nvPr/>
        </p:nvSpPr>
        <p:spPr>
          <a:xfrm>
            <a:off x="4876044" y="1235914"/>
            <a:ext cx="3764760" cy="2816156"/>
          </a:xfrm>
          <a:prstGeom prst="rect">
            <a:avLst/>
          </a:prstGeom>
          <a:noFill/>
        </p:spPr>
        <p:txBody>
          <a:bodyPr wrap="square" rtlCol="0">
            <a:spAutoFit/>
          </a:bodyPr>
          <a:lstStyle/>
          <a:p>
            <a:pPr>
              <a:lnSpc>
                <a:spcPct val="200000"/>
              </a:lnSpc>
            </a:pPr>
            <a:r>
              <a:rPr lang="en-US" dirty="0" smtClean="0">
                <a:solidFill>
                  <a:schemeClr val="bg1"/>
                </a:solidFill>
              </a:rPr>
              <a:t>Intro</a:t>
            </a:r>
          </a:p>
          <a:p>
            <a:pPr marL="285750" indent="-285750">
              <a:lnSpc>
                <a:spcPct val="200000"/>
              </a:lnSpc>
              <a:buFontTx/>
              <a:buChar char="-"/>
            </a:pPr>
            <a:r>
              <a:rPr lang="en-US" dirty="0" smtClean="0">
                <a:solidFill>
                  <a:schemeClr val="bg1"/>
                </a:solidFill>
              </a:rPr>
              <a:t>Ordering Process</a:t>
            </a:r>
          </a:p>
          <a:p>
            <a:pPr marL="285750" indent="-285750">
              <a:lnSpc>
                <a:spcPct val="200000"/>
              </a:lnSpc>
              <a:buFontTx/>
              <a:buChar char="-"/>
            </a:pPr>
            <a:r>
              <a:rPr lang="en-US" dirty="0" smtClean="0">
                <a:solidFill>
                  <a:schemeClr val="bg1"/>
                </a:solidFill>
              </a:rPr>
              <a:t>License registration</a:t>
            </a:r>
          </a:p>
          <a:p>
            <a:pPr marL="285750" indent="-285750">
              <a:lnSpc>
                <a:spcPct val="200000"/>
              </a:lnSpc>
              <a:buFontTx/>
              <a:buChar char="-"/>
            </a:pPr>
            <a:r>
              <a:rPr lang="en-US" dirty="0" smtClean="0">
                <a:solidFill>
                  <a:schemeClr val="bg1"/>
                </a:solidFill>
              </a:rPr>
              <a:t>License upload</a:t>
            </a:r>
          </a:p>
          <a:p>
            <a:pPr marL="285750" indent="-285750">
              <a:lnSpc>
                <a:spcPct val="200000"/>
              </a:lnSpc>
              <a:buFontTx/>
              <a:buChar char="-"/>
            </a:pPr>
            <a:endParaRPr lang="en-US" dirty="0">
              <a:solidFill>
                <a:schemeClr val="bg1"/>
              </a:solidFill>
            </a:endParaRPr>
          </a:p>
        </p:txBody>
      </p:sp>
    </p:spTree>
    <p:extLst>
      <p:ext uri="{BB962C8B-B14F-4D97-AF65-F5344CB8AC3E}">
        <p14:creationId xmlns:p14="http://schemas.microsoft.com/office/powerpoint/2010/main" val="3318444737"/>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to find the Cisco Licensing website</a:t>
            </a:r>
          </a:p>
        </p:txBody>
      </p:sp>
      <p:sp>
        <p:nvSpPr>
          <p:cNvPr id="4" name="Text Placeholder 2"/>
          <p:cNvSpPr>
            <a:spLocks noGrp="1"/>
          </p:cNvSpPr>
          <p:nvPr>
            <p:ph type="body" sz="quarter" idx="10"/>
          </p:nvPr>
        </p:nvSpPr>
        <p:spPr>
          <a:xfrm>
            <a:off x="239712" y="1008126"/>
            <a:ext cx="8904287" cy="3723894"/>
          </a:xfrm>
        </p:spPr>
        <p:txBody>
          <a:bodyPr/>
          <a:lstStyle/>
          <a:p>
            <a:pPr marL="0" indent="0">
              <a:buNone/>
            </a:pPr>
            <a:r>
              <a:rPr lang="en-US" sz="1400" dirty="0">
                <a:solidFill>
                  <a:srgbClr val="FFFF00"/>
                </a:solidFill>
              </a:rPr>
              <a:t>Go to </a:t>
            </a:r>
            <a:r>
              <a:rPr lang="en-US" sz="1400" dirty="0">
                <a:solidFill>
                  <a:schemeClr val="bg1"/>
                </a:solidFill>
                <a:hlinkClick r:id="rId2"/>
              </a:rPr>
              <a:t>www.Cisco.com</a:t>
            </a:r>
            <a:endParaRPr lang="en-US" sz="1400" dirty="0">
              <a:solidFill>
                <a:schemeClr val="bg1"/>
              </a:solidFill>
            </a:endParaRPr>
          </a:p>
          <a:p>
            <a:r>
              <a:rPr lang="en-US" sz="1400" dirty="0" smtClean="0">
                <a:solidFill>
                  <a:schemeClr val="bg1"/>
                </a:solidFill>
              </a:rPr>
              <a:t>Select Support from the top.</a:t>
            </a:r>
            <a:endParaRPr lang="en-US" sz="1400" dirty="0">
              <a:solidFill>
                <a:schemeClr val="bg1"/>
              </a:solidFill>
            </a:endParaRPr>
          </a:p>
          <a:p>
            <a:r>
              <a:rPr lang="en-US" sz="1400" dirty="0" smtClean="0">
                <a:solidFill>
                  <a:schemeClr val="bg1"/>
                </a:solidFill>
              </a:rPr>
              <a:t>Go to “Register and Manage Licenses”</a:t>
            </a:r>
            <a:endParaRPr lang="en-US" sz="1400" dirty="0" smtClean="0">
              <a:solidFill>
                <a:srgbClr val="FFFF00"/>
              </a:solidFill>
            </a:endParaRPr>
          </a:p>
          <a:p>
            <a:pPr marL="0" indent="0">
              <a:buNone/>
            </a:pPr>
            <a:r>
              <a:rPr lang="en-US" sz="1400" dirty="0" smtClean="0">
                <a:solidFill>
                  <a:srgbClr val="FFFF00"/>
                </a:solidFill>
              </a:rPr>
              <a:t>Or go to the following link:</a:t>
            </a:r>
            <a:endParaRPr lang="en-US" sz="1400" dirty="0">
              <a:solidFill>
                <a:srgbClr val="FFFF00"/>
              </a:solidFill>
            </a:endParaRPr>
          </a:p>
          <a:p>
            <a:pPr marL="0" indent="0">
              <a:buNone/>
            </a:pPr>
            <a:r>
              <a:rPr lang="en-US" sz="1400" dirty="0">
                <a:hlinkClick r:id="rId3"/>
              </a:rPr>
              <a:t>http://tools.cisco.com/SWIFT/LicensingUI/</a:t>
            </a:r>
            <a:r>
              <a:rPr lang="en-US" sz="1400" dirty="0" smtClean="0">
                <a:hlinkClick r:id="rId3"/>
              </a:rPr>
              <a:t>Home</a:t>
            </a:r>
            <a:endParaRPr lang="en-US" sz="1400" dirty="0" smtClean="0"/>
          </a:p>
          <a:p>
            <a:pPr marL="0" indent="0">
              <a:buNone/>
            </a:pPr>
            <a:endParaRPr lang="en-US" sz="1400" dirty="0" smtClean="0">
              <a:solidFill>
                <a:schemeClr val="bg1"/>
              </a:solidFill>
            </a:endParaRPr>
          </a:p>
          <a:p>
            <a:pPr marL="0" indent="0">
              <a:buNone/>
            </a:pPr>
            <a:r>
              <a:rPr lang="en-US" sz="1400" dirty="0" smtClean="0">
                <a:solidFill>
                  <a:schemeClr val="bg1"/>
                </a:solidFill>
              </a:rPr>
              <a:t>Both will </a:t>
            </a:r>
            <a:r>
              <a:rPr lang="en-US" sz="1400" dirty="0">
                <a:solidFill>
                  <a:schemeClr val="bg1"/>
                </a:solidFill>
              </a:rPr>
              <a:t>take you to the secure login page of the Software Licensing Portal</a:t>
            </a:r>
          </a:p>
          <a:p>
            <a:r>
              <a:rPr lang="en-US" sz="1400" dirty="0">
                <a:solidFill>
                  <a:schemeClr val="bg1"/>
                </a:solidFill>
              </a:rPr>
              <a:t>Enter your </a:t>
            </a:r>
            <a:r>
              <a:rPr lang="en-US" sz="1400" b="1" dirty="0">
                <a:solidFill>
                  <a:schemeClr val="bg1"/>
                </a:solidFill>
              </a:rPr>
              <a:t>CCO credentials </a:t>
            </a:r>
          </a:p>
          <a:p>
            <a:r>
              <a:rPr lang="en-US" sz="1400" dirty="0">
                <a:solidFill>
                  <a:schemeClr val="bg1"/>
                </a:solidFill>
              </a:rPr>
              <a:t>You will be at the Quick Start page of the licensing Portal</a:t>
            </a:r>
          </a:p>
          <a:p>
            <a:pPr marL="0" indent="0">
              <a:buNone/>
            </a:pPr>
            <a:r>
              <a:rPr lang="en-US" sz="1400" dirty="0">
                <a:solidFill>
                  <a:schemeClr val="bg1"/>
                </a:solidFill>
              </a:rPr>
              <a:t>The following slides will show you exactly what the process looks like.</a:t>
            </a:r>
          </a:p>
          <a:p>
            <a:endParaRPr lang="en-US" sz="1600" dirty="0"/>
          </a:p>
        </p:txBody>
      </p:sp>
      <p:pic>
        <p:nvPicPr>
          <p:cNvPr id="3" name="Picture 2"/>
          <p:cNvPicPr>
            <a:picLocks noChangeAspect="1"/>
          </p:cNvPicPr>
          <p:nvPr/>
        </p:nvPicPr>
        <p:blipFill>
          <a:blip r:embed="rId4"/>
          <a:stretch>
            <a:fillRect/>
          </a:stretch>
        </p:blipFill>
        <p:spPr>
          <a:xfrm>
            <a:off x="4694610" y="821683"/>
            <a:ext cx="4344453" cy="2473614"/>
          </a:xfrm>
          <a:prstGeom prst="rect">
            <a:avLst/>
          </a:prstGeom>
        </p:spPr>
      </p:pic>
      <p:sp>
        <p:nvSpPr>
          <p:cNvPr id="9" name="Oval 8"/>
          <p:cNvSpPr/>
          <p:nvPr/>
        </p:nvSpPr>
        <p:spPr>
          <a:xfrm>
            <a:off x="6055368" y="2573876"/>
            <a:ext cx="1224680" cy="238112"/>
          </a:xfrm>
          <a:prstGeom prst="ellipse">
            <a:avLst/>
          </a:prstGeom>
          <a:solidFill>
            <a:srgbClr val="FFFFFF">
              <a:alpha val="10000"/>
            </a:srgbClr>
          </a:solidFill>
          <a:ln w="19050" cap="flat" cmpd="sng" algn="ctr">
            <a:solidFill>
              <a:srgbClr val="0096D6"/>
            </a:solidFill>
            <a:prstDash val="solid"/>
            <a:round/>
            <a:headEnd type="none" w="med" len="med"/>
            <a:tailEnd type="none" w="med" len="med"/>
          </a:ln>
          <a:effectLst>
            <a:outerShdw blurRad="4445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rgbClr val="FFFFFF"/>
              </a:solidFill>
            </a:endParaRPr>
          </a:p>
        </p:txBody>
      </p:sp>
    </p:spTree>
    <p:extLst>
      <p:ext uri="{BB962C8B-B14F-4D97-AF65-F5344CB8AC3E}">
        <p14:creationId xmlns:p14="http://schemas.microsoft.com/office/powerpoint/2010/main" val="4142922754"/>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397" y="120946"/>
            <a:ext cx="8588861" cy="628650"/>
          </a:xfrm>
        </p:spPr>
        <p:txBody>
          <a:bodyPr/>
          <a:lstStyle/>
          <a:p>
            <a:r>
              <a:rPr lang="en-US" sz="2800" dirty="0" smtClean="0"/>
              <a:t>Login to Licensing </a:t>
            </a:r>
            <a:r>
              <a:rPr lang="en-US" sz="2800" dirty="0"/>
              <a:t>Portal </a:t>
            </a:r>
            <a:r>
              <a:rPr lang="en-US" dirty="0"/>
              <a:t/>
            </a:r>
            <a:br>
              <a:rPr lang="en-US" dirty="0"/>
            </a:br>
            <a:r>
              <a:rPr lang="en-US" sz="2000" dirty="0">
                <a:hlinkClick r:id="rId2"/>
              </a:rPr>
              <a:t>http://tools.cisco.com/SWIFT/LicensingUI/Home</a:t>
            </a:r>
            <a:r>
              <a:rPr lang="en-US" dirty="0"/>
              <a:t/>
            </a:r>
            <a:br>
              <a:rPr lang="en-US" dirty="0"/>
            </a:br>
            <a:endParaRPr lang="en-US" dirty="0"/>
          </a:p>
        </p:txBody>
      </p:sp>
      <p:grpSp>
        <p:nvGrpSpPr>
          <p:cNvPr id="4" name="Group 3"/>
          <p:cNvGrpSpPr/>
          <p:nvPr/>
        </p:nvGrpSpPr>
        <p:grpSpPr>
          <a:xfrm>
            <a:off x="533400" y="1143000"/>
            <a:ext cx="7848600" cy="3593491"/>
            <a:chOff x="881063" y="1028453"/>
            <a:chExt cx="7119937" cy="3876921"/>
          </a:xfrm>
        </p:grpSpPr>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1063" y="1028453"/>
              <a:ext cx="7119937" cy="38769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Arrow Connector 5"/>
            <p:cNvCxnSpPr/>
            <p:nvPr/>
          </p:nvCxnSpPr>
          <p:spPr>
            <a:xfrm flipH="1" flipV="1">
              <a:off x="2047591" y="2966913"/>
              <a:ext cx="1610435" cy="323165"/>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989284" y="3467384"/>
              <a:ext cx="3240065" cy="564488"/>
            </a:xfrm>
            <a:prstGeom prst="rect">
              <a:avLst/>
            </a:prstGeom>
            <a:noFill/>
          </p:spPr>
          <p:txBody>
            <a:bodyPr wrap="square" rtlCol="0">
              <a:spAutoFit/>
            </a:bodyPr>
            <a:lstStyle/>
            <a:p>
              <a:r>
                <a:rPr lang="en-US" sz="1400" b="1" dirty="0" smtClean="0">
                  <a:solidFill>
                    <a:srgbClr val="FF0000"/>
                  </a:solidFill>
                </a:rPr>
                <a:t>Enter your credentials and click</a:t>
              </a:r>
            </a:p>
            <a:p>
              <a:r>
                <a:rPr lang="en-US" sz="1400" b="1" dirty="0" smtClean="0">
                  <a:solidFill>
                    <a:srgbClr val="FF0000"/>
                  </a:solidFill>
                </a:rPr>
                <a:t>Log In</a:t>
              </a:r>
              <a:endParaRPr lang="en-US" sz="1400" b="1" dirty="0">
                <a:solidFill>
                  <a:srgbClr val="FF0000"/>
                </a:solidFill>
              </a:endParaRPr>
            </a:p>
          </p:txBody>
        </p:sp>
      </p:grpSp>
    </p:spTree>
    <p:extLst>
      <p:ext uri="{BB962C8B-B14F-4D97-AF65-F5344CB8AC3E}">
        <p14:creationId xmlns:p14="http://schemas.microsoft.com/office/powerpoint/2010/main" val="3112518990"/>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PAK Registration and License Generation</a:t>
            </a: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1" y="1257300"/>
            <a:ext cx="8293991" cy="3157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23101260"/>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1" y="114928"/>
            <a:ext cx="8588861" cy="628650"/>
          </a:xfrm>
        </p:spPr>
        <p:txBody>
          <a:bodyPr/>
          <a:lstStyle/>
          <a:p>
            <a:r>
              <a:rPr lang="en-US" sz="3200" dirty="0"/>
              <a:t>PAK Registration and License Generation</a:t>
            </a:r>
            <a:r>
              <a:rPr lang="en-US" b="1" dirty="0"/>
              <a:t/>
            </a:r>
            <a:br>
              <a:rPr lang="en-US" b="1" dirty="0"/>
            </a:br>
            <a:endParaRPr lang="en-US" dirty="0"/>
          </a:p>
        </p:txBody>
      </p:sp>
      <p:pic>
        <p:nvPicPr>
          <p:cNvPr id="4" name="Picture Placeholder 3" descr="Screen Clipping"/>
          <p:cNvPicPr>
            <a:picLocks noChangeAspect="1"/>
          </p:cNvPicPr>
          <p:nvPr/>
        </p:nvPicPr>
        <p:blipFill>
          <a:blip r:embed="rId2">
            <a:extLst>
              <a:ext uri="{28A0092B-C50C-407E-A947-70E740481C1C}">
                <a14:useLocalDpi xmlns:a14="http://schemas.microsoft.com/office/drawing/2010/main" val="0"/>
              </a:ext>
            </a:extLst>
          </a:blip>
          <a:srcRect t="2502" b="2502"/>
          <a:stretch>
            <a:fillRect/>
          </a:stretch>
        </p:blipFill>
        <p:spPr>
          <a:xfrm>
            <a:off x="677288" y="571500"/>
            <a:ext cx="7983048" cy="4294033"/>
          </a:xfrm>
          <a:prstGeom prst="rect">
            <a:avLst/>
          </a:prstGeom>
        </p:spPr>
      </p:pic>
      <p:sp>
        <p:nvSpPr>
          <p:cNvPr id="5" name="TextBox 4"/>
          <p:cNvSpPr txBox="1"/>
          <p:nvPr/>
        </p:nvSpPr>
        <p:spPr>
          <a:xfrm>
            <a:off x="3484623" y="1187217"/>
            <a:ext cx="4360188" cy="646331"/>
          </a:xfrm>
          <a:prstGeom prst="rect">
            <a:avLst/>
          </a:prstGeom>
          <a:noFill/>
          <a:ln>
            <a:noFill/>
          </a:ln>
        </p:spPr>
        <p:txBody>
          <a:bodyPr wrap="square" rtlCol="0">
            <a:spAutoFit/>
          </a:bodyPr>
          <a:lstStyle/>
          <a:p>
            <a:r>
              <a:rPr lang="en-US" b="1" dirty="0" smtClean="0">
                <a:solidFill>
                  <a:srgbClr val="FF0000"/>
                </a:solidFill>
              </a:rPr>
              <a:t>The License types and Quantity of each type in the PAK are displayed.</a:t>
            </a:r>
            <a:endParaRPr lang="en-US" b="1" dirty="0">
              <a:solidFill>
                <a:srgbClr val="FF0000"/>
              </a:solidFill>
            </a:endParaRPr>
          </a:p>
        </p:txBody>
      </p:sp>
      <p:cxnSp>
        <p:nvCxnSpPr>
          <p:cNvPr id="6" name="Straight Arrow Connector 5"/>
          <p:cNvCxnSpPr/>
          <p:nvPr/>
        </p:nvCxnSpPr>
        <p:spPr>
          <a:xfrm flipH="1">
            <a:off x="2731056" y="1745097"/>
            <a:ext cx="2314505" cy="108249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6547953"/>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1" y="186347"/>
            <a:ext cx="8588861" cy="628650"/>
          </a:xfrm>
        </p:spPr>
        <p:txBody>
          <a:bodyPr/>
          <a:lstStyle/>
          <a:p>
            <a:r>
              <a:rPr lang="en-US" dirty="0"/>
              <a:t>Adding </a:t>
            </a:r>
            <a:r>
              <a:rPr lang="en-US" dirty="0" smtClean="0"/>
              <a:t>Licensing </a:t>
            </a:r>
            <a:r>
              <a:rPr lang="en-US" dirty="0"/>
              <a:t>to a single device</a:t>
            </a:r>
            <a:br>
              <a:rPr lang="en-US" dirty="0"/>
            </a:br>
            <a:endParaRPr lang="en-US" dirty="0"/>
          </a:p>
        </p:txBody>
      </p:sp>
      <p:grpSp>
        <p:nvGrpSpPr>
          <p:cNvPr id="5" name="Group 4"/>
          <p:cNvGrpSpPr/>
          <p:nvPr/>
        </p:nvGrpSpPr>
        <p:grpSpPr>
          <a:xfrm>
            <a:off x="810960" y="789468"/>
            <a:ext cx="7924546" cy="3873012"/>
            <a:chOff x="810959" y="1363304"/>
            <a:chExt cx="7745352" cy="4686954"/>
          </a:xfrm>
        </p:grpSpPr>
        <p:pic>
          <p:nvPicPr>
            <p:cNvPr id="6" name="Picture 5"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0959" y="1363304"/>
              <a:ext cx="7706801" cy="4686954"/>
            </a:xfrm>
            <a:prstGeom prst="rect">
              <a:avLst/>
            </a:prstGeom>
          </p:spPr>
        </p:pic>
        <p:grpSp>
          <p:nvGrpSpPr>
            <p:cNvPr id="7" name="Group 6"/>
            <p:cNvGrpSpPr/>
            <p:nvPr/>
          </p:nvGrpSpPr>
          <p:grpSpPr>
            <a:xfrm>
              <a:off x="1858148" y="3155989"/>
              <a:ext cx="6698163" cy="1750553"/>
              <a:chOff x="1858148" y="3155989"/>
              <a:chExt cx="6698163" cy="1750553"/>
            </a:xfrm>
          </p:grpSpPr>
          <p:sp>
            <p:nvSpPr>
              <p:cNvPr id="8" name="TextBox 7"/>
              <p:cNvSpPr txBox="1"/>
              <p:nvPr/>
            </p:nvSpPr>
            <p:spPr>
              <a:xfrm>
                <a:off x="4485369" y="3155989"/>
                <a:ext cx="4070942" cy="1750553"/>
              </a:xfrm>
              <a:prstGeom prst="rect">
                <a:avLst/>
              </a:prstGeom>
              <a:noFill/>
            </p:spPr>
            <p:txBody>
              <a:bodyPr wrap="square" rtlCol="0">
                <a:spAutoFit/>
              </a:bodyPr>
              <a:lstStyle/>
              <a:p>
                <a:r>
                  <a:rPr lang="en-US" b="1" dirty="0" smtClean="0">
                    <a:solidFill>
                      <a:srgbClr val="FF0000"/>
                    </a:solidFill>
                  </a:rPr>
                  <a:t>To add Licenses to a single device:</a:t>
                </a:r>
              </a:p>
              <a:p>
                <a:pPr marL="342900" indent="-342900">
                  <a:buFont typeface="+mj-lt"/>
                  <a:buAutoNum type="arabicPeriod"/>
                </a:pPr>
                <a:r>
                  <a:rPr lang="en-US" sz="1700" dirty="0" smtClean="0">
                    <a:solidFill>
                      <a:srgbClr val="FF0000"/>
                    </a:solidFill>
                  </a:rPr>
                  <a:t>Specify the Number/Type of licenses</a:t>
                </a:r>
              </a:p>
              <a:p>
                <a:pPr marL="342900" indent="-342900">
                  <a:buFont typeface="+mj-lt"/>
                  <a:buAutoNum type="arabicPeriod"/>
                </a:pPr>
                <a:r>
                  <a:rPr lang="en-US" sz="1700" dirty="0" smtClean="0">
                    <a:solidFill>
                      <a:srgbClr val="FF0000"/>
                    </a:solidFill>
                  </a:rPr>
                  <a:t>Enter the </a:t>
                </a:r>
                <a:r>
                  <a:rPr lang="en-US" sz="1700" b="1" dirty="0" smtClean="0">
                    <a:solidFill>
                      <a:srgbClr val="FF0000"/>
                    </a:solidFill>
                  </a:rPr>
                  <a:t>Master UA </a:t>
                </a:r>
                <a:r>
                  <a:rPr lang="en-US" sz="1700" dirty="0" smtClean="0">
                    <a:solidFill>
                      <a:srgbClr val="FF0000"/>
                    </a:solidFill>
                  </a:rPr>
                  <a:t>of the D9859</a:t>
                </a:r>
              </a:p>
              <a:p>
                <a:endParaRPr lang="en-US" dirty="0">
                  <a:solidFill>
                    <a:srgbClr val="FF0000"/>
                  </a:solidFill>
                </a:endParaRPr>
              </a:p>
              <a:p>
                <a:r>
                  <a:rPr lang="en-US" dirty="0" smtClean="0">
                    <a:solidFill>
                      <a:srgbClr val="FF0000"/>
                    </a:solidFill>
                  </a:rPr>
                  <a:t>And then click </a:t>
                </a:r>
                <a:r>
                  <a:rPr lang="en-US" b="1" dirty="0" smtClean="0">
                    <a:solidFill>
                      <a:srgbClr val="FF0000"/>
                    </a:solidFill>
                  </a:rPr>
                  <a:t>Assign</a:t>
                </a:r>
                <a:endParaRPr lang="en-US" b="1" dirty="0">
                  <a:solidFill>
                    <a:srgbClr val="FF0000"/>
                  </a:solidFill>
                </a:endParaRPr>
              </a:p>
            </p:txBody>
          </p:sp>
          <p:sp>
            <p:nvSpPr>
              <p:cNvPr id="9" name="Oval 8"/>
              <p:cNvSpPr/>
              <p:nvPr/>
            </p:nvSpPr>
            <p:spPr>
              <a:xfrm>
                <a:off x="3906653" y="3277365"/>
                <a:ext cx="455614" cy="443045"/>
              </a:xfrm>
              <a:prstGeom prst="ellipse">
                <a:avLst/>
              </a:prstGeom>
              <a:noFill/>
              <a:ln>
                <a:solidFill>
                  <a:srgbClr val="FF0000"/>
                </a:solid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10" name="Oval 9"/>
              <p:cNvSpPr/>
              <p:nvPr/>
            </p:nvSpPr>
            <p:spPr>
              <a:xfrm>
                <a:off x="1858148" y="4532217"/>
                <a:ext cx="882074" cy="243850"/>
              </a:xfrm>
              <a:prstGeom prst="ellipse">
                <a:avLst/>
              </a:prstGeom>
              <a:noFill/>
              <a:ln>
                <a:solidFill>
                  <a:srgbClr val="FF0000"/>
                </a:solid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cxnSp>
            <p:nvCxnSpPr>
              <p:cNvPr id="11" name="Straight Arrow Connector 10"/>
              <p:cNvCxnSpPr/>
              <p:nvPr/>
            </p:nvCxnSpPr>
            <p:spPr>
              <a:xfrm flipH="1" flipV="1">
                <a:off x="4291149" y="3659322"/>
                <a:ext cx="295550" cy="83638"/>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cxnSp>
        <p:nvCxnSpPr>
          <p:cNvPr id="14" name="Straight Arrow Connector 13"/>
          <p:cNvCxnSpPr>
            <a:stCxn id="8" idx="1"/>
          </p:cNvCxnSpPr>
          <p:nvPr/>
        </p:nvCxnSpPr>
        <p:spPr>
          <a:xfrm flipH="1">
            <a:off x="2894286" y="2994108"/>
            <a:ext cx="1676094" cy="530641"/>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2180888"/>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Adding </a:t>
            </a:r>
            <a:r>
              <a:rPr lang="en-US" sz="3200" dirty="0" smtClean="0"/>
              <a:t>Licenses </a:t>
            </a:r>
            <a:r>
              <a:rPr lang="en-US" sz="3200" dirty="0"/>
              <a:t>to a single device</a:t>
            </a:r>
            <a:r>
              <a:rPr lang="en-US" b="1" dirty="0"/>
              <a:t/>
            </a:r>
            <a:br>
              <a:rPr lang="en-US" b="1" dirty="0"/>
            </a:br>
            <a:endParaRPr lang="en-US" dirty="0"/>
          </a:p>
        </p:txBody>
      </p:sp>
      <p:grpSp>
        <p:nvGrpSpPr>
          <p:cNvPr id="4" name="Group 3"/>
          <p:cNvGrpSpPr/>
          <p:nvPr/>
        </p:nvGrpSpPr>
        <p:grpSpPr>
          <a:xfrm>
            <a:off x="280884" y="914401"/>
            <a:ext cx="8008049" cy="3593792"/>
            <a:chOff x="288662" y="1035562"/>
            <a:chExt cx="7840170" cy="4639323"/>
          </a:xfrm>
        </p:grpSpPr>
        <p:pic>
          <p:nvPicPr>
            <p:cNvPr id="5" name="Picture 4"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8662" y="1035562"/>
              <a:ext cx="7840170" cy="4639323"/>
            </a:xfrm>
            <a:prstGeom prst="rect">
              <a:avLst/>
            </a:prstGeom>
          </p:spPr>
        </p:pic>
        <p:sp>
          <p:nvSpPr>
            <p:cNvPr id="6" name="TextBox 5"/>
            <p:cNvSpPr txBox="1"/>
            <p:nvPr/>
          </p:nvSpPr>
          <p:spPr>
            <a:xfrm>
              <a:off x="3701591" y="3438870"/>
              <a:ext cx="4356147" cy="1509805"/>
            </a:xfrm>
            <a:prstGeom prst="rect">
              <a:avLst/>
            </a:prstGeom>
            <a:noFill/>
          </p:spPr>
          <p:txBody>
            <a:bodyPr wrap="square" rtlCol="0">
              <a:spAutoFit/>
            </a:bodyPr>
            <a:lstStyle/>
            <a:p>
              <a:r>
                <a:rPr lang="en-US" sz="1400" dirty="0" smtClean="0">
                  <a:solidFill>
                    <a:srgbClr val="FF0000"/>
                  </a:solidFill>
                </a:rPr>
                <a:t>The Assignment of the Licenses to the device specified is shown above.  </a:t>
              </a:r>
            </a:p>
            <a:p>
              <a:r>
                <a:rPr lang="en-US" sz="1400" dirty="0" smtClean="0">
                  <a:solidFill>
                    <a:srgbClr val="FF0000"/>
                  </a:solidFill>
                </a:rPr>
                <a:t>You can select the device and remove if desired</a:t>
              </a:r>
            </a:p>
            <a:p>
              <a:endParaRPr lang="en-US" sz="1400" dirty="0" smtClean="0">
                <a:solidFill>
                  <a:srgbClr val="FF0000"/>
                </a:solidFill>
              </a:endParaRPr>
            </a:p>
            <a:p>
              <a:r>
                <a:rPr lang="en-US" sz="1400" dirty="0" smtClean="0">
                  <a:solidFill>
                    <a:srgbClr val="FF0000"/>
                  </a:solidFill>
                </a:rPr>
                <a:t>Continue by clicking </a:t>
              </a:r>
              <a:r>
                <a:rPr lang="en-US" sz="1400" b="1" dirty="0" smtClean="0">
                  <a:solidFill>
                    <a:srgbClr val="FF0000"/>
                  </a:solidFill>
                </a:rPr>
                <a:t>Next</a:t>
              </a:r>
              <a:endParaRPr lang="en-US" sz="1400" b="1" dirty="0">
                <a:solidFill>
                  <a:srgbClr val="FF0000"/>
                </a:solidFill>
              </a:endParaRPr>
            </a:p>
          </p:txBody>
        </p:sp>
        <p:cxnSp>
          <p:nvCxnSpPr>
            <p:cNvPr id="9" name="Straight Arrow Connector 8"/>
            <p:cNvCxnSpPr/>
            <p:nvPr/>
          </p:nvCxnSpPr>
          <p:spPr>
            <a:xfrm flipV="1">
              <a:off x="5105707" y="2654399"/>
              <a:ext cx="0" cy="892196"/>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11" name="Oval 10"/>
          <p:cNvSpPr/>
          <p:nvPr/>
        </p:nvSpPr>
        <p:spPr>
          <a:xfrm>
            <a:off x="1122225" y="4242731"/>
            <a:ext cx="900962" cy="188895"/>
          </a:xfrm>
          <a:prstGeom prst="ellipse">
            <a:avLst/>
          </a:prstGeom>
          <a:noFill/>
          <a:ln>
            <a:solidFill>
              <a:srgbClr val="FF0000"/>
            </a:solid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Tree>
    <p:extLst>
      <p:ext uri="{BB962C8B-B14F-4D97-AF65-F5344CB8AC3E}">
        <p14:creationId xmlns:p14="http://schemas.microsoft.com/office/powerpoint/2010/main" val="2920627540"/>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1143006"/>
            <a:ext cx="4342298" cy="2265389"/>
          </a:xfrm>
        </p:spPr>
        <p:txBody>
          <a:bodyPr/>
          <a:lstStyle/>
          <a:p>
            <a:r>
              <a:rPr lang="en-US" sz="4400" dirty="0" smtClean="0">
                <a:solidFill>
                  <a:schemeClr val="bg1"/>
                </a:solidFill>
              </a:rPr>
              <a:t>D9859 </a:t>
            </a:r>
            <a:br>
              <a:rPr lang="en-US" sz="4400" dirty="0" smtClean="0">
                <a:solidFill>
                  <a:schemeClr val="bg1"/>
                </a:solidFill>
              </a:rPr>
            </a:br>
            <a:r>
              <a:rPr lang="en-US" sz="4400" dirty="0" smtClean="0">
                <a:solidFill>
                  <a:schemeClr val="bg1"/>
                </a:solidFill>
              </a:rPr>
              <a:t>Cisco Swift Licensing</a:t>
            </a:r>
            <a:endParaRPr lang="en-US" sz="4400" dirty="0">
              <a:solidFill>
                <a:schemeClr val="bg1"/>
              </a:solidFill>
            </a:endParaRPr>
          </a:p>
        </p:txBody>
      </p:sp>
      <p:sp>
        <p:nvSpPr>
          <p:cNvPr id="3" name="TextBox 2"/>
          <p:cNvSpPr txBox="1"/>
          <p:nvPr/>
        </p:nvSpPr>
        <p:spPr>
          <a:xfrm>
            <a:off x="4876044" y="1235914"/>
            <a:ext cx="3764760" cy="2816156"/>
          </a:xfrm>
          <a:prstGeom prst="rect">
            <a:avLst/>
          </a:prstGeom>
          <a:noFill/>
        </p:spPr>
        <p:txBody>
          <a:bodyPr wrap="square" rtlCol="0">
            <a:spAutoFit/>
          </a:bodyPr>
          <a:lstStyle/>
          <a:p>
            <a:pPr>
              <a:lnSpc>
                <a:spcPct val="200000"/>
              </a:lnSpc>
            </a:pPr>
            <a:r>
              <a:rPr lang="en-US" dirty="0" smtClean="0">
                <a:solidFill>
                  <a:schemeClr val="bg1"/>
                </a:solidFill>
              </a:rPr>
              <a:t>Intro</a:t>
            </a:r>
          </a:p>
          <a:p>
            <a:pPr marL="285750" indent="-285750">
              <a:lnSpc>
                <a:spcPct val="200000"/>
              </a:lnSpc>
              <a:buFontTx/>
              <a:buChar char="-"/>
            </a:pPr>
            <a:r>
              <a:rPr lang="en-US" dirty="0" smtClean="0">
                <a:solidFill>
                  <a:schemeClr val="bg1"/>
                </a:solidFill>
              </a:rPr>
              <a:t>Ordering Process</a:t>
            </a:r>
          </a:p>
          <a:p>
            <a:pPr marL="285750" indent="-285750">
              <a:lnSpc>
                <a:spcPct val="200000"/>
              </a:lnSpc>
              <a:buFontTx/>
              <a:buChar char="-"/>
            </a:pPr>
            <a:r>
              <a:rPr lang="en-US" dirty="0" smtClean="0">
                <a:solidFill>
                  <a:schemeClr val="bg1"/>
                </a:solidFill>
              </a:rPr>
              <a:t>License registration</a:t>
            </a:r>
          </a:p>
          <a:p>
            <a:pPr marL="285750" indent="-285750">
              <a:lnSpc>
                <a:spcPct val="200000"/>
              </a:lnSpc>
              <a:buFontTx/>
              <a:buChar char="-"/>
            </a:pPr>
            <a:r>
              <a:rPr lang="en-US" dirty="0" smtClean="0">
                <a:solidFill>
                  <a:schemeClr val="bg1"/>
                </a:solidFill>
              </a:rPr>
              <a:t>License upload</a:t>
            </a:r>
          </a:p>
          <a:p>
            <a:pPr marL="285750" indent="-285750">
              <a:lnSpc>
                <a:spcPct val="200000"/>
              </a:lnSpc>
              <a:buFontTx/>
              <a:buChar char="-"/>
            </a:pPr>
            <a:endParaRPr lang="en-US" dirty="0">
              <a:solidFill>
                <a:schemeClr val="bg1"/>
              </a:solidFill>
            </a:endParaRPr>
          </a:p>
        </p:txBody>
      </p:sp>
      <p:sp>
        <p:nvSpPr>
          <p:cNvPr id="4" name="Rectangle 3"/>
          <p:cNvSpPr/>
          <p:nvPr/>
        </p:nvSpPr>
        <p:spPr>
          <a:xfrm>
            <a:off x="4717289" y="1383316"/>
            <a:ext cx="2732853" cy="589611"/>
          </a:xfrm>
          <a:prstGeom prst="rect">
            <a:avLst/>
          </a:prstGeom>
          <a:solidFill>
            <a:schemeClr val="accent4">
              <a:alpha val="32000"/>
            </a:schemeClr>
          </a:solidFill>
          <a:ln w="76200" cap="flat" cmpd="sng" algn="ctr">
            <a:noFill/>
            <a:prstDash val="solid"/>
            <a:round/>
            <a:headEnd type="none" w="med" len="med"/>
            <a:tailEnd type="none" w="med" len="med"/>
          </a:ln>
          <a:effectLst>
            <a:outerShdw blurRad="4445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rgbClr val="FFFFFF"/>
              </a:solidFill>
            </a:endParaRPr>
          </a:p>
        </p:txBody>
      </p:sp>
    </p:spTree>
    <p:extLst>
      <p:ext uri="{BB962C8B-B14F-4D97-AF65-F5344CB8AC3E}">
        <p14:creationId xmlns:p14="http://schemas.microsoft.com/office/powerpoint/2010/main" val="1695466426"/>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Adding </a:t>
            </a:r>
            <a:r>
              <a:rPr lang="en-US" sz="3200" dirty="0" smtClean="0"/>
              <a:t>Licenses </a:t>
            </a:r>
            <a:r>
              <a:rPr lang="en-US" sz="3200" dirty="0"/>
              <a:t>to a single device</a:t>
            </a:r>
            <a:br>
              <a:rPr lang="en-US" sz="3200" dirty="0"/>
            </a:br>
            <a:endParaRPr lang="en-US" sz="3200" dirty="0"/>
          </a:p>
        </p:txBody>
      </p:sp>
      <p:pic>
        <p:nvPicPr>
          <p:cNvPr id="4" name="Picture Placeholder 14" descr="Product License Registration - Mozilla Firefox"/>
          <p:cNvPicPr>
            <a:picLocks noChangeAspect="1"/>
          </p:cNvPicPr>
          <p:nvPr/>
        </p:nvPicPr>
        <p:blipFill rotWithShape="1">
          <a:blip r:embed="rId2">
            <a:extLst>
              <a:ext uri="{28A0092B-C50C-407E-A947-70E740481C1C}">
                <a14:useLocalDpi xmlns:a14="http://schemas.microsoft.com/office/drawing/2010/main" val="0"/>
              </a:ext>
            </a:extLst>
          </a:blip>
          <a:srcRect l="4402" t="22675" r="4402"/>
          <a:stretch/>
        </p:blipFill>
        <p:spPr>
          <a:xfrm>
            <a:off x="259462" y="1180931"/>
            <a:ext cx="8655938" cy="3600215"/>
          </a:xfrm>
          <a:prstGeom prst="rect">
            <a:avLst/>
          </a:prstGeom>
        </p:spPr>
      </p:pic>
      <p:grpSp>
        <p:nvGrpSpPr>
          <p:cNvPr id="5" name="Group 4"/>
          <p:cNvGrpSpPr/>
          <p:nvPr/>
        </p:nvGrpSpPr>
        <p:grpSpPr>
          <a:xfrm>
            <a:off x="2198479" y="1828801"/>
            <a:ext cx="6274083" cy="2447269"/>
            <a:chOff x="2278913" y="2444687"/>
            <a:chExt cx="6558634" cy="3256410"/>
          </a:xfrm>
        </p:grpSpPr>
        <p:sp>
          <p:nvSpPr>
            <p:cNvPr id="6" name="TextBox 5"/>
            <p:cNvSpPr txBox="1"/>
            <p:nvPr/>
          </p:nvSpPr>
          <p:spPr>
            <a:xfrm>
              <a:off x="4704199" y="2444687"/>
              <a:ext cx="4133348" cy="3071526"/>
            </a:xfrm>
            <a:prstGeom prst="rect">
              <a:avLst/>
            </a:prstGeom>
            <a:solidFill>
              <a:schemeClr val="bg1">
                <a:alpha val="48000"/>
              </a:schemeClr>
            </a:solidFill>
          </p:spPr>
          <p:txBody>
            <a:bodyPr wrap="square" rtlCol="0">
              <a:spAutoFit/>
            </a:bodyPr>
            <a:lstStyle/>
            <a:p>
              <a:r>
                <a:rPr lang="en-US" sz="1600" dirty="0" smtClean="0">
                  <a:solidFill>
                    <a:srgbClr val="FF0000"/>
                  </a:solidFill>
                </a:rPr>
                <a:t>License Request Summary is shown.</a:t>
              </a:r>
            </a:p>
            <a:p>
              <a:endParaRPr lang="en-US" sz="1600" dirty="0" smtClean="0">
                <a:solidFill>
                  <a:srgbClr val="FF0000"/>
                </a:solidFill>
              </a:endParaRPr>
            </a:p>
            <a:p>
              <a:r>
                <a:rPr lang="en-US" sz="1600" dirty="0" smtClean="0">
                  <a:solidFill>
                    <a:srgbClr val="FF0000"/>
                  </a:solidFill>
                </a:rPr>
                <a:t>Once verified, </a:t>
              </a:r>
              <a:r>
                <a:rPr lang="en-US" sz="1600" dirty="0">
                  <a:solidFill>
                    <a:srgbClr val="FF0000"/>
                  </a:solidFill>
                </a:rPr>
                <a:t>c</a:t>
              </a:r>
              <a:r>
                <a:rPr lang="en-US" sz="1600" dirty="0" smtClean="0">
                  <a:solidFill>
                    <a:srgbClr val="FF0000"/>
                  </a:solidFill>
                </a:rPr>
                <a:t>heck the box indicating that you agree with the Terms of the License agreement. </a:t>
              </a:r>
            </a:p>
            <a:p>
              <a:r>
                <a:rPr lang="en-US" sz="1600" dirty="0" smtClean="0">
                  <a:solidFill>
                    <a:srgbClr val="FF0000"/>
                  </a:solidFill>
                </a:rPr>
                <a:t>This enables the “Get License” button.</a:t>
              </a:r>
            </a:p>
            <a:p>
              <a:endParaRPr lang="en-US" sz="1600" dirty="0">
                <a:solidFill>
                  <a:srgbClr val="FF0000"/>
                </a:solidFill>
              </a:endParaRPr>
            </a:p>
            <a:p>
              <a:r>
                <a:rPr lang="en-US" sz="1600" dirty="0" smtClean="0">
                  <a:solidFill>
                    <a:srgbClr val="FF0000"/>
                  </a:solidFill>
                </a:rPr>
                <a:t>Click the </a:t>
              </a:r>
              <a:r>
                <a:rPr lang="en-US" sz="1600" b="1" dirty="0" smtClean="0">
                  <a:solidFill>
                    <a:srgbClr val="FF0000"/>
                  </a:solidFill>
                </a:rPr>
                <a:t>Get License </a:t>
              </a:r>
              <a:r>
                <a:rPr lang="en-US" sz="1600" dirty="0" smtClean="0">
                  <a:solidFill>
                    <a:srgbClr val="FF0000"/>
                  </a:solidFill>
                </a:rPr>
                <a:t>button to generate the license.</a:t>
              </a:r>
              <a:endParaRPr lang="en-US" sz="1600" dirty="0">
                <a:solidFill>
                  <a:srgbClr val="FF0000"/>
                </a:solidFill>
              </a:endParaRPr>
            </a:p>
          </p:txBody>
        </p:sp>
        <p:cxnSp>
          <p:nvCxnSpPr>
            <p:cNvPr id="7" name="Straight Arrow Connector 6"/>
            <p:cNvCxnSpPr/>
            <p:nvPr/>
          </p:nvCxnSpPr>
          <p:spPr>
            <a:xfrm flipH="1">
              <a:off x="2278913" y="5161186"/>
              <a:ext cx="2515601" cy="539911"/>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99336591"/>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4908" y="171450"/>
            <a:ext cx="8588861" cy="628650"/>
          </a:xfrm>
        </p:spPr>
        <p:txBody>
          <a:bodyPr/>
          <a:lstStyle/>
          <a:p>
            <a:r>
              <a:rPr lang="en-US" sz="3200" dirty="0"/>
              <a:t>Adding </a:t>
            </a:r>
            <a:r>
              <a:rPr lang="en-US" sz="3200" dirty="0" smtClean="0"/>
              <a:t>Licenses </a:t>
            </a:r>
            <a:r>
              <a:rPr lang="en-US" sz="3200" dirty="0"/>
              <a:t>to a number of devices</a:t>
            </a:r>
            <a:r>
              <a:rPr lang="en-US" b="1" dirty="0"/>
              <a:t/>
            </a:r>
            <a:br>
              <a:rPr lang="en-US" b="1" dirty="0"/>
            </a:br>
            <a:endParaRPr lang="en-US" dirty="0"/>
          </a:p>
        </p:txBody>
      </p:sp>
      <p:pic>
        <p:nvPicPr>
          <p:cNvPr id="4" name="Picture Placeholder 5" descr="Product License Registration - Mozilla Firefox"/>
          <p:cNvPicPr>
            <a:picLocks noChangeAspect="1"/>
          </p:cNvPicPr>
          <p:nvPr/>
        </p:nvPicPr>
        <p:blipFill rotWithShape="1">
          <a:blip r:embed="rId2">
            <a:extLst>
              <a:ext uri="{28A0092B-C50C-407E-A947-70E740481C1C}">
                <a14:useLocalDpi xmlns:a14="http://schemas.microsoft.com/office/drawing/2010/main" val="0"/>
              </a:ext>
            </a:extLst>
          </a:blip>
          <a:srcRect l="170" t="24873" r="538"/>
          <a:stretch/>
        </p:blipFill>
        <p:spPr>
          <a:xfrm>
            <a:off x="321764" y="934843"/>
            <a:ext cx="8455151" cy="3931040"/>
          </a:xfrm>
          <a:prstGeom prst="rect">
            <a:avLst/>
          </a:prstGeom>
        </p:spPr>
      </p:pic>
      <p:sp>
        <p:nvSpPr>
          <p:cNvPr id="5" name="TextBox 4"/>
          <p:cNvSpPr txBox="1"/>
          <p:nvPr/>
        </p:nvSpPr>
        <p:spPr>
          <a:xfrm>
            <a:off x="4518543" y="1815917"/>
            <a:ext cx="4207514" cy="2646879"/>
          </a:xfrm>
          <a:prstGeom prst="rect">
            <a:avLst/>
          </a:prstGeom>
          <a:solidFill>
            <a:srgbClr val="FFFFFF">
              <a:alpha val="48000"/>
            </a:srgbClr>
          </a:solidFill>
        </p:spPr>
        <p:txBody>
          <a:bodyPr wrap="square" rtlCol="0">
            <a:spAutoFit/>
          </a:bodyPr>
          <a:lstStyle/>
          <a:p>
            <a:pPr marL="285750" indent="-285750">
              <a:buFont typeface="Arial"/>
              <a:buChar char="•"/>
            </a:pPr>
            <a:r>
              <a:rPr lang="en-US" sz="1400" dirty="0" smtClean="0">
                <a:solidFill>
                  <a:srgbClr val="FF0000"/>
                </a:solidFill>
              </a:rPr>
              <a:t>To create a license for </a:t>
            </a:r>
            <a:r>
              <a:rPr lang="en-US" sz="1400" b="1" dirty="0" smtClean="0">
                <a:solidFill>
                  <a:srgbClr val="FF0000"/>
                </a:solidFill>
              </a:rPr>
              <a:t>more than one device</a:t>
            </a:r>
            <a:r>
              <a:rPr lang="en-US" sz="1400" dirty="0" smtClean="0">
                <a:solidFill>
                  <a:srgbClr val="FF0000"/>
                </a:solidFill>
              </a:rPr>
              <a:t> you must select the number of License Types you want enabled on each device </a:t>
            </a:r>
          </a:p>
          <a:p>
            <a:r>
              <a:rPr lang="en-US" sz="1400" b="1" dirty="0" smtClean="0">
                <a:solidFill>
                  <a:srgbClr val="FF0000"/>
                </a:solidFill>
              </a:rPr>
              <a:t>(all devices will be licensed with the same License Types and qty).  </a:t>
            </a:r>
          </a:p>
          <a:p>
            <a:pPr marL="285750" indent="-285750">
              <a:buFont typeface="Arial"/>
              <a:buChar char="•"/>
            </a:pPr>
            <a:r>
              <a:rPr lang="en-US" sz="1400" dirty="0" smtClean="0">
                <a:solidFill>
                  <a:srgbClr val="E50000"/>
                </a:solidFill>
              </a:rPr>
              <a:t>Next, upload the file containing </a:t>
            </a:r>
            <a:r>
              <a:rPr lang="en-US" sz="1400" u="sng" dirty="0" smtClean="0">
                <a:solidFill>
                  <a:srgbClr val="E50000"/>
                </a:solidFill>
              </a:rPr>
              <a:t>all of the device ID/UA’s</a:t>
            </a:r>
            <a:r>
              <a:rPr lang="en-US" sz="1400" dirty="0" smtClean="0">
                <a:solidFill>
                  <a:srgbClr val="E50000"/>
                </a:solidFill>
              </a:rPr>
              <a:t> you want to license. This file can be created from the </a:t>
            </a:r>
            <a:r>
              <a:rPr lang="en-US" sz="1400" b="1" dirty="0" smtClean="0">
                <a:solidFill>
                  <a:srgbClr val="E50000"/>
                </a:solidFill>
              </a:rPr>
              <a:t>MM1 file </a:t>
            </a:r>
            <a:r>
              <a:rPr lang="en-US" sz="1400" dirty="0" smtClean="0">
                <a:solidFill>
                  <a:srgbClr val="E50000"/>
                </a:solidFill>
              </a:rPr>
              <a:t>delivered when purchasing D9859s or through a </a:t>
            </a:r>
            <a:r>
              <a:rPr lang="en-US" sz="1400" b="1" dirty="0" err="1" smtClean="0">
                <a:solidFill>
                  <a:srgbClr val="E50000"/>
                </a:solidFill>
              </a:rPr>
              <a:t>csv</a:t>
            </a:r>
            <a:r>
              <a:rPr lang="en-US" sz="1400" b="1" dirty="0" smtClean="0">
                <a:solidFill>
                  <a:srgbClr val="E50000"/>
                </a:solidFill>
              </a:rPr>
              <a:t> file </a:t>
            </a:r>
            <a:r>
              <a:rPr lang="en-US" sz="1400" dirty="0" smtClean="0">
                <a:solidFill>
                  <a:srgbClr val="E50000"/>
                </a:solidFill>
              </a:rPr>
              <a:t>with all master UAs.</a:t>
            </a:r>
            <a:endParaRPr lang="en-US" sz="1200" dirty="0">
              <a:solidFill>
                <a:srgbClr val="E50000"/>
              </a:solidFill>
            </a:endParaRPr>
          </a:p>
          <a:p>
            <a:r>
              <a:rPr lang="en-US" sz="1200" dirty="0" smtClean="0">
                <a:solidFill>
                  <a:srgbClr val="E50000"/>
                </a:solidFill>
              </a:rPr>
              <a:t>(Enter the file name and/or browse to find your file)  </a:t>
            </a:r>
            <a:endParaRPr lang="en-US" sz="1200" dirty="0">
              <a:solidFill>
                <a:srgbClr val="E50000"/>
              </a:solidFill>
            </a:endParaRPr>
          </a:p>
          <a:p>
            <a:pPr marL="285750" indent="-285750">
              <a:buFont typeface="Arial"/>
              <a:buChar char="•"/>
            </a:pPr>
            <a:r>
              <a:rPr lang="en-US" sz="1400" dirty="0" smtClean="0">
                <a:solidFill>
                  <a:srgbClr val="FF0000"/>
                </a:solidFill>
              </a:rPr>
              <a:t>Once you locate your file click on </a:t>
            </a:r>
            <a:r>
              <a:rPr lang="en-US" sz="1400" b="1" dirty="0" smtClean="0">
                <a:solidFill>
                  <a:srgbClr val="FF0000"/>
                </a:solidFill>
              </a:rPr>
              <a:t>Assign</a:t>
            </a:r>
            <a:r>
              <a:rPr lang="en-US" sz="1400" dirty="0" smtClean="0">
                <a:solidFill>
                  <a:srgbClr val="FF0000"/>
                </a:solidFill>
              </a:rPr>
              <a:t>.</a:t>
            </a:r>
            <a:endParaRPr lang="en-US" sz="1400" dirty="0">
              <a:solidFill>
                <a:srgbClr val="FF0000"/>
              </a:solidFill>
            </a:endParaRPr>
          </a:p>
        </p:txBody>
      </p:sp>
      <p:cxnSp>
        <p:nvCxnSpPr>
          <p:cNvPr id="6" name="Straight Arrow Connector 5"/>
          <p:cNvCxnSpPr/>
          <p:nvPr/>
        </p:nvCxnSpPr>
        <p:spPr>
          <a:xfrm flipH="1">
            <a:off x="4302551" y="1995630"/>
            <a:ext cx="302388" cy="86391"/>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H="1">
            <a:off x="3250512" y="3058239"/>
            <a:ext cx="1363066" cy="419779"/>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flipV="1">
            <a:off x="2259912" y="3742338"/>
            <a:ext cx="2332641" cy="555014"/>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93322528"/>
      </p:ext>
    </p:extLst>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subTnLst>
                                    <p:set>
                                      <p:cBhvr override="childStyle">
                                        <p:cTn dur="1" fill="hold" display="0" masterRel="nextClick" afterEffect="1"/>
                                        <p:tgtEl>
                                          <p:spTgt spid="6"/>
                                        </p:tgtEl>
                                        <p:attrNameLst>
                                          <p:attrName>style.visibility</p:attrName>
                                        </p:attrNameLst>
                                      </p:cBhvr>
                                      <p:to>
                                        <p:strVal val="hidden"/>
                                      </p:to>
                                    </p:set>
                                  </p:subTnLst>
                                </p:cTn>
                              </p:par>
                              <p:par>
                                <p:cTn id="7" presetID="1" presetClass="entr" presetSubtype="0" fill="hold" nodeType="withEffect">
                                  <p:stCondLst>
                                    <p:cond delay="0"/>
                                  </p:stCondLst>
                                  <p:childTnLst>
                                    <p:set>
                                      <p:cBhvr>
                                        <p:cTn id="8" dur="1" fill="hold">
                                          <p:stCondLst>
                                            <p:cond delay="0"/>
                                          </p:stCondLst>
                                        </p:cTn>
                                        <p:tgtEl>
                                          <p:spTgt spid="5">
                                            <p:txEl>
                                              <p:pRg st="0" end="0"/>
                                            </p:txEl>
                                          </p:spTgt>
                                        </p:tgtEl>
                                        <p:attrNameLst>
                                          <p:attrName>style.visibility</p:attrName>
                                        </p:attrNameLst>
                                      </p:cBhvr>
                                      <p:to>
                                        <p:strVal val="visible"/>
                                      </p:to>
                                    </p:set>
                                  </p:childTnLst>
                                  <p:subTnLst>
                                    <p:set>
                                      <p:cBhvr override="childStyle">
                                        <p:cTn dur="1" fill="hold" display="0" masterRel="nextClick" afterEffect="1"/>
                                        <p:tgtEl>
                                          <p:spTgt spid="5">
                                            <p:txEl>
                                              <p:pRg st="0" end="0"/>
                                            </p:txEl>
                                          </p:spTgt>
                                        </p:tgtEl>
                                        <p:attrNameLst>
                                          <p:attrName>style.visibility</p:attrName>
                                        </p:attrNameLst>
                                      </p:cBhvr>
                                      <p:to>
                                        <p:strVal val="hidden"/>
                                      </p:to>
                                    </p:set>
                                  </p:subTnLst>
                                </p:cTn>
                              </p:par>
                              <p:par>
                                <p:cTn id="9" presetID="1" presetClass="entr" presetSubtype="0" fill="hold" nodeType="with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subTnLst>
                                    <p:set>
                                      <p:cBhvr override="childStyle">
                                        <p:cTn dur="1" fill="hold" display="0" masterRel="nextClick" afterEffect="1"/>
                                        <p:tgtEl>
                                          <p:spTgt spid="5">
                                            <p:txEl>
                                              <p:pRg st="1" end="1"/>
                                            </p:txEl>
                                          </p:spTgt>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subTnLst>
                                    <p:set>
                                      <p:cBhvr override="childStyle">
                                        <p:cTn dur="1" fill="hold" display="0" masterRel="nextClick" afterEffect="1"/>
                                        <p:tgtEl>
                                          <p:spTgt spid="7"/>
                                        </p:tgtEl>
                                        <p:attrNameLst>
                                          <p:attrName>style.visibility</p:attrName>
                                        </p:attrNameLst>
                                      </p:cBhvr>
                                      <p:to>
                                        <p:strVal val="hidden"/>
                                      </p:to>
                                    </p:set>
                                  </p:subTnLst>
                                </p:cTn>
                              </p:par>
                              <p:par>
                                <p:cTn id="15" presetID="1" presetClass="entr" presetSubtype="0" fill="hold" nodeType="with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childTnLst>
                                  <p:subTnLst>
                                    <p:set>
                                      <p:cBhvr override="childStyle">
                                        <p:cTn dur="1" fill="hold" display="0" masterRel="nextClick" afterEffect="1"/>
                                        <p:tgtEl>
                                          <p:spTgt spid="5">
                                            <p:txEl>
                                              <p:pRg st="2" end="2"/>
                                            </p:txEl>
                                          </p:spTgt>
                                        </p:tgtEl>
                                        <p:attrNameLst>
                                          <p:attrName>style.visibility</p:attrName>
                                        </p:attrNameLst>
                                      </p:cBhvr>
                                      <p:to>
                                        <p:strVal val="hidden"/>
                                      </p:to>
                                    </p:set>
                                  </p:subTnLst>
                                </p:cTn>
                              </p:par>
                              <p:par>
                                <p:cTn id="17" presetID="1" presetClass="entr" presetSubtype="0" fill="hold" nodeType="with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subTnLst>
                                    <p:set>
                                      <p:cBhvr override="childStyle">
                                        <p:cTn dur="1" fill="hold" display="0" masterRel="nextClick" afterEffect="1"/>
                                        <p:tgtEl>
                                          <p:spTgt spid="5">
                                            <p:txEl>
                                              <p:pRg st="3" end="3"/>
                                            </p:txEl>
                                          </p:spTgt>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588861" cy="628650"/>
          </a:xfrm>
        </p:spPr>
        <p:txBody>
          <a:bodyPr/>
          <a:lstStyle/>
          <a:p>
            <a:r>
              <a:rPr lang="en-US" dirty="0" smtClean="0"/>
              <a:t>MM1 </a:t>
            </a:r>
            <a:r>
              <a:rPr lang="en-US" dirty="0" err="1" smtClean="0"/>
              <a:t>vs</a:t>
            </a:r>
            <a:r>
              <a:rPr lang="en-US" dirty="0" smtClean="0"/>
              <a:t> CSV file</a:t>
            </a:r>
            <a:endParaRPr lang="en-US" dirty="0"/>
          </a:p>
        </p:txBody>
      </p:sp>
      <p:sp>
        <p:nvSpPr>
          <p:cNvPr id="3" name="Text Placeholder 2"/>
          <p:cNvSpPr>
            <a:spLocks noGrp="1"/>
          </p:cNvSpPr>
          <p:nvPr>
            <p:ph type="body" sz="quarter" idx="10"/>
          </p:nvPr>
        </p:nvSpPr>
        <p:spPr>
          <a:xfrm>
            <a:off x="114977" y="554580"/>
            <a:ext cx="8578850" cy="3723894"/>
          </a:xfrm>
        </p:spPr>
        <p:txBody>
          <a:bodyPr/>
          <a:lstStyle/>
          <a:p>
            <a:r>
              <a:rPr lang="en-US" sz="1800" dirty="0" smtClean="0"/>
              <a:t>MM1: Comes from Cisco, contains all recently purchased receivers (could be mix). System will filter out the D9859 Master UAs. No sorting or filtering options, all UAs are displayed, hard to work through if licensing is required on a subset.</a:t>
            </a:r>
          </a:p>
          <a:p>
            <a:endParaRPr lang="en-US" sz="1800" dirty="0"/>
          </a:p>
          <a:p>
            <a:endParaRPr lang="en-US" sz="1800" dirty="0" smtClean="0"/>
          </a:p>
          <a:p>
            <a:r>
              <a:rPr lang="en-US" sz="1800" dirty="0" smtClean="0"/>
              <a:t>CSV: Can be created ad hoc, only needs Master UA, simple list in Excel that can easily be manipulated. Customer generated.</a:t>
            </a:r>
          </a:p>
          <a:p>
            <a:pPr marL="0" indent="0">
              <a:buNone/>
            </a:pPr>
            <a:r>
              <a:rPr lang="en-US" sz="1800" dirty="0" smtClean="0"/>
              <a:t>	Supports following UA number formats: </a:t>
            </a:r>
          </a:p>
          <a:p>
            <a:pPr marL="227012" lvl="1" indent="0">
              <a:buNone/>
            </a:pPr>
            <a:r>
              <a:rPr lang="en-US" sz="1400" dirty="0"/>
              <a:t>	</a:t>
            </a:r>
            <a:r>
              <a:rPr lang="en-US" sz="1400" dirty="0" smtClean="0"/>
              <a:t>000</a:t>
            </a:r>
            <a:r>
              <a:rPr lang="en-US" sz="1400" dirty="0"/>
              <a:t>-</a:t>
            </a:r>
            <a:r>
              <a:rPr lang="en-US" sz="1400" dirty="0" smtClean="0"/>
              <a:t>123-4567-</a:t>
            </a:r>
            <a:r>
              <a:rPr lang="en-US" sz="1400" dirty="0"/>
              <a:t>8</a:t>
            </a:r>
            <a:r>
              <a:rPr lang="en-US" sz="1400" dirty="0" smtClean="0"/>
              <a:t>, </a:t>
            </a:r>
            <a:r>
              <a:rPr lang="en-US" sz="1400" dirty="0"/>
              <a:t>00012345678, 1234567</a:t>
            </a:r>
          </a:p>
        </p:txBody>
      </p:sp>
      <p:pic>
        <p:nvPicPr>
          <p:cNvPr id="4" name="Picture 3"/>
          <p:cNvPicPr>
            <a:picLocks noChangeAspect="1"/>
          </p:cNvPicPr>
          <p:nvPr/>
        </p:nvPicPr>
        <p:blipFill>
          <a:blip r:embed="rId2"/>
          <a:stretch>
            <a:fillRect/>
          </a:stretch>
        </p:blipFill>
        <p:spPr>
          <a:xfrm>
            <a:off x="5193554" y="2777972"/>
            <a:ext cx="3681539" cy="2365528"/>
          </a:xfrm>
          <a:prstGeom prst="rect">
            <a:avLst/>
          </a:prstGeom>
        </p:spPr>
      </p:pic>
      <p:pic>
        <p:nvPicPr>
          <p:cNvPr id="5" name="Picture 4" descr="Screen Clipping"/>
          <p:cNvPicPr>
            <a:picLocks noChangeAspect="1"/>
          </p:cNvPicPr>
          <p:nvPr/>
        </p:nvPicPr>
        <p:blipFill rotWithShape="1">
          <a:blip r:embed="rId3">
            <a:extLst>
              <a:ext uri="{28A0092B-C50C-407E-A947-70E740481C1C}">
                <a14:useLocalDpi xmlns:a14="http://schemas.microsoft.com/office/drawing/2010/main" val="0"/>
              </a:ext>
            </a:extLst>
          </a:blip>
          <a:srcRect r="5405" b="14840"/>
          <a:stretch/>
        </p:blipFill>
        <p:spPr>
          <a:xfrm>
            <a:off x="423315" y="1458749"/>
            <a:ext cx="4729133" cy="933945"/>
          </a:xfrm>
          <a:prstGeom prst="rect">
            <a:avLst/>
          </a:prstGeom>
          <a:ln w="19050" cmpd="sng">
            <a:solidFill>
              <a:srgbClr val="FF0000"/>
            </a:solidFill>
          </a:ln>
        </p:spPr>
      </p:pic>
    </p:spTree>
    <p:extLst>
      <p:ext uri="{BB962C8B-B14F-4D97-AF65-F5344CB8AC3E}">
        <p14:creationId xmlns:p14="http://schemas.microsoft.com/office/powerpoint/2010/main" val="385006358"/>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757" y="99545"/>
            <a:ext cx="8588861" cy="628650"/>
          </a:xfrm>
        </p:spPr>
        <p:txBody>
          <a:bodyPr/>
          <a:lstStyle/>
          <a:p>
            <a:r>
              <a:rPr lang="en-US" sz="3200" dirty="0"/>
              <a:t>Adding </a:t>
            </a:r>
            <a:r>
              <a:rPr lang="en-US" sz="3200" dirty="0" smtClean="0"/>
              <a:t>Licenses </a:t>
            </a:r>
            <a:r>
              <a:rPr lang="en-US" sz="3200" dirty="0"/>
              <a:t>to a number of devices</a:t>
            </a:r>
            <a:r>
              <a:rPr lang="en-US" b="1" dirty="0"/>
              <a:t/>
            </a:r>
            <a:br>
              <a:rPr lang="en-US" b="1" dirty="0"/>
            </a:br>
            <a:endParaRPr lang="en-US" dirty="0"/>
          </a:p>
        </p:txBody>
      </p:sp>
      <p:pic>
        <p:nvPicPr>
          <p:cNvPr id="14" name="Picture Placeholder 2" descr="Product License Registration - Mozilla Firefox"/>
          <p:cNvPicPr>
            <a:picLocks noChangeAspect="1"/>
          </p:cNvPicPr>
          <p:nvPr/>
        </p:nvPicPr>
        <p:blipFill rotWithShape="1">
          <a:blip r:embed="rId2">
            <a:extLst>
              <a:ext uri="{28A0092B-C50C-407E-A947-70E740481C1C}">
                <a14:useLocalDpi xmlns:a14="http://schemas.microsoft.com/office/drawing/2010/main" val="0"/>
              </a:ext>
            </a:extLst>
          </a:blip>
          <a:srcRect l="12067" t="23461" r="12067"/>
          <a:stretch/>
        </p:blipFill>
        <p:spPr>
          <a:xfrm>
            <a:off x="356931" y="1155074"/>
            <a:ext cx="8455151" cy="3480984"/>
          </a:xfrm>
          <a:prstGeom prst="rect">
            <a:avLst/>
          </a:prstGeom>
        </p:spPr>
      </p:pic>
      <p:pic>
        <p:nvPicPr>
          <p:cNvPr id="15" name="Picture 14" descr="Screen Clipping"/>
          <p:cNvPicPr>
            <a:picLocks noChangeAspect="1"/>
          </p:cNvPicPr>
          <p:nvPr/>
        </p:nvPicPr>
        <p:blipFill rotWithShape="1">
          <a:blip r:embed="rId3">
            <a:extLst>
              <a:ext uri="{28A0092B-C50C-407E-A947-70E740481C1C}">
                <a14:useLocalDpi xmlns:a14="http://schemas.microsoft.com/office/drawing/2010/main" val="0"/>
              </a:ext>
            </a:extLst>
          </a:blip>
          <a:srcRect r="5405" b="14840"/>
          <a:stretch/>
        </p:blipFill>
        <p:spPr>
          <a:xfrm>
            <a:off x="4414867" y="619688"/>
            <a:ext cx="4729133" cy="933945"/>
          </a:xfrm>
          <a:prstGeom prst="rect">
            <a:avLst/>
          </a:prstGeom>
          <a:ln w="19050" cmpd="sng">
            <a:solidFill>
              <a:srgbClr val="FF0000"/>
            </a:solidFill>
          </a:ln>
        </p:spPr>
      </p:pic>
      <p:grpSp>
        <p:nvGrpSpPr>
          <p:cNvPr id="16" name="Group 15"/>
          <p:cNvGrpSpPr/>
          <p:nvPr/>
        </p:nvGrpSpPr>
        <p:grpSpPr>
          <a:xfrm>
            <a:off x="1743960" y="600893"/>
            <a:ext cx="7074345" cy="3707366"/>
            <a:chOff x="1504954" y="964074"/>
            <a:chExt cx="7074345" cy="4943155"/>
          </a:xfrm>
        </p:grpSpPr>
        <p:cxnSp>
          <p:nvCxnSpPr>
            <p:cNvPr id="17" name="Straight Arrow Connector 16"/>
            <p:cNvCxnSpPr>
              <a:stCxn id="22" idx="7"/>
            </p:cNvCxnSpPr>
            <p:nvPr/>
          </p:nvCxnSpPr>
          <p:spPr>
            <a:xfrm flipV="1">
              <a:off x="6118876" y="2213229"/>
              <a:ext cx="424251" cy="1145868"/>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3527882" y="4060569"/>
              <a:ext cx="5051417" cy="1846660"/>
            </a:xfrm>
            <a:prstGeom prst="rect">
              <a:avLst/>
            </a:prstGeom>
            <a:noFill/>
          </p:spPr>
          <p:txBody>
            <a:bodyPr wrap="square" rtlCol="0">
              <a:spAutoFit/>
            </a:bodyPr>
            <a:lstStyle/>
            <a:p>
              <a:pPr marL="285750" indent="-285750">
                <a:buFont typeface="Arial"/>
                <a:buChar char="•"/>
              </a:pPr>
              <a:r>
                <a:rPr lang="en-US" sz="1400" dirty="0" smtClean="0">
                  <a:solidFill>
                    <a:srgbClr val="FF0000"/>
                  </a:solidFill>
                </a:rPr>
                <a:t>Here we have selected </a:t>
              </a:r>
              <a:r>
                <a:rPr lang="en-US" sz="1400" b="1" dirty="0" smtClean="0">
                  <a:solidFill>
                    <a:srgbClr val="FF0000"/>
                  </a:solidFill>
                </a:rPr>
                <a:t>one</a:t>
              </a:r>
              <a:r>
                <a:rPr lang="en-US" sz="1400" dirty="0" smtClean="0">
                  <a:solidFill>
                    <a:srgbClr val="FF0000"/>
                  </a:solidFill>
                </a:rPr>
                <a:t> LIC-D9859-SD-CH License to be </a:t>
              </a:r>
              <a:r>
                <a:rPr lang="en-US" sz="1400" dirty="0">
                  <a:solidFill>
                    <a:srgbClr val="FF0000"/>
                  </a:solidFill>
                </a:rPr>
                <a:t>added </a:t>
              </a:r>
              <a:r>
                <a:rPr lang="en-US" sz="1400" b="1" dirty="0">
                  <a:solidFill>
                    <a:srgbClr val="FF0000"/>
                  </a:solidFill>
                </a:rPr>
                <a:t>to </a:t>
              </a:r>
              <a:r>
                <a:rPr lang="en-US" sz="1400" b="1" dirty="0" smtClean="0">
                  <a:solidFill>
                    <a:srgbClr val="FF0000"/>
                  </a:solidFill>
                </a:rPr>
                <a:t>all our devices (5) contained in our file</a:t>
              </a:r>
              <a:r>
                <a:rPr lang="en-US" sz="1400" dirty="0" smtClean="0">
                  <a:solidFill>
                    <a:srgbClr val="FF0000"/>
                  </a:solidFill>
                </a:rPr>
                <a:t>. </a:t>
              </a:r>
              <a:r>
                <a:rPr lang="en-US" sz="1400" b="1" dirty="0">
                  <a:solidFill>
                    <a:srgbClr val="FF0000"/>
                  </a:solidFill>
                </a:rPr>
                <a:t>(500 – 5 = 495) </a:t>
              </a:r>
              <a:endParaRPr lang="en-US" sz="1400" dirty="0" smtClean="0">
                <a:solidFill>
                  <a:srgbClr val="FF0000"/>
                </a:solidFill>
              </a:endParaRPr>
            </a:p>
            <a:p>
              <a:pPr marL="285750" indent="-285750">
                <a:buFont typeface="Arial"/>
                <a:buChar char="•"/>
              </a:pPr>
              <a:r>
                <a:rPr lang="en-US" sz="1400" dirty="0">
                  <a:solidFill>
                    <a:srgbClr val="FF0000"/>
                  </a:solidFill>
                </a:rPr>
                <a:t>W</a:t>
              </a:r>
              <a:r>
                <a:rPr lang="en-US" sz="1400" dirty="0" smtClean="0">
                  <a:solidFill>
                    <a:srgbClr val="FF0000"/>
                  </a:solidFill>
                </a:rPr>
                <a:t>e can see the devices by clicking on the View Devices button. (see above)</a:t>
              </a:r>
            </a:p>
            <a:p>
              <a:pPr marL="285750" indent="-285750">
                <a:buFont typeface="Arial"/>
                <a:buChar char="•"/>
              </a:pPr>
              <a:r>
                <a:rPr lang="en-US" sz="1400" dirty="0" smtClean="0">
                  <a:solidFill>
                    <a:srgbClr val="FF0000"/>
                  </a:solidFill>
                </a:rPr>
                <a:t>Once reviewed, select </a:t>
              </a:r>
              <a:r>
                <a:rPr lang="en-US" sz="1400" b="1" dirty="0" smtClean="0">
                  <a:solidFill>
                    <a:srgbClr val="FF0000"/>
                  </a:solidFill>
                </a:rPr>
                <a:t>Next to generate License file</a:t>
              </a:r>
              <a:endParaRPr lang="en-US" sz="1400" b="1" dirty="0">
                <a:solidFill>
                  <a:srgbClr val="FF0000"/>
                </a:solidFill>
              </a:endParaRPr>
            </a:p>
          </p:txBody>
        </p:sp>
        <p:sp>
          <p:nvSpPr>
            <p:cNvPr id="19" name="Oval 18"/>
            <p:cNvSpPr/>
            <p:nvPr/>
          </p:nvSpPr>
          <p:spPr>
            <a:xfrm>
              <a:off x="3790955" y="2747831"/>
              <a:ext cx="169540" cy="238125"/>
            </a:xfrm>
            <a:prstGeom prst="ellipse">
              <a:avLst/>
            </a:prstGeom>
            <a:noFill/>
            <a:ln>
              <a:solidFill>
                <a:srgbClr val="FF0000"/>
              </a:solid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20" name="Oval 19"/>
            <p:cNvSpPr/>
            <p:nvPr/>
          </p:nvSpPr>
          <p:spPr>
            <a:xfrm>
              <a:off x="7905754" y="2612801"/>
              <a:ext cx="209550" cy="238125"/>
            </a:xfrm>
            <a:prstGeom prst="ellipse">
              <a:avLst/>
            </a:prstGeom>
            <a:noFill/>
            <a:ln>
              <a:solidFill>
                <a:srgbClr val="FF0000"/>
              </a:solid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21" name="Oval 20"/>
            <p:cNvSpPr/>
            <p:nvPr/>
          </p:nvSpPr>
          <p:spPr>
            <a:xfrm>
              <a:off x="4910234" y="964074"/>
              <a:ext cx="622056" cy="1352823"/>
            </a:xfrm>
            <a:prstGeom prst="ellipse">
              <a:avLst/>
            </a:prstGeom>
            <a:noFill/>
            <a:ln>
              <a:solidFill>
                <a:srgbClr val="FF0000"/>
              </a:solid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22" name="Oval 21"/>
            <p:cNvSpPr/>
            <p:nvPr/>
          </p:nvSpPr>
          <p:spPr>
            <a:xfrm>
              <a:off x="5086354" y="3324225"/>
              <a:ext cx="1209675" cy="238125"/>
            </a:xfrm>
            <a:prstGeom prst="ellipse">
              <a:avLst/>
            </a:prstGeom>
            <a:noFill/>
            <a:ln>
              <a:solidFill>
                <a:srgbClr val="FF0000"/>
              </a:solid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24" name="Oval 23"/>
            <p:cNvSpPr/>
            <p:nvPr/>
          </p:nvSpPr>
          <p:spPr>
            <a:xfrm>
              <a:off x="1504954" y="5469418"/>
              <a:ext cx="714375" cy="238125"/>
            </a:xfrm>
            <a:prstGeom prst="ellipse">
              <a:avLst/>
            </a:prstGeom>
            <a:noFill/>
            <a:ln>
              <a:solidFill>
                <a:srgbClr val="FF0000"/>
              </a:solid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grpSp>
    </p:spTree>
    <p:extLst>
      <p:ext uri="{BB962C8B-B14F-4D97-AF65-F5344CB8AC3E}">
        <p14:creationId xmlns:p14="http://schemas.microsoft.com/office/powerpoint/2010/main" val="687257276"/>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4013" y="114300"/>
            <a:ext cx="8588861" cy="628650"/>
          </a:xfrm>
        </p:spPr>
        <p:txBody>
          <a:bodyPr/>
          <a:lstStyle/>
          <a:p>
            <a:r>
              <a:rPr lang="en-US" sz="3200" dirty="0"/>
              <a:t>Adding </a:t>
            </a:r>
            <a:r>
              <a:rPr lang="en-US" sz="3200" dirty="0" smtClean="0"/>
              <a:t>Licenses </a:t>
            </a:r>
            <a:r>
              <a:rPr lang="en-US" sz="3200" dirty="0"/>
              <a:t>to a number of devices</a:t>
            </a:r>
            <a:r>
              <a:rPr lang="en-US" b="1" dirty="0"/>
              <a:t/>
            </a:r>
            <a:br>
              <a:rPr lang="en-US" b="1" dirty="0"/>
            </a:br>
            <a:endParaRPr lang="en-US" dirty="0"/>
          </a:p>
        </p:txBody>
      </p:sp>
      <p:pic>
        <p:nvPicPr>
          <p:cNvPr id="4" name="Picture 3" descr="Product License Registration - Mozilla Firefox"/>
          <p:cNvPicPr>
            <a:picLocks noChangeAspect="1"/>
          </p:cNvPicPr>
          <p:nvPr/>
        </p:nvPicPr>
        <p:blipFill rotWithShape="1">
          <a:blip r:embed="rId2" cstate="print">
            <a:extLst>
              <a:ext uri="{28A0092B-C50C-407E-A947-70E740481C1C}">
                <a14:useLocalDpi xmlns:a14="http://schemas.microsoft.com/office/drawing/2010/main" val="0"/>
              </a:ext>
            </a:extLst>
          </a:blip>
          <a:srcRect l="-7760" t="-8964" r="-99138" b="-69818"/>
          <a:stretch/>
        </p:blipFill>
        <p:spPr>
          <a:xfrm>
            <a:off x="36443" y="685800"/>
            <a:ext cx="9144000" cy="3731712"/>
          </a:xfrm>
          <a:prstGeom prst="rect">
            <a:avLst/>
          </a:prstGeom>
        </p:spPr>
      </p:pic>
      <p:pic>
        <p:nvPicPr>
          <p:cNvPr id="5" name="Picture 4" descr="Screen Clipping"/>
          <p:cNvPicPr>
            <a:picLocks noChangeAspect="1"/>
          </p:cNvPicPr>
          <p:nvPr/>
        </p:nvPicPr>
        <p:blipFill rotWithShape="1">
          <a:blip r:embed="rId3">
            <a:extLst>
              <a:ext uri="{28A0092B-C50C-407E-A947-70E740481C1C}">
                <a14:useLocalDpi xmlns:a14="http://schemas.microsoft.com/office/drawing/2010/main" val="0"/>
              </a:ext>
            </a:extLst>
          </a:blip>
          <a:srcRect l="5118" r="24622" b="17978"/>
          <a:stretch/>
        </p:blipFill>
        <p:spPr>
          <a:xfrm>
            <a:off x="3008241" y="3037279"/>
            <a:ext cx="5695951" cy="1793234"/>
          </a:xfrm>
          <a:prstGeom prst="rect">
            <a:avLst/>
          </a:prstGeom>
        </p:spPr>
      </p:pic>
      <p:sp>
        <p:nvSpPr>
          <p:cNvPr id="7" name="TextBox 6"/>
          <p:cNvSpPr txBox="1"/>
          <p:nvPr/>
        </p:nvSpPr>
        <p:spPr>
          <a:xfrm>
            <a:off x="4475340" y="1056141"/>
            <a:ext cx="3954020" cy="2308324"/>
          </a:xfrm>
          <a:prstGeom prst="rect">
            <a:avLst/>
          </a:prstGeom>
          <a:solidFill>
            <a:schemeClr val="bg2">
              <a:alpha val="89000"/>
            </a:schemeClr>
          </a:solidFill>
        </p:spPr>
        <p:txBody>
          <a:bodyPr wrap="square" rtlCol="0">
            <a:spAutoFit/>
          </a:bodyPr>
          <a:lstStyle/>
          <a:p>
            <a:r>
              <a:rPr lang="en-US" sz="1600" dirty="0" smtClean="0">
                <a:solidFill>
                  <a:srgbClr val="FF0000"/>
                </a:solidFill>
              </a:rPr>
              <a:t>License Request Summary is shown.</a:t>
            </a:r>
          </a:p>
          <a:p>
            <a:endParaRPr lang="en-US" sz="1600" dirty="0" smtClean="0">
              <a:solidFill>
                <a:srgbClr val="FF0000"/>
              </a:solidFill>
            </a:endParaRPr>
          </a:p>
          <a:p>
            <a:r>
              <a:rPr lang="en-US" sz="1600" dirty="0" smtClean="0">
                <a:solidFill>
                  <a:srgbClr val="FF0000"/>
                </a:solidFill>
              </a:rPr>
              <a:t>Once verified, </a:t>
            </a:r>
            <a:r>
              <a:rPr lang="en-US" sz="1600" dirty="0">
                <a:solidFill>
                  <a:srgbClr val="FF0000"/>
                </a:solidFill>
              </a:rPr>
              <a:t>c</a:t>
            </a:r>
            <a:r>
              <a:rPr lang="en-US" sz="1600" dirty="0" smtClean="0">
                <a:solidFill>
                  <a:srgbClr val="FF0000"/>
                </a:solidFill>
              </a:rPr>
              <a:t>heck the box indicating that you agree with the Terms of the License agreement. </a:t>
            </a:r>
          </a:p>
          <a:p>
            <a:r>
              <a:rPr lang="en-US" sz="1600" dirty="0" smtClean="0">
                <a:solidFill>
                  <a:srgbClr val="FF0000"/>
                </a:solidFill>
              </a:rPr>
              <a:t>This enables the “Get License” button.</a:t>
            </a:r>
          </a:p>
          <a:p>
            <a:endParaRPr lang="en-US" sz="1600" dirty="0">
              <a:solidFill>
                <a:srgbClr val="FF0000"/>
              </a:solidFill>
            </a:endParaRPr>
          </a:p>
          <a:p>
            <a:r>
              <a:rPr lang="en-US" sz="1600" dirty="0" smtClean="0">
                <a:solidFill>
                  <a:srgbClr val="FF0000"/>
                </a:solidFill>
              </a:rPr>
              <a:t>Click the </a:t>
            </a:r>
            <a:r>
              <a:rPr lang="en-US" sz="1600" b="1" dirty="0" smtClean="0">
                <a:solidFill>
                  <a:srgbClr val="FF0000"/>
                </a:solidFill>
              </a:rPr>
              <a:t>Get License </a:t>
            </a:r>
            <a:r>
              <a:rPr lang="en-US" sz="1600" dirty="0" smtClean="0">
                <a:solidFill>
                  <a:srgbClr val="FF0000"/>
                </a:solidFill>
              </a:rPr>
              <a:t>button to generate the license.</a:t>
            </a:r>
            <a:endParaRPr lang="en-US" sz="1600" dirty="0">
              <a:solidFill>
                <a:srgbClr val="FF0000"/>
              </a:solidFill>
            </a:endParaRPr>
          </a:p>
        </p:txBody>
      </p:sp>
    </p:spTree>
    <p:extLst>
      <p:ext uri="{BB962C8B-B14F-4D97-AF65-F5344CB8AC3E}">
        <p14:creationId xmlns:p14="http://schemas.microsoft.com/office/powerpoint/2010/main" val="2872320880"/>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Screen Clipping"/>
          <p:cNvPicPr>
            <a:picLocks noChangeAspect="1"/>
          </p:cNvPicPr>
          <p:nvPr/>
        </p:nvPicPr>
        <p:blipFill rotWithShape="1">
          <a:blip r:embed="rId2">
            <a:extLst>
              <a:ext uri="{28A0092B-C50C-407E-A947-70E740481C1C}">
                <a14:useLocalDpi xmlns:a14="http://schemas.microsoft.com/office/drawing/2010/main" val="0"/>
              </a:ext>
            </a:extLst>
          </a:blip>
          <a:srcRect t="-14101" r="16024" b="14101"/>
          <a:stretch/>
        </p:blipFill>
        <p:spPr>
          <a:xfrm>
            <a:off x="397359" y="1428515"/>
            <a:ext cx="7415829" cy="3343742"/>
          </a:xfrm>
          <a:prstGeom prst="rect">
            <a:avLst/>
          </a:prstGeom>
        </p:spPr>
      </p:pic>
      <p:sp>
        <p:nvSpPr>
          <p:cNvPr id="2" name="Title 1"/>
          <p:cNvSpPr>
            <a:spLocks noGrp="1"/>
          </p:cNvSpPr>
          <p:nvPr>
            <p:ph type="title"/>
          </p:nvPr>
        </p:nvSpPr>
        <p:spPr>
          <a:xfrm>
            <a:off x="163274" y="57150"/>
            <a:ext cx="8588861" cy="628650"/>
          </a:xfrm>
        </p:spPr>
        <p:txBody>
          <a:bodyPr/>
          <a:lstStyle/>
          <a:p>
            <a:r>
              <a:rPr lang="en-US" sz="3200" dirty="0" smtClean="0"/>
              <a:t>License file email</a:t>
            </a:r>
            <a:r>
              <a:rPr lang="en-US" b="1" dirty="0"/>
              <a:t/>
            </a:r>
            <a:br>
              <a:rPr lang="en-US" b="1" dirty="0"/>
            </a:br>
            <a:endParaRPr lang="en-US" dirty="0"/>
          </a:p>
        </p:txBody>
      </p:sp>
      <p:pic>
        <p:nvPicPr>
          <p:cNvPr id="4" name="Picture Placeholder 16" descr="Product License Registration - Mozilla Firefox"/>
          <p:cNvPicPr>
            <a:picLocks noChangeAspect="1"/>
          </p:cNvPicPr>
          <p:nvPr/>
        </p:nvPicPr>
        <p:blipFill rotWithShape="1">
          <a:blip r:embed="rId3" cstate="print">
            <a:extLst>
              <a:ext uri="{28A0092B-C50C-407E-A947-70E740481C1C}">
                <a14:useLocalDpi xmlns:a14="http://schemas.microsoft.com/office/drawing/2010/main" val="0"/>
              </a:ext>
            </a:extLst>
          </a:blip>
          <a:srcRect l="27172" t="30996" r="-12767" b="-33721"/>
          <a:stretch/>
        </p:blipFill>
        <p:spPr>
          <a:xfrm>
            <a:off x="593376" y="581581"/>
            <a:ext cx="3764568" cy="2009309"/>
          </a:xfrm>
          <a:prstGeom prst="rect">
            <a:avLst/>
          </a:prstGeom>
        </p:spPr>
      </p:pic>
      <p:pic>
        <p:nvPicPr>
          <p:cNvPr id="5" name="Picture 4" descr="Screen Clipping"/>
          <p:cNvPicPr>
            <a:picLocks noChangeAspect="1"/>
          </p:cNvPicPr>
          <p:nvPr/>
        </p:nvPicPr>
        <p:blipFill rotWithShape="1">
          <a:blip r:embed="rId4">
            <a:extLst>
              <a:ext uri="{28A0092B-C50C-407E-A947-70E740481C1C}">
                <a14:useLocalDpi xmlns:a14="http://schemas.microsoft.com/office/drawing/2010/main" val="0"/>
              </a:ext>
            </a:extLst>
          </a:blip>
          <a:srcRect r="17971" b="4811"/>
          <a:stretch/>
        </p:blipFill>
        <p:spPr>
          <a:xfrm>
            <a:off x="4287702" y="458706"/>
            <a:ext cx="3057525" cy="1573574"/>
          </a:xfrm>
          <a:prstGeom prst="rect">
            <a:avLst/>
          </a:prstGeom>
        </p:spPr>
      </p:pic>
      <p:sp>
        <p:nvSpPr>
          <p:cNvPr id="6" name="TextBox 5"/>
          <p:cNvSpPr txBox="1"/>
          <p:nvPr/>
        </p:nvSpPr>
        <p:spPr>
          <a:xfrm>
            <a:off x="4876800" y="2553002"/>
            <a:ext cx="4164806" cy="1600438"/>
          </a:xfrm>
          <a:prstGeom prst="rect">
            <a:avLst/>
          </a:prstGeom>
          <a:solidFill>
            <a:schemeClr val="bg1">
              <a:alpha val="85000"/>
            </a:schemeClr>
          </a:solidFill>
        </p:spPr>
        <p:txBody>
          <a:bodyPr wrap="square" rtlCol="0">
            <a:spAutoFit/>
          </a:bodyPr>
          <a:lstStyle/>
          <a:p>
            <a:r>
              <a:rPr lang="en-US" sz="1400" b="1" dirty="0" smtClean="0">
                <a:solidFill>
                  <a:srgbClr val="FF0000"/>
                </a:solidFill>
              </a:rPr>
              <a:t>After license file generation:</a:t>
            </a:r>
          </a:p>
          <a:p>
            <a:pPr marL="285750" indent="-285750">
              <a:buFont typeface="Arial"/>
              <a:buChar char="•"/>
            </a:pPr>
            <a:r>
              <a:rPr lang="en-US" sz="1400" dirty="0">
                <a:solidFill>
                  <a:srgbClr val="FF0000"/>
                </a:solidFill>
              </a:rPr>
              <a:t>Y</a:t>
            </a:r>
            <a:r>
              <a:rPr lang="en-US" sz="1400" dirty="0" smtClean="0">
                <a:solidFill>
                  <a:srgbClr val="FF0000"/>
                </a:solidFill>
              </a:rPr>
              <a:t>ou can download the license from tool</a:t>
            </a:r>
          </a:p>
          <a:p>
            <a:pPr marL="285750" indent="-285750">
              <a:buFont typeface="Arial"/>
              <a:buChar char="•"/>
            </a:pPr>
            <a:r>
              <a:rPr lang="en-US" sz="1400" dirty="0">
                <a:solidFill>
                  <a:srgbClr val="FF0000"/>
                </a:solidFill>
              </a:rPr>
              <a:t>Y</a:t>
            </a:r>
            <a:r>
              <a:rPr lang="en-US" sz="1400" dirty="0" smtClean="0">
                <a:solidFill>
                  <a:srgbClr val="FF0000"/>
                </a:solidFill>
              </a:rPr>
              <a:t>ou can retrieve the email containing the license file.  </a:t>
            </a:r>
          </a:p>
          <a:p>
            <a:r>
              <a:rPr lang="en-US" sz="1400" dirty="0" smtClean="0">
                <a:solidFill>
                  <a:srgbClr val="FF0000"/>
                </a:solidFill>
              </a:rPr>
              <a:t>The below email contains the file as well as a summary of the license operation, showing features remaining, device ID’s, and PAK used </a:t>
            </a:r>
            <a:endParaRPr lang="en-US" sz="1400" dirty="0">
              <a:solidFill>
                <a:srgbClr val="FF0000"/>
              </a:solidFill>
            </a:endParaRPr>
          </a:p>
        </p:txBody>
      </p:sp>
      <p:sp>
        <p:nvSpPr>
          <p:cNvPr id="7" name="Oval 6"/>
          <p:cNvSpPr/>
          <p:nvPr/>
        </p:nvSpPr>
        <p:spPr>
          <a:xfrm>
            <a:off x="2922951" y="4486610"/>
            <a:ext cx="321469" cy="242888"/>
          </a:xfrm>
          <a:prstGeom prst="ellipse">
            <a:avLst/>
          </a:prstGeom>
          <a:noFill/>
          <a:ln>
            <a:solidFill>
              <a:srgbClr val="FF0000"/>
            </a:solid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8" name="Oval 7"/>
          <p:cNvSpPr/>
          <p:nvPr/>
        </p:nvSpPr>
        <p:spPr>
          <a:xfrm>
            <a:off x="4158884" y="4477972"/>
            <a:ext cx="333379" cy="242888"/>
          </a:xfrm>
          <a:prstGeom prst="ellipse">
            <a:avLst/>
          </a:prstGeom>
          <a:noFill/>
          <a:ln>
            <a:solidFill>
              <a:srgbClr val="FF0000"/>
            </a:solid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9" name="Oval 8"/>
          <p:cNvSpPr/>
          <p:nvPr/>
        </p:nvSpPr>
        <p:spPr>
          <a:xfrm>
            <a:off x="5634036" y="4500564"/>
            <a:ext cx="376239" cy="242888"/>
          </a:xfrm>
          <a:prstGeom prst="ellipse">
            <a:avLst/>
          </a:prstGeom>
          <a:noFill/>
          <a:ln>
            <a:solidFill>
              <a:srgbClr val="FF0000"/>
            </a:solid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cxnSp>
        <p:nvCxnSpPr>
          <p:cNvPr id="10" name="Straight Connector 9"/>
          <p:cNvCxnSpPr/>
          <p:nvPr/>
        </p:nvCxnSpPr>
        <p:spPr>
          <a:xfrm>
            <a:off x="1171576" y="4064794"/>
            <a:ext cx="3286129"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550258" y="4686302"/>
            <a:ext cx="1297593"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1171576" y="4293394"/>
            <a:ext cx="5876929"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5183986" y="1838968"/>
            <a:ext cx="2376486" cy="338554"/>
          </a:xfrm>
          <a:prstGeom prst="rect">
            <a:avLst/>
          </a:prstGeom>
          <a:solidFill>
            <a:schemeClr val="bg1"/>
          </a:solidFill>
        </p:spPr>
        <p:txBody>
          <a:bodyPr wrap="square" rtlCol="0">
            <a:spAutoFit/>
          </a:bodyPr>
          <a:lstStyle/>
          <a:p>
            <a:r>
              <a:rPr lang="en-US" sz="1600" dirty="0" smtClean="0">
                <a:solidFill>
                  <a:srgbClr val="FF0000"/>
                </a:solidFill>
              </a:rPr>
              <a:t>Generation complete</a:t>
            </a:r>
            <a:endParaRPr lang="en-US" sz="1600" dirty="0">
              <a:solidFill>
                <a:srgbClr val="FF0000"/>
              </a:solidFill>
            </a:endParaRPr>
          </a:p>
        </p:txBody>
      </p:sp>
    </p:spTree>
    <p:extLst>
      <p:ext uri="{BB962C8B-B14F-4D97-AF65-F5344CB8AC3E}">
        <p14:creationId xmlns:p14="http://schemas.microsoft.com/office/powerpoint/2010/main" val="3736032593"/>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US" dirty="0" smtClean="0"/>
              <a:t>License Files</a:t>
            </a:r>
            <a:endParaRPr lang="en-US" dirty="0"/>
          </a:p>
        </p:txBody>
      </p:sp>
      <p:sp>
        <p:nvSpPr>
          <p:cNvPr id="12" name="Text Placeholder 11"/>
          <p:cNvSpPr>
            <a:spLocks noGrp="1"/>
          </p:cNvSpPr>
          <p:nvPr>
            <p:ph type="body" sz="quarter" idx="10"/>
          </p:nvPr>
        </p:nvSpPr>
        <p:spPr>
          <a:xfrm>
            <a:off x="239714" y="1008126"/>
            <a:ext cx="5376065" cy="3849624"/>
          </a:xfrm>
        </p:spPr>
        <p:txBody>
          <a:bodyPr/>
          <a:lstStyle/>
          <a:p>
            <a:r>
              <a:rPr lang="en-US" sz="1600" dirty="0" smtClean="0"/>
              <a:t>The license file is encrypted and signed</a:t>
            </a:r>
          </a:p>
          <a:p>
            <a:r>
              <a:rPr lang="en-US" sz="1600" dirty="0" smtClean="0"/>
              <a:t>Each license file contains information such as UA’s (User Addresses), features and feature counts registered during a single session.</a:t>
            </a:r>
          </a:p>
          <a:p>
            <a:r>
              <a:rPr lang="en-US" sz="1600" dirty="0" smtClean="0"/>
              <a:t>A license file can contain any number of License types</a:t>
            </a:r>
          </a:p>
          <a:p>
            <a:r>
              <a:rPr lang="en-US" sz="1600" dirty="0" smtClean="0"/>
              <a:t>Examples of License types:</a:t>
            </a:r>
          </a:p>
          <a:p>
            <a:pPr marL="692133" lvl="1" indent="-285750">
              <a:buFont typeface="Arial" pitchFamily="34" charset="0"/>
              <a:buChar char="•"/>
            </a:pPr>
            <a:r>
              <a:rPr lang="en-US" sz="1400" dirty="0" smtClean="0"/>
              <a:t>SD license</a:t>
            </a:r>
          </a:p>
          <a:p>
            <a:pPr marL="692133" lvl="1" indent="-285750">
              <a:buFont typeface="Arial" pitchFamily="34" charset="0"/>
              <a:buChar char="•"/>
            </a:pPr>
            <a:r>
              <a:rPr lang="en-US" sz="1400" dirty="0" smtClean="0"/>
              <a:t>HD license</a:t>
            </a:r>
          </a:p>
          <a:p>
            <a:pPr marL="692133" lvl="1" indent="-285750">
              <a:buFont typeface="Arial" pitchFamily="34" charset="0"/>
              <a:buChar char="•"/>
            </a:pPr>
            <a:r>
              <a:rPr lang="en-US" sz="1400" dirty="0" smtClean="0"/>
              <a:t>SD to HD upgrade license</a:t>
            </a:r>
          </a:p>
          <a:p>
            <a:r>
              <a:rPr lang="en-US" sz="1600" dirty="0"/>
              <a:t>Examples of </a:t>
            </a:r>
            <a:r>
              <a:rPr lang="en-US" sz="1600" dirty="0" smtClean="0"/>
              <a:t>License file:</a:t>
            </a:r>
            <a:endParaRPr lang="en-US" sz="1600" dirty="0"/>
          </a:p>
          <a:p>
            <a:pPr marL="692133" lvl="1" indent="-285750">
              <a:buFont typeface="Arial" pitchFamily="34" charset="0"/>
              <a:buChar char="•"/>
            </a:pPr>
            <a:r>
              <a:rPr lang="en-US" sz="1400" dirty="0" smtClean="0"/>
              <a:t>D9859_sw_license_v0.1.cdt</a:t>
            </a:r>
            <a:endParaRPr lang="en-US" sz="1400" dirty="0"/>
          </a:p>
          <a:p>
            <a:pPr lvl="1"/>
            <a:endParaRPr lang="en-US" sz="1400" dirty="0" smtClean="0"/>
          </a:p>
        </p:txBody>
      </p:sp>
      <p:sp>
        <p:nvSpPr>
          <p:cNvPr id="19" name="TextBox 18"/>
          <p:cNvSpPr txBox="1"/>
          <p:nvPr/>
        </p:nvSpPr>
        <p:spPr>
          <a:xfrm>
            <a:off x="5715000" y="1028700"/>
            <a:ext cx="3076952" cy="2308324"/>
          </a:xfrm>
          <a:prstGeom prst="rect">
            <a:avLst/>
          </a:prstGeom>
          <a:solidFill>
            <a:schemeClr val="accent2">
              <a:lumMod val="40000"/>
              <a:lumOff val="60000"/>
            </a:schemeClr>
          </a:solidFill>
          <a:ln>
            <a:solidFill>
              <a:schemeClr val="bg2"/>
            </a:solidFill>
          </a:ln>
          <a:effectLst>
            <a:innerShdw blurRad="114300">
              <a:prstClr val="black"/>
            </a:innerShdw>
          </a:effectLst>
        </p:spPr>
        <p:txBody>
          <a:bodyPr wrap="square" rtlCol="0">
            <a:spAutoFit/>
          </a:bodyPr>
          <a:lstStyle/>
          <a:p>
            <a:r>
              <a:rPr lang="en-US" dirty="0" smtClean="0"/>
              <a:t>License  file 1:</a:t>
            </a:r>
          </a:p>
          <a:p>
            <a:endParaRPr lang="en-US" dirty="0" smtClean="0"/>
          </a:p>
          <a:p>
            <a:r>
              <a:rPr lang="en-US" dirty="0" smtClean="0"/>
              <a:t>UA: X, Y, Z</a:t>
            </a:r>
          </a:p>
          <a:p>
            <a:endParaRPr lang="en-US" dirty="0"/>
          </a:p>
          <a:p>
            <a:r>
              <a:rPr lang="en-US" dirty="0" smtClean="0"/>
              <a:t>SD </a:t>
            </a:r>
            <a:r>
              <a:rPr lang="en-US" dirty="0"/>
              <a:t>L</a:t>
            </a:r>
            <a:r>
              <a:rPr lang="en-US" dirty="0" smtClean="0"/>
              <a:t>icense: 3</a:t>
            </a:r>
          </a:p>
          <a:p>
            <a:endParaRPr lang="en-US" dirty="0"/>
          </a:p>
          <a:p>
            <a:r>
              <a:rPr lang="en-US" dirty="0" smtClean="0"/>
              <a:t>HD </a:t>
            </a:r>
            <a:r>
              <a:rPr lang="en-US" dirty="0"/>
              <a:t>L</a:t>
            </a:r>
            <a:r>
              <a:rPr lang="en-US" dirty="0" smtClean="0"/>
              <a:t>icense: 2</a:t>
            </a:r>
          </a:p>
          <a:p>
            <a:endParaRPr lang="en-US" dirty="0" smtClean="0"/>
          </a:p>
        </p:txBody>
      </p:sp>
    </p:spTree>
    <p:extLst>
      <p:ext uri="{BB962C8B-B14F-4D97-AF65-F5344CB8AC3E}">
        <p14:creationId xmlns:p14="http://schemas.microsoft.com/office/powerpoint/2010/main" val="3683525264"/>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t>
            </a:r>
            <a:r>
              <a:rPr lang="en-US" dirty="0" smtClean="0"/>
              <a:t>elpful info:</a:t>
            </a:r>
            <a:endParaRPr lang="en-US" dirty="0"/>
          </a:p>
        </p:txBody>
      </p:sp>
      <p:sp>
        <p:nvSpPr>
          <p:cNvPr id="3" name="Text Placeholder 2"/>
          <p:cNvSpPr>
            <a:spLocks noGrp="1"/>
          </p:cNvSpPr>
          <p:nvPr>
            <p:ph type="body" sz="quarter" idx="10"/>
          </p:nvPr>
        </p:nvSpPr>
        <p:spPr/>
        <p:txBody>
          <a:bodyPr/>
          <a:lstStyle/>
          <a:p>
            <a:r>
              <a:rPr lang="en-US" sz="1800" dirty="0" smtClean="0"/>
              <a:t>Checking UA assignments</a:t>
            </a:r>
            <a:endParaRPr lang="en-US" sz="1800" dirty="0"/>
          </a:p>
          <a:p>
            <a:pPr marL="0" indent="0">
              <a:buNone/>
            </a:pPr>
            <a:endParaRPr lang="en-US" sz="1800" dirty="0" smtClean="0"/>
          </a:p>
          <a:p>
            <a:pPr>
              <a:lnSpc>
                <a:spcPct val="50000"/>
              </a:lnSpc>
            </a:pPr>
            <a:r>
              <a:rPr lang="en-US" sz="1800" dirty="0" smtClean="0"/>
              <a:t>If PAK you are trying to register is </a:t>
            </a:r>
          </a:p>
          <a:p>
            <a:pPr marL="0" indent="0">
              <a:lnSpc>
                <a:spcPct val="50000"/>
              </a:lnSpc>
              <a:buNone/>
            </a:pPr>
            <a:r>
              <a:rPr lang="en-US" sz="1800" dirty="0" smtClean="0"/>
              <a:t>already used up, you will get error message</a:t>
            </a:r>
            <a:endParaRPr lang="en-US" sz="1800" dirty="0"/>
          </a:p>
          <a:p>
            <a:endParaRPr lang="en-US" sz="1800" dirty="0" smtClean="0"/>
          </a:p>
          <a:p>
            <a:r>
              <a:rPr lang="en-US" sz="1800" dirty="0" smtClean="0"/>
              <a:t>When registering licenses to UAs </a:t>
            </a:r>
            <a:r>
              <a:rPr lang="en-US" sz="1600" dirty="0" smtClean="0">
                <a:solidFill>
                  <a:srgbClr val="FF0000"/>
                </a:solidFill>
              </a:rPr>
              <a:t>only draw from a single PAK per License session</a:t>
            </a:r>
          </a:p>
          <a:p>
            <a:pPr marL="0" indent="0">
              <a:lnSpc>
                <a:spcPct val="50000"/>
              </a:lnSpc>
              <a:buNone/>
            </a:pPr>
            <a:r>
              <a:rPr lang="en-US" sz="1600" dirty="0" smtClean="0"/>
              <a:t>(multi-PAK registration to Single UA target April 2014)</a:t>
            </a:r>
            <a:endParaRPr lang="en-US" sz="1800" dirty="0" smtClean="0"/>
          </a:p>
          <a:p>
            <a:pPr marL="0" indent="0">
              <a:buNone/>
            </a:pPr>
            <a:r>
              <a:rPr lang="en-US" sz="1800" dirty="0" smtClean="0"/>
              <a:t>If you have multiple PAKs with single licenses to register to UAs:</a:t>
            </a:r>
          </a:p>
          <a:p>
            <a:pPr lvl="1"/>
            <a:r>
              <a:rPr lang="en-US" sz="1400" dirty="0" smtClean="0"/>
              <a:t>Use different sessions to create the multiple licenses. They will all need to be loaded on the unit.</a:t>
            </a:r>
          </a:p>
          <a:p>
            <a:pPr lvl="1"/>
            <a:r>
              <a:rPr lang="en-US" sz="1400" dirty="0" smtClean="0"/>
              <a:t>Contact Global Licensing Org to consolidate your PAKs into a single PAK for ease of registration</a:t>
            </a:r>
            <a:endParaRPr lang="en-US" sz="1400" dirty="0"/>
          </a:p>
        </p:txBody>
      </p:sp>
      <p:grpSp>
        <p:nvGrpSpPr>
          <p:cNvPr id="10" name="Group 9"/>
          <p:cNvGrpSpPr/>
          <p:nvPr/>
        </p:nvGrpSpPr>
        <p:grpSpPr>
          <a:xfrm>
            <a:off x="3413231" y="102704"/>
            <a:ext cx="5635799" cy="2804988"/>
            <a:chOff x="3413231" y="102704"/>
            <a:chExt cx="5635799" cy="2804988"/>
          </a:xfrm>
        </p:grpSpPr>
        <p:pic>
          <p:nvPicPr>
            <p:cNvPr id="4" name="Picture 3"/>
            <p:cNvPicPr>
              <a:picLocks noChangeAspect="1"/>
            </p:cNvPicPr>
            <p:nvPr/>
          </p:nvPicPr>
          <p:blipFill>
            <a:blip r:embed="rId2"/>
            <a:stretch>
              <a:fillRect/>
            </a:stretch>
          </p:blipFill>
          <p:spPr>
            <a:xfrm>
              <a:off x="4467817" y="102704"/>
              <a:ext cx="4581213" cy="2675267"/>
            </a:xfrm>
            <a:prstGeom prst="rect">
              <a:avLst/>
            </a:prstGeom>
          </p:spPr>
        </p:pic>
        <p:sp>
          <p:nvSpPr>
            <p:cNvPr id="6" name="Rounded Rectangle 5"/>
            <p:cNvSpPr/>
            <p:nvPr/>
          </p:nvSpPr>
          <p:spPr>
            <a:xfrm>
              <a:off x="4751308" y="1882193"/>
              <a:ext cx="895831" cy="566917"/>
            </a:xfrm>
            <a:prstGeom prst="roundRect">
              <a:avLst/>
            </a:prstGeom>
            <a:solidFill>
              <a:srgbClr val="FFFFFF">
                <a:alpha val="10000"/>
              </a:srgbClr>
            </a:solidFill>
            <a:ln w="12700" cap="flat" cmpd="sng" algn="ctr">
              <a:solidFill>
                <a:srgbClr val="0096D6"/>
              </a:solidFill>
              <a:prstDash val="solid"/>
              <a:round/>
              <a:headEnd type="none" w="med" len="med"/>
              <a:tailEnd type="none" w="med" len="med"/>
            </a:ln>
            <a:effectLst>
              <a:outerShdw blurRad="4445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rgbClr val="FFFFFF"/>
                </a:solidFill>
              </a:endParaRPr>
            </a:p>
          </p:txBody>
        </p:sp>
        <p:sp>
          <p:nvSpPr>
            <p:cNvPr id="8" name="Left Arrow 7"/>
            <p:cNvSpPr/>
            <p:nvPr/>
          </p:nvSpPr>
          <p:spPr>
            <a:xfrm rot="5400000">
              <a:off x="7637246" y="2584513"/>
              <a:ext cx="481256" cy="165102"/>
            </a:xfrm>
            <a:prstGeom prst="leftArrow">
              <a:avLst/>
            </a:prstGeom>
            <a:solidFill>
              <a:srgbClr val="FFFFFF">
                <a:alpha val="10000"/>
              </a:srgbClr>
            </a:solidFill>
            <a:ln w="12700" cap="flat" cmpd="sng" algn="ctr">
              <a:solidFill>
                <a:srgbClr val="0096D6"/>
              </a:solidFill>
              <a:prstDash val="solid"/>
              <a:round/>
              <a:headEnd type="none" w="med" len="med"/>
              <a:tailEnd type="none" w="med" len="med"/>
            </a:ln>
            <a:effectLst>
              <a:outerShdw blurRad="4445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rgbClr val="FFFFFF"/>
                </a:solidFill>
              </a:endParaRPr>
            </a:p>
          </p:txBody>
        </p:sp>
        <p:sp>
          <p:nvSpPr>
            <p:cNvPr id="5" name="Right Arrow 4"/>
            <p:cNvSpPr/>
            <p:nvPr/>
          </p:nvSpPr>
          <p:spPr>
            <a:xfrm>
              <a:off x="3413231" y="1020478"/>
              <a:ext cx="978408" cy="325891"/>
            </a:xfrm>
            <a:prstGeom prst="rightArrow">
              <a:avLst/>
            </a:prstGeom>
            <a:solidFill>
              <a:schemeClr val="tx1"/>
            </a:solidFill>
            <a:ln w="76200" cap="flat" cmpd="sng" algn="ctr">
              <a:noFill/>
              <a:prstDash val="solid"/>
              <a:round/>
              <a:headEnd type="none" w="med" len="med"/>
              <a:tailEnd type="none" w="med" len="med"/>
            </a:ln>
            <a:effectLst>
              <a:outerShdw blurRad="4445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rgbClr val="FFFFFF"/>
                </a:solidFill>
              </a:endParaRPr>
            </a:p>
          </p:txBody>
        </p:sp>
      </p:grpSp>
      <p:grpSp>
        <p:nvGrpSpPr>
          <p:cNvPr id="11" name="Group 10"/>
          <p:cNvGrpSpPr/>
          <p:nvPr/>
        </p:nvGrpSpPr>
        <p:grpSpPr>
          <a:xfrm>
            <a:off x="4143952" y="1728883"/>
            <a:ext cx="5000048" cy="1350240"/>
            <a:chOff x="4143952" y="2182430"/>
            <a:chExt cx="5000048" cy="1350240"/>
          </a:xfrm>
        </p:grpSpPr>
        <p:pic>
          <p:nvPicPr>
            <p:cNvPr id="7" name="Picture 6"/>
            <p:cNvPicPr>
              <a:picLocks noChangeAspect="1"/>
            </p:cNvPicPr>
            <p:nvPr/>
          </p:nvPicPr>
          <p:blipFill>
            <a:blip r:embed="rId3"/>
            <a:stretch>
              <a:fillRect/>
            </a:stretch>
          </p:blipFill>
          <p:spPr>
            <a:xfrm>
              <a:off x="5073069" y="2182430"/>
              <a:ext cx="4070931" cy="1350240"/>
            </a:xfrm>
            <a:prstGeom prst="rect">
              <a:avLst/>
            </a:prstGeom>
          </p:spPr>
        </p:pic>
        <p:sp>
          <p:nvSpPr>
            <p:cNvPr id="9" name="Right Arrow 8"/>
            <p:cNvSpPr/>
            <p:nvPr/>
          </p:nvSpPr>
          <p:spPr>
            <a:xfrm>
              <a:off x="4143952" y="2352100"/>
              <a:ext cx="913526" cy="325891"/>
            </a:xfrm>
            <a:prstGeom prst="rightArrow">
              <a:avLst/>
            </a:prstGeom>
            <a:solidFill>
              <a:schemeClr val="tx1"/>
            </a:solidFill>
            <a:ln w="76200" cap="flat" cmpd="sng" algn="ctr">
              <a:noFill/>
              <a:prstDash val="solid"/>
              <a:round/>
              <a:headEnd type="none" w="med" len="med"/>
              <a:tailEnd type="none" w="med" len="med"/>
            </a:ln>
            <a:effectLst>
              <a:outerShdw blurRad="4445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rgbClr val="FFFFFF"/>
                </a:solidFill>
              </a:endParaRPr>
            </a:p>
          </p:txBody>
        </p:sp>
      </p:grpSp>
    </p:spTree>
    <p:extLst>
      <p:ext uri="{BB962C8B-B14F-4D97-AF65-F5344CB8AC3E}">
        <p14:creationId xmlns:p14="http://schemas.microsoft.com/office/powerpoint/2010/main" val="2267928496"/>
      </p:ext>
    </p:extLst>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3" presetClass="entr" presetSubtype="1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animEffect transition="in" filter="blinds(horizontal)">
                                      <p:cBhvr>
                                        <p:cTn id="9" dur="500"/>
                                        <p:tgtEl>
                                          <p:spTgt spid="10"/>
                                        </p:tgtEl>
                                      </p:cBhvr>
                                    </p:animEffect>
                                  </p:childTnLst>
                                  <p:subTnLst>
                                    <p:set>
                                      <p:cBhvr override="childStyle">
                                        <p:cTn dur="1" fill="hold" display="0" masterRel="nextClick" afterEffect="1"/>
                                        <p:tgtEl>
                                          <p:spTgt spid="10"/>
                                        </p:tgtEl>
                                        <p:attrNameLst>
                                          <p:attrName>style.visibility</p:attrName>
                                        </p:attrNameLst>
                                      </p:cBhvr>
                                      <p:to>
                                        <p:strVal val="hidden"/>
                                      </p:to>
                                    </p:set>
                                  </p:sub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childTnLst>
                                </p:cTn>
                              </p:par>
                              <p:par>
                                <p:cTn id="16" presetID="3" presetClass="entr" presetSubtype="10" fill="hold"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blinds(horizontal)">
                                      <p:cBhvr>
                                        <p:cTn id="18" dur="500"/>
                                        <p:tgtEl>
                                          <p:spTgt spid="11"/>
                                        </p:tgtEl>
                                      </p:cBhvr>
                                    </p:animEffect>
                                  </p:childTnLst>
                                  <p:subTnLst>
                                    <p:set>
                                      <p:cBhvr override="childStyle">
                                        <p:cTn dur="1" fill="hold" display="0" masterRel="nextClick" afterEffect="1"/>
                                        <p:tgtEl>
                                          <p:spTgt spid="11"/>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751308" y="3050101"/>
            <a:ext cx="2732853" cy="589611"/>
          </a:xfrm>
          <a:prstGeom prst="rect">
            <a:avLst/>
          </a:prstGeom>
          <a:solidFill>
            <a:schemeClr val="accent4">
              <a:alpha val="32000"/>
            </a:schemeClr>
          </a:solidFill>
          <a:ln w="76200" cap="flat" cmpd="sng" algn="ctr">
            <a:noFill/>
            <a:prstDash val="solid"/>
            <a:round/>
            <a:headEnd type="none" w="med" len="med"/>
            <a:tailEnd type="none" w="med" len="med"/>
          </a:ln>
          <a:effectLst>
            <a:outerShdw blurRad="4445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rgbClr val="FFFFFF"/>
              </a:solidFill>
            </a:endParaRPr>
          </a:p>
        </p:txBody>
      </p:sp>
      <p:sp>
        <p:nvSpPr>
          <p:cNvPr id="2" name="Title 1"/>
          <p:cNvSpPr>
            <a:spLocks noGrp="1"/>
          </p:cNvSpPr>
          <p:nvPr>
            <p:ph type="title"/>
          </p:nvPr>
        </p:nvSpPr>
        <p:spPr>
          <a:xfrm>
            <a:off x="76200" y="1143006"/>
            <a:ext cx="4342298" cy="2265389"/>
          </a:xfrm>
        </p:spPr>
        <p:txBody>
          <a:bodyPr/>
          <a:lstStyle/>
          <a:p>
            <a:r>
              <a:rPr lang="en-US" sz="4400" dirty="0" smtClean="0">
                <a:solidFill>
                  <a:schemeClr val="bg1"/>
                </a:solidFill>
              </a:rPr>
              <a:t>D9859 </a:t>
            </a:r>
            <a:br>
              <a:rPr lang="en-US" sz="4400" dirty="0" smtClean="0">
                <a:solidFill>
                  <a:schemeClr val="bg1"/>
                </a:solidFill>
              </a:rPr>
            </a:br>
            <a:r>
              <a:rPr lang="en-US" sz="4400" dirty="0" smtClean="0">
                <a:solidFill>
                  <a:schemeClr val="bg1"/>
                </a:solidFill>
              </a:rPr>
              <a:t>Cisco Swift Licensing</a:t>
            </a:r>
            <a:endParaRPr lang="en-US" sz="4400" dirty="0">
              <a:solidFill>
                <a:schemeClr val="bg1"/>
              </a:solidFill>
            </a:endParaRPr>
          </a:p>
        </p:txBody>
      </p:sp>
      <p:sp>
        <p:nvSpPr>
          <p:cNvPr id="3" name="TextBox 2"/>
          <p:cNvSpPr txBox="1"/>
          <p:nvPr/>
        </p:nvSpPr>
        <p:spPr>
          <a:xfrm>
            <a:off x="4876044" y="1235914"/>
            <a:ext cx="3764760" cy="2816156"/>
          </a:xfrm>
          <a:prstGeom prst="rect">
            <a:avLst/>
          </a:prstGeom>
          <a:noFill/>
        </p:spPr>
        <p:txBody>
          <a:bodyPr wrap="square" rtlCol="0">
            <a:spAutoFit/>
          </a:bodyPr>
          <a:lstStyle/>
          <a:p>
            <a:pPr>
              <a:lnSpc>
                <a:spcPct val="200000"/>
              </a:lnSpc>
            </a:pPr>
            <a:r>
              <a:rPr lang="en-US" dirty="0" smtClean="0">
                <a:solidFill>
                  <a:schemeClr val="bg1"/>
                </a:solidFill>
              </a:rPr>
              <a:t>Intro</a:t>
            </a:r>
          </a:p>
          <a:p>
            <a:pPr marL="285750" indent="-285750">
              <a:lnSpc>
                <a:spcPct val="200000"/>
              </a:lnSpc>
              <a:buFontTx/>
              <a:buChar char="-"/>
            </a:pPr>
            <a:r>
              <a:rPr lang="en-US" dirty="0" smtClean="0">
                <a:solidFill>
                  <a:schemeClr val="bg1"/>
                </a:solidFill>
              </a:rPr>
              <a:t>Ordering Process</a:t>
            </a:r>
          </a:p>
          <a:p>
            <a:pPr marL="285750" indent="-285750">
              <a:lnSpc>
                <a:spcPct val="200000"/>
              </a:lnSpc>
              <a:buFontTx/>
              <a:buChar char="-"/>
            </a:pPr>
            <a:r>
              <a:rPr lang="en-US" dirty="0" smtClean="0">
                <a:solidFill>
                  <a:schemeClr val="bg1"/>
                </a:solidFill>
              </a:rPr>
              <a:t>License registration</a:t>
            </a:r>
          </a:p>
          <a:p>
            <a:pPr marL="285750" indent="-285750">
              <a:lnSpc>
                <a:spcPct val="200000"/>
              </a:lnSpc>
              <a:buFontTx/>
              <a:buChar char="-"/>
            </a:pPr>
            <a:r>
              <a:rPr lang="en-US" dirty="0" smtClean="0">
                <a:solidFill>
                  <a:schemeClr val="bg1"/>
                </a:solidFill>
              </a:rPr>
              <a:t>License upload</a:t>
            </a:r>
          </a:p>
          <a:p>
            <a:pPr marL="285750" indent="-285750">
              <a:lnSpc>
                <a:spcPct val="200000"/>
              </a:lnSpc>
              <a:buFontTx/>
              <a:buChar char="-"/>
            </a:pPr>
            <a:endParaRPr lang="en-US" dirty="0">
              <a:solidFill>
                <a:schemeClr val="bg1"/>
              </a:solidFill>
            </a:endParaRPr>
          </a:p>
        </p:txBody>
      </p:sp>
    </p:spTree>
    <p:extLst>
      <p:ext uri="{BB962C8B-B14F-4D97-AF65-F5344CB8AC3E}">
        <p14:creationId xmlns:p14="http://schemas.microsoft.com/office/powerpoint/2010/main" val="2321096167"/>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1" y="171450"/>
            <a:ext cx="8588861" cy="342900"/>
          </a:xfrm>
        </p:spPr>
        <p:txBody>
          <a:bodyPr/>
          <a:lstStyle/>
          <a:p>
            <a:r>
              <a:rPr lang="en-US" sz="2800" dirty="0" smtClean="0"/>
              <a:t>Downloading License file from Web user interface</a:t>
            </a:r>
            <a:endParaRPr lang="en-US" sz="2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8053" y="653498"/>
            <a:ext cx="8460923" cy="3043582"/>
          </a:xfrm>
          <a:prstGeom prst="rect">
            <a:avLst/>
          </a:prstGeom>
        </p:spPr>
      </p:pic>
      <p:sp>
        <p:nvSpPr>
          <p:cNvPr id="5" name="Rectangle 4"/>
          <p:cNvSpPr/>
          <p:nvPr/>
        </p:nvSpPr>
        <p:spPr>
          <a:xfrm>
            <a:off x="318052" y="3714750"/>
            <a:ext cx="8534400" cy="1138773"/>
          </a:xfrm>
          <a:prstGeom prst="rect">
            <a:avLst/>
          </a:prstGeom>
        </p:spPr>
        <p:txBody>
          <a:bodyPr wrap="square">
            <a:spAutoFit/>
          </a:bodyPr>
          <a:lstStyle/>
          <a:p>
            <a:r>
              <a:rPr lang="en-US" dirty="0">
                <a:solidFill>
                  <a:schemeClr val="bg1"/>
                </a:solidFill>
              </a:rPr>
              <a:t>Process:</a:t>
            </a:r>
          </a:p>
          <a:p>
            <a:pPr marL="342900" indent="-342900">
              <a:buFontTx/>
              <a:buChar char="-"/>
            </a:pPr>
            <a:r>
              <a:rPr lang="en-US" sz="1600" dirty="0" smtClean="0">
                <a:solidFill>
                  <a:schemeClr val="bg1"/>
                </a:solidFill>
              </a:rPr>
              <a:t>Locate the CDT file </a:t>
            </a:r>
            <a:r>
              <a:rPr lang="en-US" sz="1600" dirty="0">
                <a:solidFill>
                  <a:schemeClr val="bg1"/>
                </a:solidFill>
              </a:rPr>
              <a:t>received from Cisco SWIFT license </a:t>
            </a:r>
            <a:r>
              <a:rPr lang="en-US" sz="1600" dirty="0" smtClean="0">
                <a:solidFill>
                  <a:schemeClr val="bg1"/>
                </a:solidFill>
              </a:rPr>
              <a:t>process  through D9859 web user interface:</a:t>
            </a:r>
          </a:p>
          <a:p>
            <a:pPr marL="800100" lvl="1" indent="-342900">
              <a:buFontTx/>
              <a:buChar char="-"/>
            </a:pPr>
            <a:r>
              <a:rPr lang="en-US" sz="1600" dirty="0" smtClean="0">
                <a:solidFill>
                  <a:schemeClr val="bg1"/>
                </a:solidFill>
              </a:rPr>
              <a:t>Go to System settings – Versions and select the file and press download  </a:t>
            </a:r>
            <a:endParaRPr lang="en-US" sz="1600" dirty="0">
              <a:solidFill>
                <a:schemeClr val="bg1"/>
              </a:solidFill>
            </a:endParaRPr>
          </a:p>
        </p:txBody>
      </p:sp>
      <p:sp>
        <p:nvSpPr>
          <p:cNvPr id="6" name="Left Arrow 5"/>
          <p:cNvSpPr/>
          <p:nvPr/>
        </p:nvSpPr>
        <p:spPr>
          <a:xfrm rot="20384483">
            <a:off x="5679492" y="2349554"/>
            <a:ext cx="609976" cy="328755"/>
          </a:xfrm>
          <a:prstGeom prst="leftArrow">
            <a:avLst/>
          </a:prstGeom>
          <a:solidFill>
            <a:srgbClr val="FFFFFF">
              <a:alpha val="10000"/>
            </a:srgbClr>
          </a:solidFill>
          <a:ln w="12700" cap="flat" cmpd="sng" algn="ctr">
            <a:solidFill>
              <a:srgbClr val="0096D6"/>
            </a:solidFill>
            <a:prstDash val="solid"/>
            <a:round/>
            <a:headEnd type="none" w="med" len="med"/>
            <a:tailEnd type="none" w="med" len="med"/>
          </a:ln>
          <a:effectLst>
            <a:outerShdw blurRad="4445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rgbClr val="FFFFFF"/>
              </a:solidFill>
            </a:endParaRPr>
          </a:p>
        </p:txBody>
      </p:sp>
    </p:spTree>
    <p:extLst>
      <p:ext uri="{BB962C8B-B14F-4D97-AF65-F5344CB8AC3E}">
        <p14:creationId xmlns:p14="http://schemas.microsoft.com/office/powerpoint/2010/main" val="1647631616"/>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Grp="1" noChangeArrowheads="1"/>
          </p:cNvSpPr>
          <p:nvPr>
            <p:ph type="title"/>
          </p:nvPr>
        </p:nvSpPr>
        <p:spPr>
          <a:xfrm>
            <a:off x="229703" y="101324"/>
            <a:ext cx="8588861" cy="628650"/>
          </a:xfrm>
        </p:spPr>
        <p:txBody>
          <a:bodyPr/>
          <a:lstStyle/>
          <a:p>
            <a:pPr marL="0" indent="0"/>
            <a:r>
              <a:rPr lang="en-US" sz="2800" dirty="0" smtClean="0"/>
              <a:t>D9859</a:t>
            </a:r>
            <a:r>
              <a:rPr lang="en-US" dirty="0" smtClean="0"/>
              <a:t/>
            </a:r>
            <a:br>
              <a:rPr lang="en-US" dirty="0" smtClean="0"/>
            </a:br>
            <a:r>
              <a:rPr lang="en-US" sz="1800" dirty="0">
                <a:solidFill>
                  <a:srgbClr val="FFFF00"/>
                </a:solidFill>
              </a:rPr>
              <a:t>Advanced Eight </a:t>
            </a:r>
            <a:r>
              <a:rPr lang="en-US" sz="1800" dirty="0" smtClean="0">
                <a:solidFill>
                  <a:srgbClr val="FFFF00"/>
                </a:solidFill>
              </a:rPr>
              <a:t>Channel</a:t>
            </a:r>
            <a:br>
              <a:rPr lang="en-US" sz="1800" dirty="0" smtClean="0">
                <a:solidFill>
                  <a:srgbClr val="FFFF00"/>
                </a:solidFill>
              </a:rPr>
            </a:br>
            <a:r>
              <a:rPr lang="en-US" sz="1800" dirty="0" smtClean="0">
                <a:solidFill>
                  <a:srgbClr val="FFFF00"/>
                </a:solidFill>
              </a:rPr>
              <a:t>Receiver </a:t>
            </a:r>
            <a:r>
              <a:rPr lang="en-US" sz="1800" dirty="0">
                <a:solidFill>
                  <a:srgbClr val="FFFF00"/>
                </a:solidFill>
              </a:rPr>
              <a:t>Transcoder Solution</a:t>
            </a:r>
            <a:r>
              <a:rPr lang="en-US" sz="1800" dirty="0"/>
              <a:t/>
            </a:r>
            <a:br>
              <a:rPr lang="en-US" sz="1800" dirty="0"/>
            </a:br>
            <a:r>
              <a:rPr lang="en-US" sz="1800" dirty="0"/>
              <a:t/>
            </a:r>
            <a:br>
              <a:rPr lang="en-US" sz="1800" dirty="0"/>
            </a:br>
            <a:endParaRPr lang="en-US" sz="1800" dirty="0" smtClean="0"/>
          </a:p>
        </p:txBody>
      </p:sp>
      <p:pic>
        <p:nvPicPr>
          <p:cNvPr id="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12797" y="186977"/>
            <a:ext cx="4030271" cy="360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12795" y="613439"/>
            <a:ext cx="4030271" cy="398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1" name="Group 3"/>
          <p:cNvGraphicFramePr>
            <a:graphicFrameLocks noGrp="1"/>
          </p:cNvGraphicFramePr>
          <p:nvPr>
            <p:extLst>
              <p:ext uri="{D42A27DB-BD31-4B8C-83A1-F6EECF244321}">
                <p14:modId xmlns:p14="http://schemas.microsoft.com/office/powerpoint/2010/main" val="2374357308"/>
              </p:ext>
            </p:extLst>
          </p:nvPr>
        </p:nvGraphicFramePr>
        <p:xfrm>
          <a:off x="268940" y="1114185"/>
          <a:ext cx="8581762" cy="3968981"/>
        </p:xfrm>
        <a:graphic>
          <a:graphicData uri="http://schemas.openxmlformats.org/drawingml/2006/table">
            <a:tbl>
              <a:tblPr>
                <a:effectLst/>
              </a:tblPr>
              <a:tblGrid>
                <a:gridCol w="8581762"/>
              </a:tblGrid>
              <a:tr h="309173">
                <a:tc>
                  <a:txBody>
                    <a:bodyPr/>
                    <a:lstStyle/>
                    <a:p>
                      <a:pPr marL="0" marR="0" lvl="0" indent="0" algn="ctr" defTabSz="814388" rtl="0" eaLnBrk="1" fontAlgn="base" latinLnBrk="0" hangingPunct="1">
                        <a:lnSpc>
                          <a:spcPct val="95000"/>
                        </a:lnSpc>
                        <a:spcBef>
                          <a:spcPct val="50000"/>
                        </a:spcBef>
                        <a:spcAft>
                          <a:spcPct val="0"/>
                        </a:spcAft>
                        <a:buClr>
                          <a:schemeClr val="tx2"/>
                        </a:buClr>
                        <a:buSzPct val="100000"/>
                        <a:buFont typeface="Wingdings" pitchFamily="2" charset="2"/>
                        <a:buNone/>
                        <a:tabLst/>
                      </a:pPr>
                      <a:r>
                        <a:rPr kumimoji="0" lang="en-US" sz="2000" b="0" i="0" u="none" strike="noStrike" cap="none" normalizeH="0" baseline="0" dirty="0" smtClean="0">
                          <a:ln>
                            <a:noFill/>
                          </a:ln>
                          <a:solidFill>
                            <a:srgbClr val="FFFFFF"/>
                          </a:solidFill>
                          <a:effectLst/>
                          <a:latin typeface="Arial" charset="0"/>
                          <a:cs typeface="Arial" charset="0"/>
                        </a:rPr>
                        <a:t>Key Features</a:t>
                      </a:r>
                    </a:p>
                  </a:txBody>
                  <a:tcPr marL="73129" marR="73129" marT="36565" marB="36565" anchor="ctr" anchorCtr="1" horzOverflow="overflow">
                    <a:lnL>
                      <a:noFill/>
                    </a:lnL>
                    <a:lnR w="12700" cap="flat" cmpd="sng" algn="ctr">
                      <a:noFill/>
                      <a:prstDash val="solid"/>
                      <a:round/>
                      <a:headEnd type="none" w="med" len="med"/>
                      <a:tailEnd type="none" w="med" len="med"/>
                    </a:lnR>
                    <a:lnT>
                      <a:noFill/>
                    </a:lnT>
                    <a:lnB w="28575" cap="flat" cmpd="sng" algn="ctr">
                      <a:solidFill>
                        <a:schemeClr val="bg1"/>
                      </a:solidFill>
                      <a:prstDash val="solid"/>
                      <a:round/>
                      <a:headEnd type="none" w="med" len="med"/>
                      <a:tailEnd type="none" w="med" len="med"/>
                    </a:lnB>
                    <a:lnTlToBr>
                      <a:noFill/>
                    </a:lnTlToBr>
                    <a:lnBlToTr>
                      <a:noFill/>
                    </a:lnBlToTr>
                    <a:gradFill>
                      <a:gsLst>
                        <a:gs pos="44000">
                          <a:srgbClr val="01BBBB"/>
                        </a:gs>
                        <a:gs pos="0">
                          <a:srgbClr val="0096D6"/>
                        </a:gs>
                        <a:gs pos="100000">
                          <a:srgbClr val="008041"/>
                        </a:gs>
                      </a:gsLst>
                      <a:lin ang="0" scaled="0"/>
                    </a:gradFill>
                  </a:tcPr>
                </a:tc>
              </a:tr>
              <a:tr h="3424358">
                <a:tc>
                  <a:txBody>
                    <a:bodyPr/>
                    <a:lstStyle/>
                    <a:p>
                      <a:pPr marL="285750" indent="-285750">
                        <a:lnSpc>
                          <a:spcPct val="130000"/>
                        </a:lnSpc>
                        <a:buFont typeface="Arial" pitchFamily="34" charset="0"/>
                        <a:buChar char="•"/>
                      </a:pPr>
                      <a:r>
                        <a:rPr lang="en-US" sz="1350" dirty="0" smtClean="0">
                          <a:solidFill>
                            <a:schemeClr val="bg1"/>
                          </a:solidFill>
                        </a:rPr>
                        <a:t>8 Channel HD/SD Advanced Receiver Transcoder</a:t>
                      </a:r>
                    </a:p>
                    <a:p>
                      <a:pPr marL="285750" indent="-285750">
                        <a:lnSpc>
                          <a:spcPct val="130000"/>
                        </a:lnSpc>
                        <a:buFont typeface="Arial" pitchFamily="34" charset="0"/>
                        <a:buChar char="•"/>
                      </a:pPr>
                      <a:r>
                        <a:rPr lang="en-US" sz="1350" dirty="0" smtClean="0">
                          <a:solidFill>
                            <a:schemeClr val="bg1"/>
                          </a:solidFill>
                        </a:rPr>
                        <a:t>Supports MPEG-4 HD/SD to MPEG-2 SD/HD Transcoding and pass-through of original input </a:t>
                      </a:r>
                    </a:p>
                    <a:p>
                      <a:pPr marL="285750" indent="-285750">
                        <a:lnSpc>
                          <a:spcPct val="130000"/>
                        </a:lnSpc>
                        <a:buFont typeface="Arial" pitchFamily="34" charset="0"/>
                        <a:buChar char="•"/>
                      </a:pPr>
                      <a:r>
                        <a:rPr lang="en-US" sz="1350" dirty="0" smtClean="0">
                          <a:solidFill>
                            <a:schemeClr val="bg1"/>
                          </a:solidFill>
                        </a:rPr>
                        <a:t>Field Upgradable Licenses</a:t>
                      </a:r>
                    </a:p>
                    <a:p>
                      <a:pPr marL="285750" indent="-285750">
                        <a:lnSpc>
                          <a:spcPct val="130000"/>
                        </a:lnSpc>
                        <a:buFont typeface="Arial" pitchFamily="34" charset="0"/>
                        <a:buChar char="•"/>
                      </a:pPr>
                      <a:r>
                        <a:rPr lang="en-US" sz="1350" dirty="0" smtClean="0">
                          <a:solidFill>
                            <a:schemeClr val="bg1"/>
                          </a:solidFill>
                        </a:rPr>
                        <a:t>Enhanced DPM feature (status</a:t>
                      </a:r>
                      <a:r>
                        <a:rPr lang="en-US" sz="1350" baseline="0" dirty="0" smtClean="0">
                          <a:solidFill>
                            <a:schemeClr val="bg1"/>
                          </a:solidFill>
                        </a:rPr>
                        <a:t> display &amp; auto sync)</a:t>
                      </a:r>
                      <a:endParaRPr lang="en-US" sz="1350" dirty="0" smtClean="0">
                        <a:solidFill>
                          <a:schemeClr val="bg1"/>
                        </a:solidFill>
                      </a:endParaRPr>
                    </a:p>
                    <a:p>
                      <a:pPr marL="285750" indent="-285750">
                        <a:lnSpc>
                          <a:spcPct val="130000"/>
                        </a:lnSpc>
                        <a:buFont typeface="Arial" pitchFamily="34" charset="0"/>
                        <a:buChar char="•"/>
                      </a:pPr>
                      <a:r>
                        <a:rPr lang="en-US" sz="1350" dirty="0" smtClean="0">
                          <a:solidFill>
                            <a:schemeClr val="bg1"/>
                          </a:solidFill>
                        </a:rPr>
                        <a:t>4 RF L band Inputs </a:t>
                      </a:r>
                    </a:p>
                    <a:p>
                      <a:pPr marL="285750" marR="0" indent="-285750" algn="l" defTabSz="914362" rtl="0" eaLnBrk="1" fontAlgn="auto" latinLnBrk="0" hangingPunct="1">
                        <a:lnSpc>
                          <a:spcPct val="130000"/>
                        </a:lnSpc>
                        <a:spcBef>
                          <a:spcPts val="0"/>
                        </a:spcBef>
                        <a:spcAft>
                          <a:spcPts val="0"/>
                        </a:spcAft>
                        <a:buClrTx/>
                        <a:buSzTx/>
                        <a:buFont typeface="Arial" pitchFamily="34" charset="0"/>
                        <a:buChar char="•"/>
                        <a:tabLst/>
                        <a:defRPr/>
                      </a:pPr>
                      <a:r>
                        <a:rPr lang="en-US" sz="1350" dirty="0" smtClean="0">
                          <a:solidFill>
                            <a:schemeClr val="bg1"/>
                          </a:solidFill>
                        </a:rPr>
                        <a:t>PowerVu decryption and control support</a:t>
                      </a:r>
                    </a:p>
                    <a:p>
                      <a:pPr marL="285750" indent="-285750">
                        <a:lnSpc>
                          <a:spcPct val="130000"/>
                        </a:lnSpc>
                        <a:buFont typeface="Arial" pitchFamily="34" charset="0"/>
                        <a:buChar char="•"/>
                      </a:pPr>
                      <a:r>
                        <a:rPr lang="en-US" sz="1350" dirty="0" smtClean="0">
                          <a:solidFill>
                            <a:schemeClr val="bg1"/>
                          </a:solidFill>
                        </a:rPr>
                        <a:t>DVB-S/S2 Demodulation with QPSK &amp; 8PSK </a:t>
                      </a:r>
                    </a:p>
                    <a:p>
                      <a:pPr marL="285750" indent="-285750">
                        <a:lnSpc>
                          <a:spcPct val="130000"/>
                        </a:lnSpc>
                        <a:buFont typeface="Arial" pitchFamily="34" charset="0"/>
                        <a:buChar char="•"/>
                      </a:pPr>
                      <a:r>
                        <a:rPr lang="en-US" sz="1350" dirty="0" smtClean="0">
                          <a:solidFill>
                            <a:schemeClr val="bg1"/>
                          </a:solidFill>
                        </a:rPr>
                        <a:t>4:2:0 High Definition 1080i &amp; 720p video decoding</a:t>
                      </a:r>
                    </a:p>
                    <a:p>
                      <a:pPr marL="285750" indent="-285750">
                        <a:lnSpc>
                          <a:spcPct val="130000"/>
                        </a:lnSpc>
                        <a:buFont typeface="Arial" pitchFamily="34" charset="0"/>
                        <a:buChar char="•"/>
                      </a:pPr>
                      <a:r>
                        <a:rPr lang="en-US" sz="1350" dirty="0" smtClean="0">
                          <a:solidFill>
                            <a:schemeClr val="bg1"/>
                          </a:solidFill>
                        </a:rPr>
                        <a:t>1 ASI input and 3 ASI outputs</a:t>
                      </a:r>
                    </a:p>
                    <a:p>
                      <a:pPr marL="285750" indent="-285750">
                        <a:lnSpc>
                          <a:spcPct val="130000"/>
                        </a:lnSpc>
                        <a:buFont typeface="Arial" pitchFamily="34" charset="0"/>
                        <a:buChar char="•"/>
                      </a:pPr>
                      <a:r>
                        <a:rPr lang="en-US" sz="1350" dirty="0" smtClean="0">
                          <a:solidFill>
                            <a:schemeClr val="bg1"/>
                          </a:solidFill>
                        </a:rPr>
                        <a:t>1 MPEGoIP output (1 MTPS)</a:t>
                      </a:r>
                    </a:p>
                    <a:p>
                      <a:pPr marL="285750" indent="-285750">
                        <a:lnSpc>
                          <a:spcPct val="130000"/>
                        </a:lnSpc>
                        <a:buFont typeface="Arial" pitchFamily="34" charset="0"/>
                        <a:buChar char="•"/>
                      </a:pPr>
                      <a:r>
                        <a:rPr lang="en-US" sz="1350" dirty="0" smtClean="0">
                          <a:solidFill>
                            <a:schemeClr val="bg1"/>
                          </a:solidFill>
                        </a:rPr>
                        <a:t>Dolby Digital &amp; Dolby Digital Plus audio decoding</a:t>
                      </a:r>
                    </a:p>
                    <a:p>
                      <a:pPr marL="285750" indent="-285750">
                        <a:lnSpc>
                          <a:spcPct val="130000"/>
                        </a:lnSpc>
                        <a:buFont typeface="Arial" pitchFamily="34" charset="0"/>
                        <a:buChar char="•"/>
                      </a:pPr>
                      <a:r>
                        <a:rPr lang="en-US" sz="1350" dirty="0" smtClean="0">
                          <a:solidFill>
                            <a:schemeClr val="bg1"/>
                          </a:solidFill>
                        </a:rPr>
                        <a:t> Audio pass thorough sync for transcoded programs</a:t>
                      </a:r>
                    </a:p>
                    <a:p>
                      <a:pPr marL="0" indent="0" algn="l" defTabSz="814388" rtl="0" eaLnBrk="0" fontAlgn="base" latinLnBrk="0" hangingPunct="0">
                        <a:lnSpc>
                          <a:spcPct val="95000"/>
                        </a:lnSpc>
                        <a:spcBef>
                          <a:spcPts val="838"/>
                        </a:spcBef>
                        <a:spcAft>
                          <a:spcPct val="0"/>
                        </a:spcAft>
                        <a:buSzPct val="100000"/>
                        <a:buFont typeface="Wingdings" pitchFamily="2" charset="2"/>
                        <a:buNone/>
                      </a:pPr>
                      <a:endParaRPr lang="en-US" sz="1500" dirty="0" smtClean="0">
                        <a:solidFill>
                          <a:schemeClr val="bg1"/>
                        </a:solidFill>
                      </a:endParaRPr>
                    </a:p>
                  </a:txBody>
                  <a:tcPr marL="73152" marR="73152" marT="36576" marB="36576" horzOverflow="overflow">
                    <a:lnL>
                      <a:noFill/>
                    </a:lnL>
                    <a:lnR>
                      <a:noFill/>
                    </a:lnR>
                    <a:lnT w="28575" cap="flat" cmpd="sng" algn="ctr">
                      <a:solidFill>
                        <a:schemeClr val="bg1"/>
                      </a:solidFill>
                      <a:prstDash val="solid"/>
                      <a:round/>
                      <a:headEnd type="none" w="med" len="med"/>
                      <a:tailEnd type="none" w="med" len="med"/>
                    </a:lnT>
                    <a:lnB w="12700" cap="flat" cmpd="sng" algn="ctr">
                      <a:solidFill>
                        <a:srgbClr val="8E8E95"/>
                      </a:solidFill>
                      <a:prstDash val="solid"/>
                      <a:round/>
                      <a:headEnd type="none" w="med" len="med"/>
                      <a:tailEnd type="none" w="med" len="med"/>
                    </a:lnB>
                    <a:lnTlToBr>
                      <a:noFill/>
                    </a:lnTlToBr>
                    <a:lnBlToTr>
                      <a:noFill/>
                    </a:lnBlToTr>
                    <a:solidFill>
                      <a:srgbClr val="FFFFFF">
                        <a:alpha val="10196"/>
                      </a:srgbClr>
                    </a:solidFill>
                  </a:tcPr>
                </a:tc>
              </a:tr>
            </a:tbl>
          </a:graphicData>
        </a:graphic>
      </p:graphicFrame>
    </p:spTree>
    <p:extLst>
      <p:ext uri="{BB962C8B-B14F-4D97-AF65-F5344CB8AC3E}">
        <p14:creationId xmlns:p14="http://schemas.microsoft.com/office/powerpoint/2010/main" val="1733557720"/>
      </p:ext>
    </p:extLst>
  </p:cSld>
  <p:clrMapOvr>
    <a:masterClrMapping/>
  </p:clrMapOvr>
  <mc:AlternateContent xmlns:mc="http://schemas.openxmlformats.org/markup-compatibility/2006" xmlns:p14="http://schemas.microsoft.com/office/powerpoint/2010/main">
    <mc:Choice Requires="p14">
      <p:transition spd="slow" p14:dur="2000" advTm="10000">
        <p14:prism isContent="1"/>
      </p:transition>
    </mc:Choice>
    <mc:Fallback xmlns="">
      <p:transition spd="slow" advTm="10000">
        <p:fade/>
      </p:transition>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9652" y="35237"/>
            <a:ext cx="8621929" cy="485624"/>
          </a:xfrm>
        </p:spPr>
        <p:txBody>
          <a:bodyPr>
            <a:noAutofit/>
          </a:bodyPr>
          <a:lstStyle/>
          <a:p>
            <a:pPr algn="ctr"/>
            <a:r>
              <a:rPr lang="en-US" sz="2800" dirty="0" smtClean="0"/>
              <a:t>Over the Air license upload process</a:t>
            </a:r>
            <a:br>
              <a:rPr lang="en-US" sz="2800" dirty="0" smtClean="0"/>
            </a:br>
            <a:r>
              <a:rPr lang="en-US" sz="2800" u="sng" dirty="0" smtClean="0"/>
              <a:t>DCM/PCAM based signal</a:t>
            </a:r>
            <a:endParaRPr lang="en-US" sz="2800" u="sng" dirty="0"/>
          </a:p>
        </p:txBody>
      </p:sp>
      <p:sp>
        <p:nvSpPr>
          <p:cNvPr id="3" name="Subtitle 2"/>
          <p:cNvSpPr>
            <a:spLocks noGrp="1"/>
          </p:cNvSpPr>
          <p:nvPr>
            <p:ph type="subTitle" idx="1"/>
          </p:nvPr>
        </p:nvSpPr>
        <p:spPr>
          <a:xfrm>
            <a:off x="189650" y="657923"/>
            <a:ext cx="8954350" cy="4416465"/>
          </a:xfrm>
        </p:spPr>
        <p:txBody>
          <a:bodyPr/>
          <a:lstStyle/>
          <a:p>
            <a:pPr algn="l"/>
            <a:r>
              <a:rPr lang="en-US" sz="1800" dirty="0" smtClean="0">
                <a:solidFill>
                  <a:schemeClr val="bg1"/>
                </a:solidFill>
              </a:rPr>
              <a:t>Required:</a:t>
            </a:r>
          </a:p>
          <a:p>
            <a:pPr marL="285750" indent="-285750" algn="l">
              <a:buFontTx/>
              <a:buChar char="-"/>
            </a:pPr>
            <a:r>
              <a:rPr lang="en-US" sz="1400" b="1" dirty="0" smtClean="0">
                <a:solidFill>
                  <a:schemeClr val="bg1"/>
                </a:solidFill>
              </a:rPr>
              <a:t>New PVNG Downloader tool v1.2</a:t>
            </a:r>
          </a:p>
          <a:p>
            <a:pPr algn="l">
              <a:lnSpc>
                <a:spcPct val="50000"/>
              </a:lnSpc>
            </a:pPr>
            <a:r>
              <a:rPr lang="en-US" sz="1400" dirty="0" smtClean="0">
                <a:solidFill>
                  <a:schemeClr val="bg1"/>
                </a:solidFill>
              </a:rPr>
              <a:t>PVNG tool is dedicated for DCM/PCAM signals and talks to PNC system </a:t>
            </a:r>
          </a:p>
          <a:p>
            <a:pPr algn="l">
              <a:lnSpc>
                <a:spcPct val="50000"/>
              </a:lnSpc>
            </a:pPr>
            <a:r>
              <a:rPr lang="en-US" sz="1400" dirty="0" smtClean="0">
                <a:solidFill>
                  <a:schemeClr val="bg1"/>
                </a:solidFill>
              </a:rPr>
              <a:t>instead of direct to D9140s in the old downloader tool</a:t>
            </a:r>
          </a:p>
          <a:p>
            <a:pPr marL="285750" indent="-285750" algn="l">
              <a:buFontTx/>
              <a:buChar char="-"/>
            </a:pPr>
            <a:r>
              <a:rPr lang="en-US" sz="1400" b="1" dirty="0" smtClean="0">
                <a:solidFill>
                  <a:schemeClr val="bg1"/>
                </a:solidFill>
              </a:rPr>
              <a:t>PNC v11.6 upgrade</a:t>
            </a:r>
            <a:endParaRPr lang="en-US" sz="1600" b="1" dirty="0"/>
          </a:p>
        </p:txBody>
      </p:sp>
      <p:pic>
        <p:nvPicPr>
          <p:cNvPr id="5" name="Picture 4"/>
          <p:cNvPicPr>
            <a:picLocks noChangeAspect="1"/>
          </p:cNvPicPr>
          <p:nvPr/>
        </p:nvPicPr>
        <p:blipFill>
          <a:blip r:embed="rId2"/>
          <a:stretch>
            <a:fillRect/>
          </a:stretch>
        </p:blipFill>
        <p:spPr>
          <a:xfrm>
            <a:off x="3200400" y="1943100"/>
            <a:ext cx="5943600" cy="3151077"/>
          </a:xfrm>
          <a:prstGeom prst="rect">
            <a:avLst/>
          </a:prstGeom>
        </p:spPr>
      </p:pic>
      <p:pic>
        <p:nvPicPr>
          <p:cNvPr id="12" name="Picture 11"/>
          <p:cNvPicPr>
            <a:picLocks noChangeAspect="1"/>
          </p:cNvPicPr>
          <p:nvPr/>
        </p:nvPicPr>
        <p:blipFill>
          <a:blip r:embed="rId3"/>
          <a:stretch>
            <a:fillRect/>
          </a:stretch>
        </p:blipFill>
        <p:spPr>
          <a:xfrm>
            <a:off x="3352800" y="3628825"/>
            <a:ext cx="1524000" cy="1286075"/>
          </a:xfrm>
          <a:prstGeom prst="rect">
            <a:avLst/>
          </a:prstGeom>
        </p:spPr>
      </p:pic>
      <p:sp>
        <p:nvSpPr>
          <p:cNvPr id="7" name="Bent Arrow 6"/>
          <p:cNvSpPr/>
          <p:nvPr/>
        </p:nvSpPr>
        <p:spPr>
          <a:xfrm rot="5400000">
            <a:off x="4741052" y="-63422"/>
            <a:ext cx="781812" cy="3231232"/>
          </a:xfrm>
          <a:prstGeom prst="bentArrow">
            <a:avLst/>
          </a:prstGeom>
          <a:solidFill>
            <a:srgbClr val="89DCFF">
              <a:alpha val="91000"/>
            </a:srgbClr>
          </a:solidFill>
          <a:ln w="76200" cap="flat" cmpd="sng" algn="ctr">
            <a:noFill/>
            <a:prstDash val="solid"/>
            <a:round/>
            <a:headEnd type="none" w="med" len="med"/>
            <a:tailEnd type="none" w="med" len="med"/>
          </a:ln>
          <a:effectLst>
            <a:outerShdw blurRad="4445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rgbClr val="FFFFFF"/>
              </a:solidFill>
            </a:endParaRPr>
          </a:p>
        </p:txBody>
      </p:sp>
      <p:sp>
        <p:nvSpPr>
          <p:cNvPr id="9" name="Rectangular Callout 8"/>
          <p:cNvSpPr/>
          <p:nvPr/>
        </p:nvSpPr>
        <p:spPr>
          <a:xfrm>
            <a:off x="838200" y="2343150"/>
            <a:ext cx="1981200" cy="571500"/>
          </a:xfrm>
          <a:prstGeom prst="wedgeRectCallout">
            <a:avLst>
              <a:gd name="adj1" fmla="val 81829"/>
              <a:gd name="adj2" fmla="val -46332"/>
            </a:avLst>
          </a:prstGeom>
          <a:solidFill>
            <a:srgbClr val="89DCFF">
              <a:alpha val="95000"/>
            </a:srgbClr>
          </a:solidFill>
          <a:ln w="76200" cap="flat" cmpd="sng" algn="ctr">
            <a:noFill/>
            <a:prstDash val="solid"/>
            <a:round/>
            <a:headEnd type="none" w="med" len="med"/>
            <a:tailEnd type="none" w="med" len="med"/>
          </a:ln>
          <a:effectLst>
            <a:outerShdw blurRad="4445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smtClean="0">
                <a:solidFill>
                  <a:srgbClr val="0071A0"/>
                </a:solidFill>
              </a:rPr>
              <a:t>2. </a:t>
            </a:r>
            <a:r>
              <a:rPr lang="en-US" sz="1400" dirty="0" smtClean="0">
                <a:solidFill>
                  <a:srgbClr val="0071A0"/>
                </a:solidFill>
              </a:rPr>
              <a:t>DCM/PCAM based signals are identified</a:t>
            </a:r>
          </a:p>
        </p:txBody>
      </p:sp>
      <p:sp>
        <p:nvSpPr>
          <p:cNvPr id="10" name="Rectangular Callout 9"/>
          <p:cNvSpPr/>
          <p:nvPr/>
        </p:nvSpPr>
        <p:spPr>
          <a:xfrm>
            <a:off x="0" y="3028950"/>
            <a:ext cx="3200400" cy="1885950"/>
          </a:xfrm>
          <a:prstGeom prst="wedgeRectCallout">
            <a:avLst>
              <a:gd name="adj1" fmla="val 58940"/>
              <a:gd name="adj2" fmla="val -9236"/>
            </a:avLst>
          </a:prstGeom>
          <a:solidFill>
            <a:srgbClr val="89DCFF">
              <a:alpha val="95000"/>
            </a:srgbClr>
          </a:solidFill>
          <a:ln w="76200" cap="flat" cmpd="sng" algn="ctr">
            <a:noFill/>
            <a:prstDash val="solid"/>
            <a:round/>
            <a:headEnd type="none" w="med" len="med"/>
            <a:tailEnd type="none" w="med" len="med"/>
          </a:ln>
          <a:effectLst>
            <a:outerShdw blurRad="4445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smtClean="0">
                <a:solidFill>
                  <a:srgbClr val="0071A0"/>
                </a:solidFill>
              </a:rPr>
              <a:t>3. </a:t>
            </a:r>
            <a:r>
              <a:rPr lang="en-US" sz="1400" dirty="0" smtClean="0">
                <a:solidFill>
                  <a:srgbClr val="0071A0"/>
                </a:solidFill>
              </a:rPr>
              <a:t>Take CDT file received from licensing process and add it to one of the 3 file tabs in the tool. Type will show “License Download” if it is a license file.</a:t>
            </a:r>
          </a:p>
          <a:p>
            <a:r>
              <a:rPr lang="en-US" sz="1400" dirty="0" smtClean="0">
                <a:solidFill>
                  <a:srgbClr val="0071A0"/>
                </a:solidFill>
              </a:rPr>
              <a:t>(same process as with application firmware for SW downloads)</a:t>
            </a:r>
          </a:p>
        </p:txBody>
      </p:sp>
      <p:sp>
        <p:nvSpPr>
          <p:cNvPr id="11" name="Rectangular Callout 10"/>
          <p:cNvSpPr/>
          <p:nvPr/>
        </p:nvSpPr>
        <p:spPr>
          <a:xfrm>
            <a:off x="3505200" y="2628900"/>
            <a:ext cx="1981200" cy="571500"/>
          </a:xfrm>
          <a:prstGeom prst="wedgeRectCallout">
            <a:avLst>
              <a:gd name="adj1" fmla="val 78219"/>
              <a:gd name="adj2" fmla="val 158212"/>
            </a:avLst>
          </a:prstGeom>
          <a:solidFill>
            <a:srgbClr val="89DCFF">
              <a:alpha val="95000"/>
            </a:srgbClr>
          </a:solidFill>
          <a:ln w="76200" cap="flat" cmpd="sng" algn="ctr">
            <a:noFill/>
            <a:prstDash val="solid"/>
            <a:round/>
            <a:headEnd type="none" w="med" len="med"/>
            <a:tailEnd type="none" w="med" len="med"/>
          </a:ln>
          <a:effectLst>
            <a:outerShdw blurRad="4445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smtClean="0">
                <a:solidFill>
                  <a:srgbClr val="0071A0"/>
                </a:solidFill>
              </a:rPr>
              <a:t>4. </a:t>
            </a:r>
            <a:r>
              <a:rPr lang="en-US" sz="1400" dirty="0" smtClean="0">
                <a:solidFill>
                  <a:srgbClr val="0071A0"/>
                </a:solidFill>
              </a:rPr>
              <a:t>Select the VCs you want to use for the download</a:t>
            </a:r>
          </a:p>
        </p:txBody>
      </p:sp>
      <p:sp>
        <p:nvSpPr>
          <p:cNvPr id="13" name="Rectangular Callout 12"/>
          <p:cNvSpPr/>
          <p:nvPr/>
        </p:nvSpPr>
        <p:spPr>
          <a:xfrm>
            <a:off x="6096000" y="2914650"/>
            <a:ext cx="2819400" cy="742950"/>
          </a:xfrm>
          <a:prstGeom prst="wedgeRectCallout">
            <a:avLst>
              <a:gd name="adj1" fmla="val -124622"/>
              <a:gd name="adj2" fmla="val 207097"/>
            </a:avLst>
          </a:prstGeom>
          <a:solidFill>
            <a:srgbClr val="89DCFF">
              <a:alpha val="95000"/>
            </a:srgbClr>
          </a:solidFill>
          <a:ln w="76200" cap="flat" cmpd="sng" algn="ctr">
            <a:noFill/>
            <a:prstDash val="solid"/>
            <a:round/>
            <a:headEnd type="none" w="med" len="med"/>
            <a:tailEnd type="none" w="med" len="med"/>
          </a:ln>
          <a:effectLst>
            <a:outerShdw blurRad="4445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smtClean="0">
                <a:solidFill>
                  <a:srgbClr val="0071A0"/>
                </a:solidFill>
              </a:rPr>
              <a:t>5. </a:t>
            </a:r>
            <a:r>
              <a:rPr lang="en-US" sz="1600" dirty="0" smtClean="0">
                <a:solidFill>
                  <a:srgbClr val="0071A0"/>
                </a:solidFill>
              </a:rPr>
              <a:t>Select Upload to start process of OTA license downloads</a:t>
            </a:r>
          </a:p>
        </p:txBody>
      </p:sp>
      <p:sp>
        <p:nvSpPr>
          <p:cNvPr id="16" name="Oval 15"/>
          <p:cNvSpPr/>
          <p:nvPr/>
        </p:nvSpPr>
        <p:spPr>
          <a:xfrm>
            <a:off x="4724400" y="2171700"/>
            <a:ext cx="1295400" cy="400050"/>
          </a:xfrm>
          <a:prstGeom prst="ellipse">
            <a:avLst/>
          </a:prstGeom>
          <a:solidFill>
            <a:srgbClr val="FFFFFF">
              <a:alpha val="10000"/>
            </a:srgbClr>
          </a:solidFill>
          <a:ln w="76200" cap="flat" cmpd="sng" algn="ctr">
            <a:solidFill>
              <a:srgbClr val="0096D6"/>
            </a:solidFill>
            <a:prstDash val="solid"/>
            <a:round/>
            <a:headEnd type="none" w="med" len="med"/>
            <a:tailEnd type="none" w="med" len="med"/>
          </a:ln>
          <a:effectLst>
            <a:outerShdw blurRad="4445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rgbClr val="FFFFFF"/>
              </a:solidFill>
            </a:endParaRPr>
          </a:p>
        </p:txBody>
      </p:sp>
      <p:sp>
        <p:nvSpPr>
          <p:cNvPr id="8" name="Rectangular Callout 7"/>
          <p:cNvSpPr/>
          <p:nvPr/>
        </p:nvSpPr>
        <p:spPr>
          <a:xfrm>
            <a:off x="6934200" y="3886200"/>
            <a:ext cx="1752600" cy="459486"/>
          </a:xfrm>
          <a:prstGeom prst="wedgeRectCallout">
            <a:avLst>
              <a:gd name="adj1" fmla="val -35384"/>
              <a:gd name="adj2" fmla="val 141438"/>
            </a:avLst>
          </a:prstGeom>
          <a:solidFill>
            <a:srgbClr val="89DCFF">
              <a:alpha val="95000"/>
            </a:srgbClr>
          </a:solidFill>
          <a:ln w="76200" cap="flat" cmpd="sng" algn="ctr">
            <a:noFill/>
            <a:prstDash val="solid"/>
            <a:round/>
            <a:headEnd type="none" w="med" len="med"/>
            <a:tailEnd type="none" w="med" len="med"/>
          </a:ln>
          <a:effectLst>
            <a:outerShdw blurRad="4445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smtClean="0">
                <a:solidFill>
                  <a:srgbClr val="0071A0"/>
                </a:solidFill>
              </a:rPr>
              <a:t>1. </a:t>
            </a:r>
            <a:r>
              <a:rPr lang="en-US" sz="1400" dirty="0" smtClean="0">
                <a:solidFill>
                  <a:srgbClr val="0071A0"/>
                </a:solidFill>
              </a:rPr>
              <a:t>Connect to PNC system</a:t>
            </a:r>
          </a:p>
        </p:txBody>
      </p:sp>
      <p:sp>
        <p:nvSpPr>
          <p:cNvPr id="17" name="Oval 16"/>
          <p:cNvSpPr/>
          <p:nvPr/>
        </p:nvSpPr>
        <p:spPr>
          <a:xfrm>
            <a:off x="3174480" y="4443745"/>
            <a:ext cx="1447800" cy="342900"/>
          </a:xfrm>
          <a:prstGeom prst="ellipse">
            <a:avLst/>
          </a:prstGeom>
          <a:solidFill>
            <a:srgbClr val="FFFFFF">
              <a:alpha val="10000"/>
            </a:srgbClr>
          </a:solidFill>
          <a:ln w="76200" cap="flat" cmpd="sng" algn="ctr">
            <a:solidFill>
              <a:srgbClr val="0096D6"/>
            </a:solidFill>
            <a:prstDash val="solid"/>
            <a:round/>
            <a:headEnd type="none" w="med" len="med"/>
            <a:tailEnd type="none" w="med" len="med"/>
          </a:ln>
          <a:effectLst>
            <a:outerShdw blurRad="4445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rgbClr val="FFFFFF"/>
              </a:solidFill>
            </a:endParaRPr>
          </a:p>
        </p:txBody>
      </p:sp>
    </p:spTree>
    <p:extLst>
      <p:ext uri="{BB962C8B-B14F-4D97-AF65-F5344CB8AC3E}">
        <p14:creationId xmlns:p14="http://schemas.microsoft.com/office/powerpoint/2010/main" val="2874721334"/>
      </p:ext>
    </p:extLst>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subTnLst>
                                    <p:set>
                                      <p:cBhvr override="childStyle">
                                        <p:cTn dur="1" fill="hold" display="0" masterRel="nextClick" afterEffect="1"/>
                                        <p:tgtEl>
                                          <p:spTgt spid="8"/>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subTnLst>
                                    <p:set>
                                      <p:cBhvr override="childStyle">
                                        <p:cTn dur="1" fill="hold" display="0" masterRel="nextClick" afterEffect="1"/>
                                        <p:tgtEl>
                                          <p:spTgt spid="9"/>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subTnLst>
                                    <p:set>
                                      <p:cBhvr override="childStyle">
                                        <p:cTn dur="1" fill="hold" display="0" masterRel="nextClick" afterEffect="1"/>
                                        <p:tgtEl>
                                          <p:spTgt spid="10"/>
                                        </p:tgtEl>
                                        <p:attrNameLst>
                                          <p:attrName>style.visibility</p:attrName>
                                        </p:attrNameLst>
                                      </p:cBhvr>
                                      <p:to>
                                        <p:strVal val="hidden"/>
                                      </p:to>
                                    </p:set>
                                  </p:subTnLst>
                                </p:cTn>
                              </p:par>
                              <p:par>
                                <p:cTn id="15" presetID="1"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subTnLst>
                                    <p:set>
                                      <p:cBhvr override="childStyle">
                                        <p:cTn dur="1" fill="hold" display="0" masterRel="nextClick" afterEffect="1"/>
                                        <p:tgtEl>
                                          <p:spTgt spid="17"/>
                                        </p:tgtEl>
                                        <p:attrNameLst>
                                          <p:attrName>style.visibility</p:attrName>
                                        </p:attrNameLst>
                                      </p:cBhvr>
                                      <p:to>
                                        <p:strVal val="hidden"/>
                                      </p:to>
                                    </p:set>
                                  </p:sub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childTnLst>
                                  <p:subTnLst>
                                    <p:set>
                                      <p:cBhvr override="childStyle">
                                        <p:cTn dur="1" fill="hold" display="0" masterRel="nextClick" afterEffect="1"/>
                                        <p:tgtEl>
                                          <p:spTgt spid="11"/>
                                        </p:tgtEl>
                                        <p:attrNameLst>
                                          <p:attrName>style.visibility</p:attrName>
                                        </p:attrNameLst>
                                      </p:cBhvr>
                                      <p:to>
                                        <p:strVal val="hidden"/>
                                      </p:to>
                                    </p:set>
                                  </p:sub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subTnLst>
                                    <p:set>
                                      <p:cBhvr override="childStyle">
                                        <p:cTn dur="1" fill="hold" display="0" masterRel="nextClick" afterEffect="1"/>
                                        <p:tgtEl>
                                          <p:spTgt spid="13"/>
                                        </p:tgtEl>
                                        <p:attrNameLst>
                                          <p:attrName>style.visibility</p:attrName>
                                        </p:attrNameLst>
                                      </p:cBhvr>
                                      <p:to>
                                        <p:strVal val="hidden"/>
                                      </p:to>
                                    </p:set>
                                  </p:subTnLst>
                                </p:cTn>
                              </p:par>
                              <p:par>
                                <p:cTn id="25" presetID="1"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3" grpId="0" animBg="1"/>
      <p:bldP spid="16" grpId="0" animBg="1"/>
      <p:bldP spid="8" grpId="0" animBg="1"/>
      <p:bldP spid="1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5460256" y="530297"/>
            <a:ext cx="3441824" cy="2877657"/>
          </a:xfrm>
          <a:prstGeom prst="rect">
            <a:avLst/>
          </a:prstGeom>
        </p:spPr>
      </p:pic>
      <p:sp>
        <p:nvSpPr>
          <p:cNvPr id="2" name="Title 1"/>
          <p:cNvSpPr>
            <a:spLocks noGrp="1"/>
          </p:cNvSpPr>
          <p:nvPr>
            <p:ph type="ctrTitle"/>
          </p:nvPr>
        </p:nvSpPr>
        <p:spPr>
          <a:xfrm>
            <a:off x="189652" y="35236"/>
            <a:ext cx="8621929" cy="650564"/>
          </a:xfrm>
        </p:spPr>
        <p:txBody>
          <a:bodyPr>
            <a:normAutofit fontScale="90000"/>
          </a:bodyPr>
          <a:lstStyle/>
          <a:p>
            <a:r>
              <a:rPr lang="en-US" sz="2800" dirty="0" smtClean="0"/>
              <a:t>D9859 Over the Air license upload process</a:t>
            </a:r>
            <a:br>
              <a:rPr lang="en-US" sz="2800" dirty="0" smtClean="0"/>
            </a:br>
            <a:r>
              <a:rPr lang="en-US" sz="2800" u="sng" dirty="0" smtClean="0"/>
              <a:t>D9140 based Signal</a:t>
            </a:r>
            <a:endParaRPr lang="en-US" sz="2800" u="sng" dirty="0"/>
          </a:p>
        </p:txBody>
      </p:sp>
      <p:sp>
        <p:nvSpPr>
          <p:cNvPr id="3" name="Subtitle 2"/>
          <p:cNvSpPr>
            <a:spLocks noGrp="1"/>
          </p:cNvSpPr>
          <p:nvPr>
            <p:ph type="subTitle" idx="1"/>
          </p:nvPr>
        </p:nvSpPr>
        <p:spPr>
          <a:xfrm>
            <a:off x="189650" y="727035"/>
            <a:ext cx="8954350" cy="4416465"/>
          </a:xfrm>
        </p:spPr>
        <p:txBody>
          <a:bodyPr/>
          <a:lstStyle/>
          <a:p>
            <a:pPr algn="l"/>
            <a:r>
              <a:rPr lang="en-US" sz="1800" b="1" dirty="0" smtClean="0">
                <a:solidFill>
                  <a:schemeClr val="bg1"/>
                </a:solidFill>
              </a:rPr>
              <a:t>Required parts:</a:t>
            </a:r>
          </a:p>
          <a:p>
            <a:pPr marL="285750" indent="-285750" algn="l">
              <a:buFontTx/>
              <a:buChar char="-"/>
            </a:pPr>
            <a:r>
              <a:rPr lang="en-US" sz="1400" dirty="0" smtClean="0">
                <a:solidFill>
                  <a:schemeClr val="bg1"/>
                </a:solidFill>
              </a:rPr>
              <a:t>New </a:t>
            </a:r>
            <a:r>
              <a:rPr lang="en-US" sz="1400" dirty="0" err="1" smtClean="0">
                <a:solidFill>
                  <a:schemeClr val="bg1"/>
                </a:solidFill>
              </a:rPr>
              <a:t>PowerVu</a:t>
            </a:r>
            <a:r>
              <a:rPr lang="en-US" sz="1400" dirty="0" smtClean="0">
                <a:solidFill>
                  <a:schemeClr val="bg1"/>
                </a:solidFill>
              </a:rPr>
              <a:t> Plus Downloader tool (v2.04)</a:t>
            </a:r>
          </a:p>
          <a:p>
            <a:pPr marL="285750" indent="-285750" algn="l">
              <a:buFontTx/>
              <a:buChar char="-"/>
            </a:pPr>
            <a:r>
              <a:rPr lang="en-US" sz="1400" dirty="0" smtClean="0">
                <a:solidFill>
                  <a:schemeClr val="bg1"/>
                </a:solidFill>
              </a:rPr>
              <a:t>PNC 11.5 or later </a:t>
            </a:r>
          </a:p>
          <a:p>
            <a:pPr algn="l"/>
            <a:r>
              <a:rPr lang="en-US" sz="1400" dirty="0" smtClean="0">
                <a:solidFill>
                  <a:schemeClr val="bg1"/>
                </a:solidFill>
              </a:rPr>
              <a:t>(to recognize D9859 officially in PNC)</a:t>
            </a:r>
            <a:endParaRPr lang="en-US" sz="1600" dirty="0">
              <a:solidFill>
                <a:schemeClr val="bg1"/>
              </a:solidFill>
            </a:endParaRPr>
          </a:p>
          <a:p>
            <a:pPr algn="l"/>
            <a:r>
              <a:rPr lang="en-US" sz="1800" b="1" dirty="0" smtClean="0">
                <a:solidFill>
                  <a:schemeClr val="bg1"/>
                </a:solidFill>
              </a:rPr>
              <a:t>Process:</a:t>
            </a:r>
          </a:p>
          <a:p>
            <a:pPr marL="342900" indent="-342900" algn="l">
              <a:buFontTx/>
              <a:buChar char="-"/>
            </a:pPr>
            <a:r>
              <a:rPr lang="en-US" sz="1400" dirty="0" smtClean="0">
                <a:solidFill>
                  <a:schemeClr val="bg1"/>
                </a:solidFill>
              </a:rPr>
              <a:t>Take file received from Cisco SWIFT license process </a:t>
            </a:r>
          </a:p>
          <a:p>
            <a:pPr algn="l"/>
            <a:r>
              <a:rPr lang="en-US" sz="1400" dirty="0" smtClean="0">
                <a:solidFill>
                  <a:schemeClr val="bg1"/>
                </a:solidFill>
              </a:rPr>
              <a:t>(one CDT file per order which contains all selected licensing)</a:t>
            </a:r>
          </a:p>
          <a:p>
            <a:pPr marL="342900" indent="-342900" algn="l">
              <a:buFontTx/>
              <a:buChar char="-"/>
            </a:pPr>
            <a:r>
              <a:rPr lang="en-US" sz="1400" dirty="0" smtClean="0">
                <a:solidFill>
                  <a:schemeClr val="bg1"/>
                </a:solidFill>
              </a:rPr>
              <a:t>Launch downloader tool on PNC GUI and make sure it is connected to D9140.</a:t>
            </a:r>
          </a:p>
          <a:p>
            <a:pPr marL="342900" indent="-342900" algn="l">
              <a:buFontTx/>
              <a:buChar char="-"/>
            </a:pPr>
            <a:r>
              <a:rPr lang="en-US" sz="1400" dirty="0" smtClean="0">
                <a:solidFill>
                  <a:schemeClr val="bg1"/>
                </a:solidFill>
              </a:rPr>
              <a:t>Load File into tool </a:t>
            </a:r>
          </a:p>
          <a:p>
            <a:pPr marL="342900" indent="-342900" algn="l">
              <a:buFontTx/>
              <a:buChar char="-"/>
            </a:pPr>
            <a:r>
              <a:rPr lang="en-US" sz="1400" dirty="0" smtClean="0">
                <a:solidFill>
                  <a:schemeClr val="bg1"/>
                </a:solidFill>
              </a:rPr>
              <a:t>Select Program number and other settings similar to Firmware CDT upload</a:t>
            </a:r>
          </a:p>
          <a:p>
            <a:pPr marL="342900" indent="-342900" algn="l">
              <a:buFontTx/>
              <a:buChar char="-"/>
            </a:pPr>
            <a:r>
              <a:rPr lang="en-US" sz="1400" dirty="0" smtClean="0">
                <a:solidFill>
                  <a:schemeClr val="bg1"/>
                </a:solidFill>
              </a:rPr>
              <a:t>Select apply and go to Actions and select start to initiate the download process.</a:t>
            </a:r>
          </a:p>
          <a:p>
            <a:pPr marL="342900" indent="-342900" algn="l">
              <a:buFontTx/>
              <a:buChar char="-"/>
            </a:pPr>
            <a:endParaRPr lang="en-US" sz="1600" dirty="0"/>
          </a:p>
        </p:txBody>
      </p:sp>
      <p:sp>
        <p:nvSpPr>
          <p:cNvPr id="6" name="Right Arrow 5"/>
          <p:cNvSpPr/>
          <p:nvPr/>
        </p:nvSpPr>
        <p:spPr>
          <a:xfrm>
            <a:off x="4157449" y="1154962"/>
            <a:ext cx="762000" cy="363474"/>
          </a:xfrm>
          <a:prstGeom prst="rightArrow">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rgbClr val="FFFFFF"/>
              </a:solidFill>
            </a:endParaRPr>
          </a:p>
        </p:txBody>
      </p:sp>
    </p:spTree>
    <p:extLst>
      <p:ext uri="{BB962C8B-B14F-4D97-AF65-F5344CB8AC3E}">
        <p14:creationId xmlns:p14="http://schemas.microsoft.com/office/powerpoint/2010/main" val="88976210"/>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842025" y="1349302"/>
            <a:ext cx="2732853" cy="589611"/>
          </a:xfrm>
          <a:prstGeom prst="rect">
            <a:avLst/>
          </a:prstGeom>
          <a:solidFill>
            <a:schemeClr val="accent4">
              <a:alpha val="32000"/>
            </a:schemeClr>
          </a:solidFill>
          <a:ln w="76200" cap="flat" cmpd="sng" algn="ctr">
            <a:noFill/>
            <a:prstDash val="solid"/>
            <a:round/>
            <a:headEnd type="none" w="med" len="med"/>
            <a:tailEnd type="none" w="med" len="med"/>
          </a:ln>
          <a:effectLst>
            <a:outerShdw blurRad="4445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rgbClr val="FFFFFF"/>
              </a:solidFill>
            </a:endParaRPr>
          </a:p>
        </p:txBody>
      </p:sp>
      <p:sp>
        <p:nvSpPr>
          <p:cNvPr id="2" name="Title 1"/>
          <p:cNvSpPr>
            <a:spLocks noGrp="1"/>
          </p:cNvSpPr>
          <p:nvPr>
            <p:ph type="title"/>
          </p:nvPr>
        </p:nvSpPr>
        <p:spPr>
          <a:xfrm>
            <a:off x="76200" y="1143006"/>
            <a:ext cx="4342298" cy="2265389"/>
          </a:xfrm>
        </p:spPr>
        <p:txBody>
          <a:bodyPr/>
          <a:lstStyle/>
          <a:p>
            <a:r>
              <a:rPr lang="en-US" sz="4400" dirty="0" smtClean="0">
                <a:solidFill>
                  <a:schemeClr val="bg1"/>
                </a:solidFill>
              </a:rPr>
              <a:t>D9859 </a:t>
            </a:r>
            <a:br>
              <a:rPr lang="en-US" sz="4400" dirty="0" smtClean="0">
                <a:solidFill>
                  <a:schemeClr val="bg1"/>
                </a:solidFill>
              </a:rPr>
            </a:br>
            <a:r>
              <a:rPr lang="en-US" sz="4400" dirty="0" smtClean="0">
                <a:solidFill>
                  <a:schemeClr val="bg1"/>
                </a:solidFill>
              </a:rPr>
              <a:t>Cisco Swift Licensing</a:t>
            </a:r>
            <a:endParaRPr lang="en-US" sz="4400" dirty="0">
              <a:solidFill>
                <a:schemeClr val="bg1"/>
              </a:solidFill>
            </a:endParaRPr>
          </a:p>
        </p:txBody>
      </p:sp>
      <p:sp>
        <p:nvSpPr>
          <p:cNvPr id="3" name="TextBox 2"/>
          <p:cNvSpPr txBox="1"/>
          <p:nvPr/>
        </p:nvSpPr>
        <p:spPr>
          <a:xfrm>
            <a:off x="4876044" y="1235914"/>
            <a:ext cx="3764760" cy="600164"/>
          </a:xfrm>
          <a:prstGeom prst="rect">
            <a:avLst/>
          </a:prstGeom>
          <a:noFill/>
        </p:spPr>
        <p:txBody>
          <a:bodyPr wrap="square" rtlCol="0">
            <a:spAutoFit/>
          </a:bodyPr>
          <a:lstStyle/>
          <a:p>
            <a:pPr>
              <a:lnSpc>
                <a:spcPct val="200000"/>
              </a:lnSpc>
            </a:pPr>
            <a:r>
              <a:rPr lang="en-US" dirty="0" smtClean="0">
                <a:solidFill>
                  <a:schemeClr val="bg1"/>
                </a:solidFill>
              </a:rPr>
              <a:t>Contacts and useful links</a:t>
            </a:r>
            <a:endParaRPr lang="en-US" dirty="0">
              <a:solidFill>
                <a:schemeClr val="bg1"/>
              </a:solidFill>
            </a:endParaRPr>
          </a:p>
        </p:txBody>
      </p:sp>
    </p:spTree>
    <p:extLst>
      <p:ext uri="{BB962C8B-B14F-4D97-AF65-F5344CB8AC3E}">
        <p14:creationId xmlns:p14="http://schemas.microsoft.com/office/powerpoint/2010/main" val="2818866715"/>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93449"/>
            <a:ext cx="8145462" cy="628650"/>
          </a:xfrm>
        </p:spPr>
        <p:txBody>
          <a:bodyPr/>
          <a:lstStyle/>
          <a:p>
            <a:r>
              <a:rPr lang="en-US" dirty="0"/>
              <a:t>D9859 References</a:t>
            </a:r>
          </a:p>
        </p:txBody>
      </p:sp>
      <p:sp>
        <p:nvSpPr>
          <p:cNvPr id="5" name="Rectangle 4"/>
          <p:cNvSpPr/>
          <p:nvPr/>
        </p:nvSpPr>
        <p:spPr>
          <a:xfrm>
            <a:off x="90718" y="1028700"/>
            <a:ext cx="8379992" cy="2800766"/>
          </a:xfrm>
          <a:prstGeom prst="rect">
            <a:avLst/>
          </a:prstGeom>
          <a:ln>
            <a:noFill/>
          </a:ln>
        </p:spPr>
        <p:txBody>
          <a:bodyPr wrap="square">
            <a:spAutoFit/>
          </a:bodyPr>
          <a:lstStyle/>
          <a:p>
            <a:r>
              <a:rPr lang="en-US" sz="1600" dirty="0" smtClean="0">
                <a:solidFill>
                  <a:srgbClr val="FFFF00"/>
                </a:solidFill>
              </a:rPr>
              <a:t>Cisco </a:t>
            </a:r>
            <a:r>
              <a:rPr lang="en-US" sz="1600" dirty="0">
                <a:solidFill>
                  <a:srgbClr val="FFFF00"/>
                </a:solidFill>
              </a:rPr>
              <a:t>Commerce Workspace (CCW)</a:t>
            </a:r>
            <a:br>
              <a:rPr lang="en-US" sz="1600" dirty="0">
                <a:solidFill>
                  <a:srgbClr val="FFFF00"/>
                </a:solidFill>
              </a:rPr>
            </a:br>
            <a:r>
              <a:rPr lang="en-US" sz="1600" dirty="0">
                <a:solidFill>
                  <a:srgbClr val="89DCFF"/>
                </a:solidFill>
                <a:hlinkClick r:id="rId2"/>
              </a:rPr>
              <a:t>https://</a:t>
            </a:r>
            <a:r>
              <a:rPr lang="en-US" sz="1600" dirty="0" smtClean="0">
                <a:solidFill>
                  <a:srgbClr val="89DCFF"/>
                </a:solidFill>
                <a:hlinkClick r:id="rId2"/>
              </a:rPr>
              <a:t>cisco-apps.cisco.com/cisco/psn/commerce</a:t>
            </a:r>
            <a:endParaRPr lang="en-US" sz="1600" dirty="0" smtClean="0">
              <a:solidFill>
                <a:srgbClr val="89DCFF"/>
              </a:solidFill>
            </a:endParaRPr>
          </a:p>
          <a:p>
            <a:endParaRPr lang="en-US" sz="1600" dirty="0"/>
          </a:p>
          <a:p>
            <a:r>
              <a:rPr lang="en-US" sz="1600" dirty="0">
                <a:solidFill>
                  <a:srgbClr val="FFFF00"/>
                </a:solidFill>
              </a:rPr>
              <a:t>D9859 License-IT application</a:t>
            </a:r>
            <a:br>
              <a:rPr lang="en-US" sz="1600" dirty="0">
                <a:solidFill>
                  <a:srgbClr val="FFFF00"/>
                </a:solidFill>
              </a:rPr>
            </a:br>
            <a:r>
              <a:rPr lang="en-US" sz="1600" dirty="0">
                <a:solidFill>
                  <a:srgbClr val="89DCFF"/>
                </a:solidFill>
                <a:hlinkClick r:id="rId3"/>
              </a:rPr>
              <a:t>https://</a:t>
            </a:r>
            <a:r>
              <a:rPr lang="en-US" sz="1600" dirty="0" smtClean="0">
                <a:solidFill>
                  <a:srgbClr val="89DCFF"/>
                </a:solidFill>
                <a:hlinkClick r:id="rId3"/>
              </a:rPr>
              <a:t>sso.cisco.com/autho/forms/CDClogin.html</a:t>
            </a:r>
            <a:endParaRPr lang="en-US" sz="1600" dirty="0" smtClean="0">
              <a:solidFill>
                <a:srgbClr val="89DCFF"/>
              </a:solidFill>
            </a:endParaRPr>
          </a:p>
          <a:p>
            <a:endParaRPr lang="en-US" sz="1600" dirty="0" smtClean="0"/>
          </a:p>
          <a:p>
            <a:r>
              <a:rPr lang="en-US" sz="1600" dirty="0" smtClean="0">
                <a:solidFill>
                  <a:srgbClr val="FFFF00"/>
                </a:solidFill>
              </a:rPr>
              <a:t>Cisco SPVTG support forum</a:t>
            </a:r>
            <a:r>
              <a:rPr lang="en-US" sz="1600" dirty="0">
                <a:solidFill>
                  <a:srgbClr val="FFFF00"/>
                </a:solidFill>
              </a:rPr>
              <a:t/>
            </a:r>
            <a:br>
              <a:rPr lang="en-US" sz="1600" dirty="0">
                <a:solidFill>
                  <a:srgbClr val="FFFF00"/>
                </a:solidFill>
              </a:rPr>
            </a:br>
            <a:r>
              <a:rPr lang="en-US" sz="1600" u="sng" dirty="0">
                <a:solidFill>
                  <a:srgbClr val="89DCFF"/>
                </a:solidFill>
                <a:hlinkClick r:id="rId4"/>
              </a:rPr>
              <a:t>https://supportforums.cisco.com/community/netpro/service-providers/</a:t>
            </a:r>
            <a:r>
              <a:rPr lang="en-US" sz="1600" u="sng" dirty="0" smtClean="0">
                <a:solidFill>
                  <a:srgbClr val="89DCFF"/>
                </a:solidFill>
                <a:hlinkClick r:id="rId4"/>
              </a:rPr>
              <a:t>video</a:t>
            </a:r>
            <a:endParaRPr lang="en-US" sz="1600" u="sng" dirty="0" smtClean="0">
              <a:solidFill>
                <a:srgbClr val="89DCFF"/>
              </a:solidFill>
            </a:endParaRPr>
          </a:p>
          <a:p>
            <a:endParaRPr lang="en-US" sz="1600" u="sng" dirty="0">
              <a:solidFill>
                <a:srgbClr val="89DCFF"/>
              </a:solidFill>
            </a:endParaRPr>
          </a:p>
          <a:p>
            <a:r>
              <a:rPr lang="en-US" sz="1600" dirty="0">
                <a:solidFill>
                  <a:srgbClr val="89DCFF"/>
                </a:solidFill>
              </a:rPr>
              <a:t>If you have specific questions on the D9859 </a:t>
            </a:r>
            <a:r>
              <a:rPr lang="en-US" sz="1600" dirty="0" smtClean="0">
                <a:solidFill>
                  <a:srgbClr val="89DCFF"/>
                </a:solidFill>
              </a:rPr>
              <a:t>licensing for the BU, </a:t>
            </a:r>
          </a:p>
          <a:p>
            <a:r>
              <a:rPr lang="en-US" sz="1600" dirty="0" smtClean="0">
                <a:solidFill>
                  <a:srgbClr val="89DCFF"/>
                </a:solidFill>
              </a:rPr>
              <a:t>you can also email </a:t>
            </a:r>
            <a:r>
              <a:rPr lang="en-US" sz="1600" dirty="0">
                <a:solidFill>
                  <a:srgbClr val="89DCFF"/>
                </a:solidFill>
                <a:hlinkClick r:id="rId5"/>
              </a:rPr>
              <a:t>9859@</a:t>
            </a:r>
            <a:r>
              <a:rPr lang="en-US" sz="1600" dirty="0" smtClean="0">
                <a:solidFill>
                  <a:srgbClr val="89DCFF"/>
                </a:solidFill>
                <a:hlinkClick r:id="rId5"/>
              </a:rPr>
              <a:t>external.cisco.com</a:t>
            </a:r>
            <a:r>
              <a:rPr lang="en-US" sz="1600" dirty="0" smtClean="0">
                <a:solidFill>
                  <a:srgbClr val="89DCFF"/>
                </a:solidFill>
              </a:rPr>
              <a:t> .</a:t>
            </a:r>
            <a:endParaRPr lang="en-US" sz="1600" u="sng" dirty="0">
              <a:solidFill>
                <a:srgbClr val="89DCFF"/>
              </a:solidFill>
            </a:endParaRPr>
          </a:p>
        </p:txBody>
      </p:sp>
    </p:spTree>
    <p:extLst>
      <p:ext uri="{BB962C8B-B14F-4D97-AF65-F5344CB8AC3E}">
        <p14:creationId xmlns:p14="http://schemas.microsoft.com/office/powerpoint/2010/main" val="1897720741"/>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145462" cy="628650"/>
          </a:xfrm>
        </p:spPr>
        <p:txBody>
          <a:bodyPr/>
          <a:lstStyle/>
          <a:p>
            <a:r>
              <a:rPr lang="en-US" dirty="0" smtClean="0"/>
              <a:t>License specific contact info</a:t>
            </a:r>
            <a:endParaRPr lang="en-US" dirty="0"/>
          </a:p>
        </p:txBody>
      </p:sp>
      <p:sp>
        <p:nvSpPr>
          <p:cNvPr id="3" name="Rectangle 2"/>
          <p:cNvSpPr/>
          <p:nvPr/>
        </p:nvSpPr>
        <p:spPr>
          <a:xfrm>
            <a:off x="79378" y="526852"/>
            <a:ext cx="8878936" cy="4278094"/>
          </a:xfrm>
          <a:prstGeom prst="rect">
            <a:avLst/>
          </a:prstGeom>
        </p:spPr>
        <p:txBody>
          <a:bodyPr wrap="square">
            <a:spAutoFit/>
          </a:bodyPr>
          <a:lstStyle/>
          <a:p>
            <a:r>
              <a:rPr lang="en-US" sz="1600" b="1" dirty="0">
                <a:solidFill>
                  <a:srgbClr val="FFFF00"/>
                </a:solidFill>
              </a:rPr>
              <a:t>Cisco Global Licensing Operations (GLO Support Contact Information)</a:t>
            </a:r>
            <a:endParaRPr lang="en-US" sz="1600" dirty="0">
              <a:solidFill>
                <a:srgbClr val="FFFF00"/>
              </a:solidFill>
            </a:endParaRPr>
          </a:p>
          <a:p>
            <a:endParaRPr lang="en-US" sz="1400" dirty="0" smtClean="0">
              <a:solidFill>
                <a:srgbClr val="C4EDFF"/>
              </a:solidFill>
            </a:endParaRPr>
          </a:p>
          <a:p>
            <a:r>
              <a:rPr lang="en-US" sz="1400" dirty="0" smtClean="0">
                <a:solidFill>
                  <a:srgbClr val="C4EDFF"/>
                </a:solidFill>
              </a:rPr>
              <a:t>If </a:t>
            </a:r>
            <a:r>
              <a:rPr lang="en-US" sz="1400" dirty="0">
                <a:solidFill>
                  <a:srgbClr val="C4EDFF"/>
                </a:solidFill>
              </a:rPr>
              <a:t>you need assistance with obtaining a new license or have questions about one that you already received, please complete the Global Licensing Operations (GLO)  </a:t>
            </a:r>
            <a:r>
              <a:rPr lang="en-US" sz="1400" dirty="0" smtClean="0">
                <a:solidFill>
                  <a:srgbClr val="C4EDFF"/>
                </a:solidFill>
              </a:rPr>
              <a:t>request form at:</a:t>
            </a:r>
          </a:p>
          <a:p>
            <a:r>
              <a:rPr lang="en-US" sz="1400" dirty="0" smtClean="0">
                <a:solidFill>
                  <a:srgbClr val="C4EDFF"/>
                </a:solidFill>
                <a:hlinkClick r:id="rId2"/>
              </a:rPr>
              <a:t>https</a:t>
            </a:r>
            <a:r>
              <a:rPr lang="en-US" sz="1400" dirty="0">
                <a:solidFill>
                  <a:srgbClr val="C4EDFF"/>
                </a:solidFill>
                <a:hlinkClick r:id="rId2"/>
              </a:rPr>
              <a:t>://survey.opinionlab.com/survey/s?s=</a:t>
            </a:r>
            <a:r>
              <a:rPr lang="en-US" sz="1400" dirty="0" smtClean="0">
                <a:solidFill>
                  <a:srgbClr val="C4EDFF"/>
                </a:solidFill>
                <a:hlinkClick r:id="rId2"/>
              </a:rPr>
              <a:t>10422</a:t>
            </a:r>
            <a:r>
              <a:rPr lang="en-US" sz="1400" dirty="0" smtClean="0">
                <a:solidFill>
                  <a:srgbClr val="C4EDFF"/>
                </a:solidFill>
              </a:rPr>
              <a:t> for a faster resolution </a:t>
            </a:r>
          </a:p>
          <a:p>
            <a:r>
              <a:rPr lang="en-US" sz="1400" dirty="0" smtClean="0">
                <a:solidFill>
                  <a:srgbClr val="C4EDFF"/>
                </a:solidFill>
              </a:rPr>
              <a:t>or send an email to </a:t>
            </a:r>
            <a:r>
              <a:rPr lang="en-US" sz="1400" dirty="0" smtClean="0">
                <a:solidFill>
                  <a:srgbClr val="C4EDFF"/>
                </a:solidFill>
                <a:hlinkClick r:id="rId3"/>
              </a:rPr>
              <a:t>licensing@cisco.com</a:t>
            </a:r>
            <a:r>
              <a:rPr lang="en-US" sz="1400" dirty="0" smtClean="0">
                <a:solidFill>
                  <a:srgbClr val="C4EDFF"/>
                </a:solidFill>
              </a:rPr>
              <a:t> (email can be used till April 2014)</a:t>
            </a:r>
          </a:p>
          <a:p>
            <a:endParaRPr lang="en-US" sz="1400" dirty="0">
              <a:solidFill>
                <a:srgbClr val="C4EDFF"/>
              </a:solidFill>
            </a:endParaRPr>
          </a:p>
          <a:p>
            <a:endParaRPr lang="en-US" sz="1400" dirty="0">
              <a:solidFill>
                <a:srgbClr val="C4EDFF"/>
              </a:solidFill>
            </a:endParaRPr>
          </a:p>
          <a:p>
            <a:r>
              <a:rPr lang="en-US" sz="1600" b="1" dirty="0">
                <a:solidFill>
                  <a:srgbClr val="FFFF00"/>
                </a:solidFill>
              </a:rPr>
              <a:t>Licensing Contact Phone Numbers</a:t>
            </a:r>
            <a:endParaRPr lang="en-US" sz="1600" dirty="0">
              <a:solidFill>
                <a:srgbClr val="FFFF00"/>
              </a:solidFill>
            </a:endParaRPr>
          </a:p>
          <a:p>
            <a:endParaRPr lang="en-US" sz="1400" dirty="0">
              <a:solidFill>
                <a:srgbClr val="C4EDFF"/>
              </a:solidFill>
            </a:endParaRPr>
          </a:p>
          <a:p>
            <a:r>
              <a:rPr lang="en-US" sz="1400" dirty="0">
                <a:solidFill>
                  <a:srgbClr val="C4EDFF"/>
                </a:solidFill>
              </a:rPr>
              <a:t>If you need immediate assistance with obtaining a new license or have questions about one that you already received, please call the Global Licensing Operations (GLO)  team. You can find the Cisco Global Licensing Operations Phone numbers at -</a:t>
            </a:r>
          </a:p>
          <a:p>
            <a:r>
              <a:rPr lang="en-US" sz="1400" dirty="0">
                <a:solidFill>
                  <a:srgbClr val="C4EDFF"/>
                </a:solidFill>
                <a:hlinkClick r:id="rId4"/>
              </a:rPr>
              <a:t>http://www.cisco.com/en/US/support/tsd_cisco_worldwide_contacts.html</a:t>
            </a:r>
          </a:p>
          <a:p>
            <a:r>
              <a:rPr lang="en-US" sz="1400" dirty="0">
                <a:solidFill>
                  <a:srgbClr val="C4EDFF"/>
                </a:solidFill>
              </a:rPr>
              <a:t> </a:t>
            </a:r>
          </a:p>
          <a:p>
            <a:endParaRPr lang="en-US" sz="1400" dirty="0">
              <a:solidFill>
                <a:srgbClr val="C4EDFF"/>
              </a:solidFill>
            </a:endParaRPr>
          </a:p>
          <a:p>
            <a:r>
              <a:rPr lang="en-US" sz="1600" b="1" dirty="0" smtClean="0">
                <a:solidFill>
                  <a:srgbClr val="FFFF00"/>
                </a:solidFill>
              </a:rPr>
              <a:t>TAC </a:t>
            </a:r>
            <a:r>
              <a:rPr lang="en-US" sz="1600" b="1" dirty="0">
                <a:solidFill>
                  <a:srgbClr val="FFFF00"/>
                </a:solidFill>
              </a:rPr>
              <a:t>Support</a:t>
            </a:r>
            <a:endParaRPr lang="en-US" sz="1600" dirty="0">
              <a:solidFill>
                <a:srgbClr val="FFFF00"/>
              </a:solidFill>
            </a:endParaRPr>
          </a:p>
          <a:p>
            <a:endParaRPr lang="en-US" sz="1400" b="1" dirty="0" smtClean="0">
              <a:solidFill>
                <a:srgbClr val="C4EDFF"/>
              </a:solidFill>
              <a:hlinkClick r:id="rId5"/>
            </a:endParaRPr>
          </a:p>
          <a:p>
            <a:r>
              <a:rPr lang="en-US" sz="1400" b="1" dirty="0" smtClean="0">
                <a:solidFill>
                  <a:srgbClr val="C4EDFF"/>
                </a:solidFill>
                <a:hlinkClick r:id="rId5"/>
              </a:rPr>
              <a:t>Cisco Technical Assistance Center (TAC) </a:t>
            </a:r>
            <a:endParaRPr lang="en-US" sz="1400" dirty="0">
              <a:solidFill>
                <a:srgbClr val="C4EDFF"/>
              </a:solidFill>
            </a:endParaRPr>
          </a:p>
        </p:txBody>
      </p:sp>
    </p:spTree>
    <p:extLst>
      <p:ext uri="{BB962C8B-B14F-4D97-AF65-F5344CB8AC3E}">
        <p14:creationId xmlns:p14="http://schemas.microsoft.com/office/powerpoint/2010/main" val="1981912147"/>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842025" y="1349302"/>
            <a:ext cx="2732853" cy="589611"/>
          </a:xfrm>
          <a:prstGeom prst="rect">
            <a:avLst/>
          </a:prstGeom>
          <a:solidFill>
            <a:schemeClr val="accent4">
              <a:alpha val="32000"/>
            </a:schemeClr>
          </a:solidFill>
          <a:ln w="76200" cap="flat" cmpd="sng" algn="ctr">
            <a:noFill/>
            <a:prstDash val="solid"/>
            <a:round/>
            <a:headEnd type="none" w="med" len="med"/>
            <a:tailEnd type="none" w="med" len="med"/>
          </a:ln>
          <a:effectLst>
            <a:outerShdw blurRad="4445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rgbClr val="FFFFFF"/>
              </a:solidFill>
            </a:endParaRPr>
          </a:p>
        </p:txBody>
      </p:sp>
      <p:sp>
        <p:nvSpPr>
          <p:cNvPr id="2" name="Title 1"/>
          <p:cNvSpPr>
            <a:spLocks noGrp="1"/>
          </p:cNvSpPr>
          <p:nvPr>
            <p:ph type="title"/>
          </p:nvPr>
        </p:nvSpPr>
        <p:spPr>
          <a:xfrm>
            <a:off x="76200" y="1143006"/>
            <a:ext cx="4342298" cy="2265389"/>
          </a:xfrm>
        </p:spPr>
        <p:txBody>
          <a:bodyPr/>
          <a:lstStyle/>
          <a:p>
            <a:r>
              <a:rPr lang="en-US" sz="4400" dirty="0" smtClean="0">
                <a:solidFill>
                  <a:schemeClr val="bg1"/>
                </a:solidFill>
              </a:rPr>
              <a:t>D9859 </a:t>
            </a:r>
            <a:br>
              <a:rPr lang="en-US" sz="4400" dirty="0" smtClean="0">
                <a:solidFill>
                  <a:schemeClr val="bg1"/>
                </a:solidFill>
              </a:rPr>
            </a:br>
            <a:r>
              <a:rPr lang="en-US" sz="4400" dirty="0" smtClean="0">
                <a:solidFill>
                  <a:schemeClr val="bg1"/>
                </a:solidFill>
              </a:rPr>
              <a:t>Cisco Swift Licensing</a:t>
            </a:r>
            <a:endParaRPr lang="en-US" sz="4400" dirty="0">
              <a:solidFill>
                <a:schemeClr val="bg1"/>
              </a:solidFill>
            </a:endParaRPr>
          </a:p>
        </p:txBody>
      </p:sp>
      <p:sp>
        <p:nvSpPr>
          <p:cNvPr id="3" name="TextBox 2"/>
          <p:cNvSpPr txBox="1"/>
          <p:nvPr/>
        </p:nvSpPr>
        <p:spPr>
          <a:xfrm>
            <a:off x="4876044" y="1235914"/>
            <a:ext cx="3764760" cy="600164"/>
          </a:xfrm>
          <a:prstGeom prst="rect">
            <a:avLst/>
          </a:prstGeom>
          <a:noFill/>
        </p:spPr>
        <p:txBody>
          <a:bodyPr wrap="square" rtlCol="0">
            <a:spAutoFit/>
          </a:bodyPr>
          <a:lstStyle/>
          <a:p>
            <a:pPr>
              <a:lnSpc>
                <a:spcPct val="200000"/>
              </a:lnSpc>
            </a:pPr>
            <a:r>
              <a:rPr lang="en-US" dirty="0" smtClean="0">
                <a:solidFill>
                  <a:schemeClr val="bg1"/>
                </a:solidFill>
              </a:rPr>
              <a:t>FAQ</a:t>
            </a:r>
            <a:endParaRPr lang="en-US" dirty="0">
              <a:solidFill>
                <a:schemeClr val="bg1"/>
              </a:solidFill>
            </a:endParaRPr>
          </a:p>
        </p:txBody>
      </p:sp>
    </p:spTree>
    <p:extLst>
      <p:ext uri="{BB962C8B-B14F-4D97-AF65-F5344CB8AC3E}">
        <p14:creationId xmlns:p14="http://schemas.microsoft.com/office/powerpoint/2010/main" val="705913693"/>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93449"/>
            <a:ext cx="8145462" cy="628650"/>
          </a:xfrm>
        </p:spPr>
        <p:txBody>
          <a:bodyPr/>
          <a:lstStyle/>
          <a:p>
            <a:r>
              <a:rPr lang="en-US" dirty="0"/>
              <a:t>D9859 </a:t>
            </a:r>
            <a:r>
              <a:rPr lang="en-US" dirty="0" smtClean="0"/>
              <a:t>Licensing FAQ</a:t>
            </a:r>
            <a:endParaRPr lang="en-US" dirty="0"/>
          </a:p>
        </p:txBody>
      </p:sp>
      <p:sp>
        <p:nvSpPr>
          <p:cNvPr id="5" name="Rectangle 4"/>
          <p:cNvSpPr/>
          <p:nvPr/>
        </p:nvSpPr>
        <p:spPr>
          <a:xfrm>
            <a:off x="79378" y="742296"/>
            <a:ext cx="8379992" cy="3323987"/>
          </a:xfrm>
          <a:prstGeom prst="rect">
            <a:avLst/>
          </a:prstGeom>
          <a:ln>
            <a:noFill/>
          </a:ln>
        </p:spPr>
        <p:txBody>
          <a:bodyPr wrap="square">
            <a:spAutoFit/>
          </a:bodyPr>
          <a:lstStyle/>
          <a:p>
            <a:pPr marL="342900" indent="-342900">
              <a:buAutoNum type="arabicPeriod"/>
            </a:pPr>
            <a:r>
              <a:rPr lang="en-US" sz="1400" dirty="0" smtClean="0">
                <a:solidFill>
                  <a:srgbClr val="FFFF00"/>
                </a:solidFill>
              </a:rPr>
              <a:t>What happens if you take a settings file from a fully configured and licensed unit and take it to a unit with less licenses.</a:t>
            </a:r>
          </a:p>
          <a:p>
            <a:r>
              <a:rPr lang="en-US" sz="1400" dirty="0" smtClean="0">
                <a:solidFill>
                  <a:schemeClr val="tx1">
                    <a:lumMod val="40000"/>
                    <a:lumOff val="60000"/>
                  </a:schemeClr>
                </a:solidFill>
              </a:rPr>
              <a:t>The unit with less licenses will take the settings file but will only activate PEs according to its number of licenses. So some of the PEs will be disabled</a:t>
            </a:r>
            <a:r>
              <a:rPr lang="en-US" sz="1400" dirty="0" smtClean="0">
                <a:solidFill>
                  <a:schemeClr val="tx1">
                    <a:lumMod val="40000"/>
                    <a:lumOff val="60000"/>
                  </a:schemeClr>
                </a:solidFill>
              </a:rPr>
              <a:t>.</a:t>
            </a:r>
          </a:p>
          <a:p>
            <a:endParaRPr lang="en-US" sz="1400" dirty="0">
              <a:solidFill>
                <a:schemeClr val="tx1">
                  <a:lumMod val="40000"/>
                  <a:lumOff val="60000"/>
                </a:schemeClr>
              </a:solidFill>
            </a:endParaRPr>
          </a:p>
          <a:p>
            <a:pPr marL="342900" indent="-342900">
              <a:buFont typeface="+mj-lt"/>
              <a:buAutoNum type="arabicPeriod" startAt="2"/>
            </a:pPr>
            <a:r>
              <a:rPr lang="en-US" sz="1400" dirty="0" smtClean="0">
                <a:solidFill>
                  <a:srgbClr val="FFFF00"/>
                </a:solidFill>
              </a:rPr>
              <a:t>How are the licensing features and quantities protected in the licensing tool to avoid oversubscribing the licensing on a receiver.</a:t>
            </a:r>
          </a:p>
          <a:p>
            <a:r>
              <a:rPr lang="en-US" sz="1400" dirty="0" smtClean="0">
                <a:solidFill>
                  <a:srgbClr val="89DCFF"/>
                </a:solidFill>
              </a:rPr>
              <a:t>Currently, the system will prevent you from adding more then 6 license features to a single UA at one time</a:t>
            </a:r>
            <a:r>
              <a:rPr lang="en-US" sz="1400" dirty="0" smtClean="0">
                <a:solidFill>
                  <a:srgbClr val="89DCFF"/>
                </a:solidFill>
              </a:rPr>
              <a:t>. We do advise to pay attention as not every combination is protected from oversubscription.</a:t>
            </a:r>
          </a:p>
          <a:p>
            <a:endParaRPr lang="en-US" sz="1400" dirty="0">
              <a:solidFill>
                <a:srgbClr val="89DCFF"/>
              </a:solidFill>
            </a:endParaRPr>
          </a:p>
          <a:p>
            <a:pPr marL="342900" indent="-342900">
              <a:buFont typeface="+mj-lt"/>
              <a:buAutoNum type="arabicPeriod" startAt="3"/>
            </a:pPr>
            <a:r>
              <a:rPr lang="en-US" sz="1400" dirty="0" smtClean="0">
                <a:solidFill>
                  <a:srgbClr val="FFFF00"/>
                </a:solidFill>
              </a:rPr>
              <a:t>Can you register a license feature to a blank UA</a:t>
            </a:r>
          </a:p>
          <a:p>
            <a:r>
              <a:rPr lang="en-US" sz="1400" dirty="0" smtClean="0">
                <a:solidFill>
                  <a:srgbClr val="89DCFF"/>
                </a:solidFill>
              </a:rPr>
              <a:t>No, you cannot. The system will show an error and you will be able to correct</a:t>
            </a:r>
            <a:r>
              <a:rPr lang="en-US" sz="1400" dirty="0" smtClean="0">
                <a:solidFill>
                  <a:srgbClr val="89DCFF"/>
                </a:solidFill>
              </a:rPr>
              <a:t>.</a:t>
            </a:r>
          </a:p>
          <a:p>
            <a:endParaRPr lang="en-US" sz="1400" dirty="0">
              <a:solidFill>
                <a:srgbClr val="89DCFF"/>
              </a:solidFill>
            </a:endParaRPr>
          </a:p>
          <a:p>
            <a:pPr marL="342900" indent="-342900">
              <a:buFont typeface="+mj-lt"/>
              <a:buAutoNum type="arabicPeriod" startAt="4"/>
            </a:pPr>
            <a:r>
              <a:rPr lang="en-US" sz="1400" dirty="0" smtClean="0">
                <a:solidFill>
                  <a:srgbClr val="FFFF00"/>
                </a:solidFill>
              </a:rPr>
              <a:t>Can you get PAK notifications sent to multiple emails/users</a:t>
            </a:r>
          </a:p>
          <a:p>
            <a:r>
              <a:rPr lang="en-US" sz="1400" dirty="0" smtClean="0">
                <a:solidFill>
                  <a:srgbClr val="89DCFF"/>
                </a:solidFill>
              </a:rPr>
              <a:t>Yes you can. The ordering entity can add more email destinations in the </a:t>
            </a:r>
            <a:r>
              <a:rPr lang="en-US" sz="1400" dirty="0" err="1" smtClean="0">
                <a:solidFill>
                  <a:srgbClr val="89DCFF"/>
                </a:solidFill>
              </a:rPr>
              <a:t>edelivery</a:t>
            </a:r>
            <a:r>
              <a:rPr lang="en-US" sz="1400" dirty="0" smtClean="0">
                <a:solidFill>
                  <a:srgbClr val="89DCFF"/>
                </a:solidFill>
              </a:rPr>
              <a:t> tool</a:t>
            </a:r>
            <a:r>
              <a:rPr lang="en-US" sz="1400" dirty="0" smtClean="0">
                <a:solidFill>
                  <a:srgbClr val="89DCFF"/>
                </a:solidFill>
              </a:rPr>
              <a:t>.</a:t>
            </a:r>
          </a:p>
        </p:txBody>
      </p:sp>
    </p:spTree>
    <p:extLst>
      <p:ext uri="{BB962C8B-B14F-4D97-AF65-F5344CB8AC3E}">
        <p14:creationId xmlns:p14="http://schemas.microsoft.com/office/powerpoint/2010/main" val="2396546878"/>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93449"/>
            <a:ext cx="8145462" cy="628650"/>
          </a:xfrm>
        </p:spPr>
        <p:txBody>
          <a:bodyPr/>
          <a:lstStyle/>
          <a:p>
            <a:r>
              <a:rPr lang="en-US" dirty="0"/>
              <a:t>D9859 </a:t>
            </a:r>
            <a:r>
              <a:rPr lang="en-US" dirty="0" smtClean="0"/>
              <a:t>Licensing FAQ</a:t>
            </a:r>
            <a:endParaRPr lang="en-US" dirty="0"/>
          </a:p>
        </p:txBody>
      </p:sp>
      <p:sp>
        <p:nvSpPr>
          <p:cNvPr id="5" name="Rectangle 4"/>
          <p:cNvSpPr/>
          <p:nvPr/>
        </p:nvSpPr>
        <p:spPr>
          <a:xfrm>
            <a:off x="79378" y="742296"/>
            <a:ext cx="8912954" cy="3970318"/>
          </a:xfrm>
          <a:prstGeom prst="rect">
            <a:avLst/>
          </a:prstGeom>
          <a:ln>
            <a:noFill/>
          </a:ln>
        </p:spPr>
        <p:txBody>
          <a:bodyPr wrap="square">
            <a:spAutoFit/>
          </a:bodyPr>
          <a:lstStyle/>
          <a:p>
            <a:pPr marL="342900" indent="-342900">
              <a:buFont typeface="+mj-lt"/>
              <a:buAutoNum type="arabicPeriod" startAt="5"/>
            </a:pPr>
            <a:r>
              <a:rPr lang="en-US" sz="1400" dirty="0" smtClean="0">
                <a:solidFill>
                  <a:srgbClr val="FFFF00"/>
                </a:solidFill>
              </a:rPr>
              <a:t>Where </a:t>
            </a:r>
            <a:r>
              <a:rPr lang="en-US" sz="1400" dirty="0" smtClean="0">
                <a:solidFill>
                  <a:srgbClr val="FFFF00"/>
                </a:solidFill>
              </a:rPr>
              <a:t>are the licenses being sent from: </a:t>
            </a:r>
            <a:r>
              <a:rPr lang="en-US" sz="1400" dirty="0" smtClean="0">
                <a:solidFill>
                  <a:srgbClr val="FFFF00"/>
                </a:solidFill>
                <a:hlinkClick r:id="rId2"/>
              </a:rPr>
              <a:t>licensing@cisco.com</a:t>
            </a:r>
            <a:endParaRPr lang="en-US" sz="1400" dirty="0" smtClean="0">
              <a:solidFill>
                <a:srgbClr val="FFFF00"/>
              </a:solidFill>
            </a:endParaRPr>
          </a:p>
          <a:p>
            <a:pPr marL="342900" indent="-342900">
              <a:buAutoNum type="arabicPeriod" startAt="5"/>
            </a:pPr>
            <a:endParaRPr lang="en-US" sz="1400" dirty="0">
              <a:solidFill>
                <a:srgbClr val="FFFF00"/>
              </a:solidFill>
            </a:endParaRPr>
          </a:p>
          <a:p>
            <a:pPr marL="342900" indent="-342900">
              <a:buAutoNum type="arabicPeriod" startAt="5"/>
            </a:pPr>
            <a:r>
              <a:rPr lang="en-US" sz="1400" dirty="0" smtClean="0">
                <a:solidFill>
                  <a:srgbClr val="FFFF00"/>
                </a:solidFill>
              </a:rPr>
              <a:t>When uploading a license file over the air, does the receiver show a DL (download ongoing) and DT (Download taken) indication?</a:t>
            </a:r>
          </a:p>
          <a:p>
            <a:r>
              <a:rPr lang="en-US" sz="1400" dirty="0" smtClean="0">
                <a:solidFill>
                  <a:srgbClr val="89DCFF"/>
                </a:solidFill>
              </a:rPr>
              <a:t>The receiver will show briefly the DL indication during the download. A DT indication </a:t>
            </a:r>
            <a:r>
              <a:rPr lang="en-US" sz="1400" dirty="0" smtClean="0">
                <a:solidFill>
                  <a:srgbClr val="89DCFF"/>
                </a:solidFill>
              </a:rPr>
              <a:t>will </a:t>
            </a:r>
            <a:r>
              <a:rPr lang="en-US" sz="1400" dirty="0" smtClean="0">
                <a:solidFill>
                  <a:srgbClr val="89DCFF"/>
                </a:solidFill>
              </a:rPr>
              <a:t>be </a:t>
            </a:r>
            <a:r>
              <a:rPr lang="en-US" sz="1400" dirty="0" smtClean="0">
                <a:solidFill>
                  <a:srgbClr val="89DCFF"/>
                </a:solidFill>
              </a:rPr>
              <a:t>shown once done. </a:t>
            </a:r>
          </a:p>
          <a:p>
            <a:r>
              <a:rPr lang="en-US" sz="1400" dirty="0" smtClean="0">
                <a:solidFill>
                  <a:srgbClr val="89DCFF"/>
                </a:solidFill>
              </a:rPr>
              <a:t>If the license OTA process is restarted with the same file, it will show the same results since the IRD has to process the license file again to see if it is new or not.</a:t>
            </a:r>
          </a:p>
          <a:p>
            <a:endParaRPr lang="en-US" sz="1400" dirty="0" smtClean="0">
              <a:solidFill>
                <a:srgbClr val="89DCFF"/>
              </a:solidFill>
            </a:endParaRPr>
          </a:p>
          <a:p>
            <a:r>
              <a:rPr lang="en-US" sz="1400" b="1" dirty="0" smtClean="0">
                <a:solidFill>
                  <a:srgbClr val="89DCFF"/>
                </a:solidFill>
              </a:rPr>
              <a:t>On another note</a:t>
            </a:r>
            <a:r>
              <a:rPr lang="en-US" sz="1400" dirty="0">
                <a:solidFill>
                  <a:srgbClr val="89DCFF"/>
                </a:solidFill>
              </a:rPr>
              <a:t>:</a:t>
            </a:r>
            <a:r>
              <a:rPr lang="en-US" sz="1400" dirty="0" smtClean="0">
                <a:solidFill>
                  <a:srgbClr val="89DCFF"/>
                </a:solidFill>
              </a:rPr>
              <a:t> </a:t>
            </a:r>
            <a:r>
              <a:rPr lang="en-US" sz="1400" dirty="0">
                <a:solidFill>
                  <a:srgbClr val="89DCFF"/>
                </a:solidFill>
              </a:rPr>
              <a:t>T</a:t>
            </a:r>
            <a:r>
              <a:rPr lang="en-US" sz="1400" dirty="0" smtClean="0">
                <a:solidFill>
                  <a:srgbClr val="89DCFF"/>
                </a:solidFill>
              </a:rPr>
              <a:t>argeting D9859s with Over The Air License CDT uploads combined with D9859 Firmware CDT uploads is not supported!</a:t>
            </a:r>
          </a:p>
          <a:p>
            <a:endParaRPr lang="en-US" sz="1400" dirty="0" smtClean="0">
              <a:solidFill>
                <a:srgbClr val="89DCFF"/>
              </a:solidFill>
            </a:endParaRPr>
          </a:p>
          <a:p>
            <a:r>
              <a:rPr lang="en-US" sz="1400" i="1" dirty="0" smtClean="0">
                <a:solidFill>
                  <a:srgbClr val="89DCFF"/>
                </a:solidFill>
              </a:rPr>
              <a:t>Supported example: </a:t>
            </a:r>
          </a:p>
          <a:p>
            <a:r>
              <a:rPr lang="en-US" sz="1400" dirty="0" smtClean="0">
                <a:solidFill>
                  <a:srgbClr val="89DCFF"/>
                </a:solidFill>
              </a:rPr>
              <a:t>Targeting D9824/54/58s with a firmware upload combined with targeting D9859s with a license upload is supported.</a:t>
            </a:r>
          </a:p>
          <a:p>
            <a:endParaRPr lang="en-US" sz="1400" dirty="0" smtClean="0">
              <a:solidFill>
                <a:srgbClr val="89DCFF"/>
              </a:solidFill>
            </a:endParaRPr>
          </a:p>
          <a:p>
            <a:r>
              <a:rPr lang="en-US" sz="1400" i="1" dirty="0" smtClean="0">
                <a:solidFill>
                  <a:srgbClr val="89DCFF"/>
                </a:solidFill>
              </a:rPr>
              <a:t>Non-supported example:</a:t>
            </a:r>
          </a:p>
          <a:p>
            <a:r>
              <a:rPr lang="en-US" sz="1400" dirty="0" smtClean="0">
                <a:solidFill>
                  <a:srgbClr val="89DCFF"/>
                </a:solidFill>
              </a:rPr>
              <a:t>Targeting your D9859s with a D9859 firmware upload while at the same time uploading theD9859 license files is NOT supported.</a:t>
            </a:r>
            <a:endParaRPr lang="en-US" sz="1400" dirty="0"/>
          </a:p>
        </p:txBody>
      </p:sp>
    </p:spTree>
    <p:extLst>
      <p:ext uri="{BB962C8B-B14F-4D97-AF65-F5344CB8AC3E}">
        <p14:creationId xmlns:p14="http://schemas.microsoft.com/office/powerpoint/2010/main" val="3830275306"/>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5925385"/>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9223" y="74659"/>
            <a:ext cx="8588861" cy="457200"/>
          </a:xfrm>
        </p:spPr>
        <p:txBody>
          <a:bodyPr/>
          <a:lstStyle/>
          <a:p>
            <a:r>
              <a:rPr lang="en-US" sz="2800" dirty="0"/>
              <a:t>D9859 Advanced Receiver Transcoder</a:t>
            </a:r>
          </a:p>
        </p:txBody>
      </p:sp>
      <p:sp>
        <p:nvSpPr>
          <p:cNvPr id="3" name="Rectangle 2"/>
          <p:cNvSpPr/>
          <p:nvPr/>
        </p:nvSpPr>
        <p:spPr>
          <a:xfrm>
            <a:off x="1682805" y="3289943"/>
            <a:ext cx="6385430" cy="2022605"/>
          </a:xfrm>
          <a:prstGeom prst="rect">
            <a:avLst/>
          </a:prstGeom>
        </p:spPr>
        <p:txBody>
          <a:bodyPr wrap="square">
            <a:spAutoFit/>
          </a:bodyPr>
          <a:lstStyle/>
          <a:p>
            <a:pPr marL="514350" lvl="0" indent="-285750">
              <a:lnSpc>
                <a:spcPts val="1200"/>
              </a:lnSpc>
              <a:spcBef>
                <a:spcPts val="1440"/>
              </a:spcBef>
              <a:buClr>
                <a:schemeClr val="tx2"/>
              </a:buClr>
              <a:buSzPct val="90000"/>
              <a:buFont typeface="Arial" pitchFamily="34" charset="0"/>
              <a:buChar char="•"/>
              <a:defRPr/>
            </a:pPr>
            <a:r>
              <a:rPr lang="en-US" sz="1400" dirty="0">
                <a:solidFill>
                  <a:schemeClr val="bg1"/>
                </a:solidFill>
              </a:rPr>
              <a:t>Up to 8 HD channels of  HD or SD Transcoding and pass-through</a:t>
            </a:r>
          </a:p>
          <a:p>
            <a:pPr marL="514350" lvl="0" indent="-285750">
              <a:lnSpc>
                <a:spcPts val="1200"/>
              </a:lnSpc>
              <a:spcBef>
                <a:spcPts val="1440"/>
              </a:spcBef>
              <a:buClr>
                <a:schemeClr val="tx2"/>
              </a:buClr>
              <a:buSzPct val="90000"/>
              <a:buFont typeface="Arial" pitchFamily="34" charset="0"/>
              <a:buChar char="•"/>
              <a:defRPr/>
            </a:pPr>
            <a:r>
              <a:rPr lang="en-US" sz="1400" dirty="0">
                <a:solidFill>
                  <a:schemeClr val="bg1"/>
                </a:solidFill>
              </a:rPr>
              <a:t>Flexible field upgradable additional channel licensing</a:t>
            </a:r>
          </a:p>
          <a:p>
            <a:pPr marL="514350" lvl="0" indent="-285750">
              <a:lnSpc>
                <a:spcPts val="1200"/>
              </a:lnSpc>
              <a:spcBef>
                <a:spcPts val="1440"/>
              </a:spcBef>
              <a:buClr>
                <a:schemeClr val="tx2"/>
              </a:buClr>
              <a:buSzPct val="90000"/>
              <a:buFont typeface="Arial" pitchFamily="34" charset="0"/>
              <a:buChar char="•"/>
              <a:defRPr/>
            </a:pPr>
            <a:r>
              <a:rPr lang="en-US" sz="1400" dirty="0">
                <a:solidFill>
                  <a:schemeClr val="bg1"/>
                </a:solidFill>
              </a:rPr>
              <a:t>Over-the-air license upgrade controlled by PNC</a:t>
            </a:r>
          </a:p>
          <a:p>
            <a:pPr marL="514350" indent="-285750">
              <a:lnSpc>
                <a:spcPts val="1200"/>
              </a:lnSpc>
              <a:spcBef>
                <a:spcPts val="1440"/>
              </a:spcBef>
              <a:buClr>
                <a:schemeClr val="tx2"/>
              </a:buClr>
              <a:buSzPct val="90000"/>
              <a:buFont typeface="Arial" pitchFamily="34" charset="0"/>
              <a:buChar char="•"/>
              <a:defRPr/>
            </a:pPr>
            <a:r>
              <a:rPr lang="en-US" sz="1400" dirty="0">
                <a:solidFill>
                  <a:schemeClr val="bg1"/>
                </a:solidFill>
              </a:rPr>
              <a:t>Cost effective multi channel solution</a:t>
            </a:r>
          </a:p>
          <a:p>
            <a:pPr marL="514350" indent="-285750">
              <a:lnSpc>
                <a:spcPts val="1200"/>
              </a:lnSpc>
              <a:spcBef>
                <a:spcPts val="1440"/>
              </a:spcBef>
              <a:buClr>
                <a:schemeClr val="tx2"/>
              </a:buClr>
              <a:buSzPct val="90000"/>
              <a:buFont typeface="Arial" pitchFamily="34" charset="0"/>
              <a:buChar char="•"/>
              <a:defRPr/>
            </a:pPr>
            <a:r>
              <a:rPr lang="en-US" sz="1400" dirty="0">
                <a:solidFill>
                  <a:schemeClr val="bg1"/>
                </a:solidFill>
              </a:rPr>
              <a:t>Feature rich solution with excellent picture quality</a:t>
            </a:r>
          </a:p>
          <a:p>
            <a:pPr marL="285750" lvl="0" indent="-285750">
              <a:lnSpc>
                <a:spcPct val="95000"/>
              </a:lnSpc>
              <a:spcBef>
                <a:spcPts val="1440"/>
              </a:spcBef>
              <a:buClr>
                <a:schemeClr val="tx2"/>
              </a:buClr>
              <a:buSzPct val="90000"/>
              <a:buFont typeface="Arial" pitchFamily="34" charset="0"/>
              <a:buChar char="•"/>
              <a:defRPr/>
            </a:pPr>
            <a:endParaRPr lang="nl-BE" dirty="0">
              <a:solidFill>
                <a:schemeClr val="bg1"/>
              </a:solidFill>
            </a:endParaRPr>
          </a:p>
        </p:txBody>
      </p:sp>
      <p:grpSp>
        <p:nvGrpSpPr>
          <p:cNvPr id="4" name="Group 3"/>
          <p:cNvGrpSpPr/>
          <p:nvPr/>
        </p:nvGrpSpPr>
        <p:grpSpPr>
          <a:xfrm>
            <a:off x="629173" y="498075"/>
            <a:ext cx="7809918" cy="2683861"/>
            <a:chOff x="491162" y="1016618"/>
            <a:chExt cx="8043238" cy="2974518"/>
          </a:xfrm>
        </p:grpSpPr>
        <p:sp>
          <p:nvSpPr>
            <p:cNvPr id="43" name="Rectangle 42"/>
            <p:cNvSpPr/>
            <p:nvPr/>
          </p:nvSpPr>
          <p:spPr>
            <a:xfrm>
              <a:off x="1673570" y="1071093"/>
              <a:ext cx="5776843" cy="2920043"/>
            </a:xfrm>
            <a:prstGeom prst="rect">
              <a:avLst/>
            </a:prstGeom>
            <a:solidFill>
              <a:schemeClr val="accent6">
                <a:lumMod val="60000"/>
                <a:lumOff val="40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sz="800" dirty="0" smtClean="0"/>
            </a:p>
          </p:txBody>
        </p:sp>
        <p:sp>
          <p:nvSpPr>
            <p:cNvPr id="44" name="Rectangle 43"/>
            <p:cNvSpPr/>
            <p:nvPr/>
          </p:nvSpPr>
          <p:spPr>
            <a:xfrm>
              <a:off x="5181600" y="1420514"/>
              <a:ext cx="862929" cy="278241"/>
            </a:xfrm>
            <a:prstGeom prst="rect">
              <a:avLst/>
            </a:prstGeom>
            <a:solidFill>
              <a:schemeClr val="accent6">
                <a:lumMod val="40000"/>
                <a:lumOff val="60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800" b="1" dirty="0" smtClean="0">
                  <a:solidFill>
                    <a:srgbClr val="000000"/>
                  </a:solidFill>
                </a:rPr>
                <a:t>CH-1 MPEG 2 HD/SD</a:t>
              </a:r>
            </a:p>
          </p:txBody>
        </p:sp>
        <p:sp>
          <p:nvSpPr>
            <p:cNvPr id="45" name="Rectangle 44"/>
            <p:cNvSpPr/>
            <p:nvPr/>
          </p:nvSpPr>
          <p:spPr>
            <a:xfrm>
              <a:off x="3581400" y="3181623"/>
              <a:ext cx="746600" cy="506857"/>
            </a:xfrm>
            <a:prstGeom prst="rect">
              <a:avLst/>
            </a:prstGeom>
            <a:ln/>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900" dirty="0" smtClean="0">
                  <a:solidFill>
                    <a:srgbClr val="000000"/>
                  </a:solidFill>
                </a:rPr>
                <a:t>HD &amp; SD</a:t>
              </a:r>
            </a:p>
            <a:p>
              <a:pPr algn="ctr"/>
              <a:r>
                <a:rPr lang="en-US" sz="900" dirty="0" smtClean="0">
                  <a:solidFill>
                    <a:srgbClr val="000000"/>
                  </a:solidFill>
                </a:rPr>
                <a:t>Transcode</a:t>
              </a:r>
            </a:p>
            <a:p>
              <a:pPr algn="ctr"/>
              <a:r>
                <a:rPr lang="en-US" sz="900" dirty="0" smtClean="0">
                  <a:solidFill>
                    <a:srgbClr val="000000"/>
                  </a:solidFill>
                </a:rPr>
                <a:t>Engine</a:t>
              </a:r>
            </a:p>
          </p:txBody>
        </p:sp>
        <p:sp>
          <p:nvSpPr>
            <p:cNvPr id="46" name="Rectangle 45"/>
            <p:cNvSpPr/>
            <p:nvPr/>
          </p:nvSpPr>
          <p:spPr>
            <a:xfrm>
              <a:off x="3584469" y="2614045"/>
              <a:ext cx="746600" cy="506857"/>
            </a:xfrm>
            <a:prstGeom prst="rect">
              <a:avLst/>
            </a:prstGeom>
            <a:ln/>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900" dirty="0" smtClean="0">
                  <a:solidFill>
                    <a:srgbClr val="000000"/>
                  </a:solidFill>
                </a:rPr>
                <a:t>HD &amp; SD</a:t>
              </a:r>
            </a:p>
            <a:p>
              <a:pPr algn="ctr"/>
              <a:r>
                <a:rPr lang="en-US" sz="900" dirty="0" smtClean="0">
                  <a:solidFill>
                    <a:srgbClr val="000000"/>
                  </a:solidFill>
                </a:rPr>
                <a:t>Transcode</a:t>
              </a:r>
            </a:p>
            <a:p>
              <a:pPr algn="ctr"/>
              <a:r>
                <a:rPr lang="en-US" sz="900" dirty="0" smtClean="0">
                  <a:solidFill>
                    <a:srgbClr val="000000"/>
                  </a:solidFill>
                </a:rPr>
                <a:t>Engine</a:t>
              </a:r>
            </a:p>
          </p:txBody>
        </p:sp>
        <p:sp>
          <p:nvSpPr>
            <p:cNvPr id="47" name="Rectangle 46"/>
            <p:cNvSpPr/>
            <p:nvPr/>
          </p:nvSpPr>
          <p:spPr>
            <a:xfrm>
              <a:off x="3584469" y="2041959"/>
              <a:ext cx="746600" cy="506857"/>
            </a:xfrm>
            <a:prstGeom prst="rect">
              <a:avLst/>
            </a:prstGeom>
            <a:ln/>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900" dirty="0" smtClean="0">
                  <a:solidFill>
                    <a:srgbClr val="000000"/>
                  </a:solidFill>
                </a:rPr>
                <a:t>HD &amp; SD</a:t>
              </a:r>
            </a:p>
            <a:p>
              <a:pPr algn="ctr"/>
              <a:r>
                <a:rPr lang="en-US" sz="900" dirty="0" smtClean="0">
                  <a:solidFill>
                    <a:srgbClr val="000000"/>
                  </a:solidFill>
                </a:rPr>
                <a:t>Transcode</a:t>
              </a:r>
            </a:p>
            <a:p>
              <a:pPr algn="ctr"/>
              <a:r>
                <a:rPr lang="en-US" sz="900" dirty="0" smtClean="0">
                  <a:solidFill>
                    <a:srgbClr val="000000"/>
                  </a:solidFill>
                </a:rPr>
                <a:t>Engine</a:t>
              </a:r>
            </a:p>
          </p:txBody>
        </p:sp>
        <p:sp>
          <p:nvSpPr>
            <p:cNvPr id="48" name="Rectangle 47"/>
            <p:cNvSpPr/>
            <p:nvPr/>
          </p:nvSpPr>
          <p:spPr>
            <a:xfrm>
              <a:off x="3584469" y="1437306"/>
              <a:ext cx="746600" cy="506857"/>
            </a:xfrm>
            <a:prstGeom prst="rect">
              <a:avLst/>
            </a:prstGeom>
            <a:ln/>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900" dirty="0" smtClean="0">
                  <a:solidFill>
                    <a:srgbClr val="000000"/>
                  </a:solidFill>
                </a:rPr>
                <a:t>HD &amp; SD</a:t>
              </a:r>
            </a:p>
            <a:p>
              <a:pPr algn="ctr"/>
              <a:r>
                <a:rPr lang="en-US" sz="900" dirty="0" smtClean="0">
                  <a:solidFill>
                    <a:srgbClr val="000000"/>
                  </a:solidFill>
                </a:rPr>
                <a:t>Transcode</a:t>
              </a:r>
            </a:p>
            <a:p>
              <a:pPr algn="ctr"/>
              <a:r>
                <a:rPr lang="en-US" sz="900" dirty="0" smtClean="0">
                  <a:solidFill>
                    <a:srgbClr val="000000"/>
                  </a:solidFill>
                </a:rPr>
                <a:t>Engine</a:t>
              </a:r>
            </a:p>
          </p:txBody>
        </p:sp>
        <p:sp>
          <p:nvSpPr>
            <p:cNvPr id="49" name="Rectangle 48"/>
            <p:cNvSpPr/>
            <p:nvPr/>
          </p:nvSpPr>
          <p:spPr>
            <a:xfrm>
              <a:off x="2373426" y="1016618"/>
              <a:ext cx="4134593" cy="369331"/>
            </a:xfrm>
            <a:prstGeom prst="rect">
              <a:avLst/>
            </a:prstGeom>
          </p:spPr>
          <p:txBody>
            <a:bodyPr wrap="none">
              <a:spAutoFit/>
            </a:bodyPr>
            <a:lstStyle/>
            <a:p>
              <a:r>
                <a:rPr lang="en-US" dirty="0">
                  <a:solidFill>
                    <a:schemeClr val="accent6">
                      <a:lumMod val="50000"/>
                    </a:schemeClr>
                  </a:solidFill>
                  <a:latin typeface="Arial" pitchFamily="34" charset="0"/>
                  <a:cs typeface="Arial" pitchFamily="34" charset="0"/>
                </a:rPr>
                <a:t>D9859 Advanced Receiver Transcoder</a:t>
              </a:r>
            </a:p>
          </p:txBody>
        </p:sp>
        <p:sp>
          <p:nvSpPr>
            <p:cNvPr id="50" name="Rectangle 49"/>
            <p:cNvSpPr/>
            <p:nvPr/>
          </p:nvSpPr>
          <p:spPr>
            <a:xfrm>
              <a:off x="5187516" y="1721385"/>
              <a:ext cx="862929" cy="278241"/>
            </a:xfrm>
            <a:prstGeom prst="rect">
              <a:avLst/>
            </a:prstGeom>
            <a:solidFill>
              <a:schemeClr val="accent6">
                <a:lumMod val="40000"/>
                <a:lumOff val="60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800" b="1" dirty="0" smtClean="0">
                  <a:solidFill>
                    <a:srgbClr val="000000"/>
                  </a:solidFill>
                </a:rPr>
                <a:t>CH-2 MPEG 2 HD/SD</a:t>
              </a:r>
            </a:p>
          </p:txBody>
        </p:sp>
        <p:sp>
          <p:nvSpPr>
            <p:cNvPr id="51" name="Rectangle 50"/>
            <p:cNvSpPr/>
            <p:nvPr/>
          </p:nvSpPr>
          <p:spPr>
            <a:xfrm>
              <a:off x="5188196" y="2028707"/>
              <a:ext cx="862929" cy="278241"/>
            </a:xfrm>
            <a:prstGeom prst="rect">
              <a:avLst/>
            </a:prstGeom>
            <a:solidFill>
              <a:schemeClr val="accent6">
                <a:lumMod val="40000"/>
                <a:lumOff val="60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800" b="1" dirty="0" smtClean="0">
                  <a:solidFill>
                    <a:srgbClr val="000000"/>
                  </a:solidFill>
                </a:rPr>
                <a:t>CH-3 MPEG 2 HD/SD</a:t>
              </a:r>
            </a:p>
          </p:txBody>
        </p:sp>
        <p:sp>
          <p:nvSpPr>
            <p:cNvPr id="52" name="Rectangle 51"/>
            <p:cNvSpPr/>
            <p:nvPr/>
          </p:nvSpPr>
          <p:spPr>
            <a:xfrm>
              <a:off x="5193630" y="2335804"/>
              <a:ext cx="862929" cy="278241"/>
            </a:xfrm>
            <a:prstGeom prst="rect">
              <a:avLst/>
            </a:prstGeom>
            <a:solidFill>
              <a:schemeClr val="accent6">
                <a:lumMod val="40000"/>
                <a:lumOff val="60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800" b="1" dirty="0" smtClean="0">
                  <a:solidFill>
                    <a:srgbClr val="000000"/>
                  </a:solidFill>
                </a:rPr>
                <a:t>CH-4 MPEG 2 HD/SD</a:t>
              </a:r>
            </a:p>
          </p:txBody>
        </p:sp>
        <p:sp>
          <p:nvSpPr>
            <p:cNvPr id="53" name="Rectangle 52"/>
            <p:cNvSpPr/>
            <p:nvPr/>
          </p:nvSpPr>
          <p:spPr>
            <a:xfrm>
              <a:off x="5197642" y="2641704"/>
              <a:ext cx="862929" cy="278241"/>
            </a:xfrm>
            <a:prstGeom prst="rect">
              <a:avLst/>
            </a:prstGeom>
            <a:solidFill>
              <a:schemeClr val="accent6">
                <a:lumMod val="40000"/>
                <a:lumOff val="60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800" b="1" dirty="0" smtClean="0">
                  <a:solidFill>
                    <a:srgbClr val="000000"/>
                  </a:solidFill>
                </a:rPr>
                <a:t>CH-5 MPEG 2 HD/SD</a:t>
              </a:r>
            </a:p>
          </p:txBody>
        </p:sp>
        <p:sp>
          <p:nvSpPr>
            <p:cNvPr id="54" name="Rectangle 53"/>
            <p:cNvSpPr/>
            <p:nvPr/>
          </p:nvSpPr>
          <p:spPr>
            <a:xfrm>
              <a:off x="5203339" y="2950188"/>
              <a:ext cx="862929" cy="278241"/>
            </a:xfrm>
            <a:prstGeom prst="rect">
              <a:avLst/>
            </a:prstGeom>
            <a:solidFill>
              <a:schemeClr val="accent6">
                <a:lumMod val="40000"/>
                <a:lumOff val="60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800" b="1" dirty="0" smtClean="0">
                  <a:solidFill>
                    <a:srgbClr val="000000"/>
                  </a:solidFill>
                </a:rPr>
                <a:t>CH-6 MPEG 2 HD/SD</a:t>
              </a:r>
            </a:p>
          </p:txBody>
        </p:sp>
        <p:sp>
          <p:nvSpPr>
            <p:cNvPr id="55" name="Rectangle 54"/>
            <p:cNvSpPr/>
            <p:nvPr/>
          </p:nvSpPr>
          <p:spPr>
            <a:xfrm>
              <a:off x="5203339" y="3249773"/>
              <a:ext cx="862929" cy="278241"/>
            </a:xfrm>
            <a:prstGeom prst="rect">
              <a:avLst/>
            </a:prstGeom>
            <a:solidFill>
              <a:schemeClr val="accent6">
                <a:lumMod val="40000"/>
                <a:lumOff val="60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800" b="1" dirty="0" smtClean="0">
                  <a:solidFill>
                    <a:srgbClr val="000000"/>
                  </a:solidFill>
                </a:rPr>
                <a:t>CH-7 MPEG 2 HD/SD</a:t>
              </a:r>
            </a:p>
          </p:txBody>
        </p:sp>
        <p:sp>
          <p:nvSpPr>
            <p:cNvPr id="56" name="Rectangle 55"/>
            <p:cNvSpPr/>
            <p:nvPr/>
          </p:nvSpPr>
          <p:spPr>
            <a:xfrm>
              <a:off x="5211571" y="3549359"/>
              <a:ext cx="862929" cy="278241"/>
            </a:xfrm>
            <a:prstGeom prst="rect">
              <a:avLst/>
            </a:prstGeom>
            <a:solidFill>
              <a:schemeClr val="accent6">
                <a:lumMod val="40000"/>
                <a:lumOff val="60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800" b="1" dirty="0" smtClean="0">
                  <a:solidFill>
                    <a:srgbClr val="000000"/>
                  </a:solidFill>
                </a:rPr>
                <a:t>CH-8 MPEG 2 HD/SD</a:t>
              </a:r>
            </a:p>
          </p:txBody>
        </p:sp>
        <p:sp>
          <p:nvSpPr>
            <p:cNvPr id="69" name="Rectangle 68"/>
            <p:cNvSpPr/>
            <p:nvPr/>
          </p:nvSpPr>
          <p:spPr>
            <a:xfrm>
              <a:off x="1898404" y="1420514"/>
              <a:ext cx="862929" cy="278241"/>
            </a:xfrm>
            <a:prstGeom prst="rect">
              <a:avLst/>
            </a:prstGeom>
            <a:solidFill>
              <a:schemeClr val="accent6">
                <a:lumMod val="40000"/>
                <a:lumOff val="60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800" b="1" dirty="0" smtClean="0">
                  <a:solidFill>
                    <a:srgbClr val="000000"/>
                  </a:solidFill>
                </a:rPr>
                <a:t>CH-1 MPEG 4 HD/SD</a:t>
              </a:r>
            </a:p>
          </p:txBody>
        </p:sp>
        <p:sp>
          <p:nvSpPr>
            <p:cNvPr id="80" name="Rectangle 79"/>
            <p:cNvSpPr/>
            <p:nvPr/>
          </p:nvSpPr>
          <p:spPr>
            <a:xfrm>
              <a:off x="1904320" y="1721385"/>
              <a:ext cx="862929" cy="278241"/>
            </a:xfrm>
            <a:prstGeom prst="rect">
              <a:avLst/>
            </a:prstGeom>
            <a:solidFill>
              <a:schemeClr val="accent6">
                <a:lumMod val="40000"/>
                <a:lumOff val="60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800" b="1" dirty="0" smtClean="0">
                  <a:solidFill>
                    <a:srgbClr val="000000"/>
                  </a:solidFill>
                </a:rPr>
                <a:t>CH-2 MPEG 4 HD/SD</a:t>
              </a:r>
            </a:p>
          </p:txBody>
        </p:sp>
        <p:sp>
          <p:nvSpPr>
            <p:cNvPr id="81" name="Rectangle 80"/>
            <p:cNvSpPr/>
            <p:nvPr/>
          </p:nvSpPr>
          <p:spPr>
            <a:xfrm>
              <a:off x="1905000" y="2028707"/>
              <a:ext cx="862929" cy="278241"/>
            </a:xfrm>
            <a:prstGeom prst="rect">
              <a:avLst/>
            </a:prstGeom>
            <a:solidFill>
              <a:schemeClr val="accent6">
                <a:lumMod val="40000"/>
                <a:lumOff val="60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800" b="1" dirty="0" smtClean="0">
                  <a:solidFill>
                    <a:srgbClr val="000000"/>
                  </a:solidFill>
                </a:rPr>
                <a:t>CH-3 MPEG 4 HD/SD</a:t>
              </a:r>
            </a:p>
          </p:txBody>
        </p:sp>
        <p:sp>
          <p:nvSpPr>
            <p:cNvPr id="82" name="Rectangle 81"/>
            <p:cNvSpPr/>
            <p:nvPr/>
          </p:nvSpPr>
          <p:spPr>
            <a:xfrm>
              <a:off x="1910434" y="2335804"/>
              <a:ext cx="862929" cy="278241"/>
            </a:xfrm>
            <a:prstGeom prst="rect">
              <a:avLst/>
            </a:prstGeom>
            <a:solidFill>
              <a:schemeClr val="accent6">
                <a:lumMod val="40000"/>
                <a:lumOff val="60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800" b="1" dirty="0" smtClean="0">
                  <a:solidFill>
                    <a:srgbClr val="000000"/>
                  </a:solidFill>
                </a:rPr>
                <a:t>CH-4 MPEG 4 HD/SD</a:t>
              </a:r>
            </a:p>
          </p:txBody>
        </p:sp>
        <p:sp>
          <p:nvSpPr>
            <p:cNvPr id="83" name="Rectangle 82"/>
            <p:cNvSpPr/>
            <p:nvPr/>
          </p:nvSpPr>
          <p:spPr>
            <a:xfrm>
              <a:off x="1914446" y="2641704"/>
              <a:ext cx="862929" cy="278241"/>
            </a:xfrm>
            <a:prstGeom prst="rect">
              <a:avLst/>
            </a:prstGeom>
            <a:solidFill>
              <a:schemeClr val="accent6">
                <a:lumMod val="40000"/>
                <a:lumOff val="60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800" b="1" dirty="0" smtClean="0">
                  <a:solidFill>
                    <a:srgbClr val="000000"/>
                  </a:solidFill>
                </a:rPr>
                <a:t>CH-5 MPEG 4 HD/SD</a:t>
              </a:r>
            </a:p>
          </p:txBody>
        </p:sp>
        <p:sp>
          <p:nvSpPr>
            <p:cNvPr id="86" name="Rectangle 85"/>
            <p:cNvSpPr/>
            <p:nvPr/>
          </p:nvSpPr>
          <p:spPr>
            <a:xfrm>
              <a:off x="1920143" y="2950188"/>
              <a:ext cx="862929" cy="278241"/>
            </a:xfrm>
            <a:prstGeom prst="rect">
              <a:avLst/>
            </a:prstGeom>
            <a:solidFill>
              <a:schemeClr val="accent6">
                <a:lumMod val="40000"/>
                <a:lumOff val="60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800" b="1" dirty="0" smtClean="0">
                  <a:solidFill>
                    <a:srgbClr val="000000"/>
                  </a:solidFill>
                </a:rPr>
                <a:t>CH-6 MPEG 4 HD/SD</a:t>
              </a:r>
            </a:p>
          </p:txBody>
        </p:sp>
        <p:sp>
          <p:nvSpPr>
            <p:cNvPr id="87" name="Rectangle 86"/>
            <p:cNvSpPr/>
            <p:nvPr/>
          </p:nvSpPr>
          <p:spPr>
            <a:xfrm>
              <a:off x="1920143" y="3249773"/>
              <a:ext cx="862929" cy="278241"/>
            </a:xfrm>
            <a:prstGeom prst="rect">
              <a:avLst/>
            </a:prstGeom>
            <a:solidFill>
              <a:schemeClr val="accent6">
                <a:lumMod val="40000"/>
                <a:lumOff val="60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800" b="1" dirty="0" smtClean="0">
                  <a:solidFill>
                    <a:srgbClr val="000000"/>
                  </a:solidFill>
                </a:rPr>
                <a:t>CH-7 MPEG 4 HD/SD</a:t>
              </a:r>
            </a:p>
          </p:txBody>
        </p:sp>
        <p:sp>
          <p:nvSpPr>
            <p:cNvPr id="91" name="Rectangle 90"/>
            <p:cNvSpPr/>
            <p:nvPr/>
          </p:nvSpPr>
          <p:spPr>
            <a:xfrm>
              <a:off x="1928375" y="3549359"/>
              <a:ext cx="862929" cy="278241"/>
            </a:xfrm>
            <a:prstGeom prst="rect">
              <a:avLst/>
            </a:prstGeom>
            <a:solidFill>
              <a:schemeClr val="accent6">
                <a:lumMod val="40000"/>
                <a:lumOff val="60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800" b="1" dirty="0" smtClean="0">
                  <a:solidFill>
                    <a:srgbClr val="000000"/>
                  </a:solidFill>
                </a:rPr>
                <a:t>CH-8 MPEG 4 HD/SD</a:t>
              </a:r>
            </a:p>
          </p:txBody>
        </p:sp>
        <p:sp>
          <p:nvSpPr>
            <p:cNvPr id="92" name="Right Arrow 91"/>
            <p:cNvSpPr/>
            <p:nvPr/>
          </p:nvSpPr>
          <p:spPr>
            <a:xfrm>
              <a:off x="7391400" y="2590800"/>
              <a:ext cx="1143000" cy="1050921"/>
            </a:xfrm>
            <a:prstGeom prst="rightArrow">
              <a:avLst/>
            </a:prstGeom>
            <a:solidFill>
              <a:schemeClr val="accent6">
                <a:lumMod val="50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000" b="1" dirty="0" smtClean="0"/>
                <a:t>TS</a:t>
              </a:r>
              <a:r>
                <a:rPr lang="en-US" sz="1000" b="1" dirty="0"/>
                <a:t>2</a:t>
              </a:r>
              <a:endParaRPr lang="en-US" sz="1000" b="1" dirty="0" smtClean="0"/>
            </a:p>
            <a:p>
              <a:pPr algn="ctr"/>
              <a:r>
                <a:rPr lang="en-US" sz="1000" b="1" dirty="0" smtClean="0"/>
                <a:t>MPEGoIP</a:t>
              </a:r>
            </a:p>
            <a:p>
              <a:pPr algn="ctr"/>
              <a:r>
                <a:rPr lang="en-US" sz="1000" b="1" dirty="0" smtClean="0"/>
                <a:t>Out</a:t>
              </a:r>
            </a:p>
          </p:txBody>
        </p:sp>
        <p:sp>
          <p:nvSpPr>
            <p:cNvPr id="93" name="Right Arrow 92"/>
            <p:cNvSpPr/>
            <p:nvPr/>
          </p:nvSpPr>
          <p:spPr>
            <a:xfrm>
              <a:off x="7391400" y="1524000"/>
              <a:ext cx="1143000" cy="1050921"/>
            </a:xfrm>
            <a:prstGeom prst="rightArrow">
              <a:avLst/>
            </a:prstGeom>
            <a:solidFill>
              <a:schemeClr val="accent6">
                <a:lumMod val="50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000" b="1" dirty="0" smtClean="0"/>
                <a:t>TS1</a:t>
              </a:r>
            </a:p>
            <a:p>
              <a:pPr algn="ctr"/>
              <a:r>
                <a:rPr lang="en-US" sz="1000" b="1" dirty="0" smtClean="0"/>
                <a:t>ASI Out</a:t>
              </a:r>
            </a:p>
          </p:txBody>
        </p:sp>
        <p:sp>
          <p:nvSpPr>
            <p:cNvPr id="94" name="Trapezoid 93"/>
            <p:cNvSpPr/>
            <p:nvPr/>
          </p:nvSpPr>
          <p:spPr>
            <a:xfrm>
              <a:off x="6683574" y="1916318"/>
              <a:ext cx="1013201" cy="307323"/>
            </a:xfrm>
            <a:prstGeom prst="trapezoid">
              <a:avLst>
                <a:gd name="adj" fmla="val 67367"/>
              </a:avLst>
            </a:prstGeom>
            <a:solidFill>
              <a:schemeClr val="accent6">
                <a:lumMod val="50000"/>
              </a:schemeClr>
            </a:solidFill>
            <a:ln/>
            <a:scene3d>
              <a:camera prst="orthographicFront">
                <a:rot lat="0" lon="0" rev="16200000"/>
              </a:camera>
              <a:lightRig rig="threePt" dir="t">
                <a:rot lat="0" lon="0" rev="1200000"/>
              </a:lightRig>
            </a:scene3d>
            <a:sp3d>
              <a:bevelT w="63500" h="25400"/>
            </a:sp3d>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sz="800" dirty="0" smtClean="0"/>
            </a:p>
          </p:txBody>
        </p:sp>
        <p:sp>
          <p:nvSpPr>
            <p:cNvPr id="95" name="Trapezoid 94"/>
            <p:cNvSpPr/>
            <p:nvPr/>
          </p:nvSpPr>
          <p:spPr>
            <a:xfrm>
              <a:off x="6683575" y="3024155"/>
              <a:ext cx="1013201" cy="307323"/>
            </a:xfrm>
            <a:prstGeom prst="trapezoid">
              <a:avLst>
                <a:gd name="adj" fmla="val 67367"/>
              </a:avLst>
            </a:prstGeom>
            <a:solidFill>
              <a:schemeClr val="accent6">
                <a:lumMod val="50000"/>
              </a:schemeClr>
            </a:solidFill>
            <a:ln/>
            <a:scene3d>
              <a:camera prst="orthographicFront">
                <a:rot lat="0" lon="0" rev="16200000"/>
              </a:camera>
              <a:lightRig rig="threePt" dir="t">
                <a:rot lat="0" lon="0" rev="1200000"/>
              </a:lightRig>
            </a:scene3d>
            <a:sp3d>
              <a:bevelT w="63500" h="25400"/>
            </a:sp3d>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sz="800" dirty="0" smtClean="0"/>
            </a:p>
          </p:txBody>
        </p:sp>
        <p:sp>
          <p:nvSpPr>
            <p:cNvPr id="96" name="Right Arrow 95"/>
            <p:cNvSpPr/>
            <p:nvPr/>
          </p:nvSpPr>
          <p:spPr>
            <a:xfrm>
              <a:off x="4419600" y="2287071"/>
              <a:ext cx="720772" cy="520744"/>
            </a:xfrm>
            <a:prstGeom prst="rightArrow">
              <a:avLst/>
            </a:prstGeom>
            <a:solidFill>
              <a:schemeClr val="accent1">
                <a:lumMod val="75000"/>
              </a:schemeClr>
            </a:solidFill>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dirty="0" smtClean="0"/>
            </a:p>
          </p:txBody>
        </p:sp>
        <p:sp>
          <p:nvSpPr>
            <p:cNvPr id="97" name="Right Arrow 96"/>
            <p:cNvSpPr/>
            <p:nvPr/>
          </p:nvSpPr>
          <p:spPr>
            <a:xfrm>
              <a:off x="491162" y="2023355"/>
              <a:ext cx="1143000" cy="1050921"/>
            </a:xfrm>
            <a:prstGeom prst="rightArrow">
              <a:avLst/>
            </a:prstGeom>
            <a:solidFill>
              <a:schemeClr val="accent6">
                <a:lumMod val="50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000" b="1" dirty="0" smtClean="0"/>
                <a:t>RF/ASI</a:t>
              </a:r>
            </a:p>
            <a:p>
              <a:pPr algn="ctr"/>
              <a:r>
                <a:rPr lang="en-US" sz="1000" b="1" dirty="0" smtClean="0"/>
                <a:t>TS Input</a:t>
              </a:r>
            </a:p>
          </p:txBody>
        </p:sp>
        <p:sp>
          <p:nvSpPr>
            <p:cNvPr id="98" name="Right Arrow 97"/>
            <p:cNvSpPr/>
            <p:nvPr/>
          </p:nvSpPr>
          <p:spPr>
            <a:xfrm>
              <a:off x="2838749" y="2266325"/>
              <a:ext cx="713896" cy="520744"/>
            </a:xfrm>
            <a:prstGeom prst="rightArrow">
              <a:avLst/>
            </a:prstGeom>
            <a:solidFill>
              <a:schemeClr val="accent1">
                <a:lumMod val="75000"/>
              </a:schemeClr>
            </a:solidFill>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dirty="0" smtClean="0"/>
            </a:p>
          </p:txBody>
        </p:sp>
        <p:cxnSp>
          <p:nvCxnSpPr>
            <p:cNvPr id="99" name="Elbow Connector 98"/>
            <p:cNvCxnSpPr/>
            <p:nvPr/>
          </p:nvCxnSpPr>
          <p:spPr>
            <a:xfrm>
              <a:off x="6066268" y="1584759"/>
              <a:ext cx="914400" cy="136626"/>
            </a:xfrm>
            <a:prstGeom prst="bentConnector3">
              <a:avLst/>
            </a:prstGeom>
            <a:ln w="1905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00" name="Elbow Connector 99"/>
            <p:cNvCxnSpPr/>
            <p:nvPr/>
          </p:nvCxnSpPr>
          <p:spPr>
            <a:xfrm>
              <a:off x="6050445" y="1860505"/>
              <a:ext cx="930223" cy="55813"/>
            </a:xfrm>
            <a:prstGeom prst="bentConnector3">
              <a:avLst/>
            </a:prstGeom>
            <a:ln w="1905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01" name="Straight Arrow Connector 100"/>
            <p:cNvCxnSpPr/>
            <p:nvPr/>
          </p:nvCxnSpPr>
          <p:spPr>
            <a:xfrm>
              <a:off x="6066268" y="2135655"/>
              <a:ext cx="914400" cy="0"/>
            </a:xfrm>
            <a:prstGeom prst="straightConnector1">
              <a:avLst/>
            </a:prstGeom>
            <a:ln w="1905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02" name="Elbow Connector 101"/>
            <p:cNvCxnSpPr/>
            <p:nvPr/>
          </p:nvCxnSpPr>
          <p:spPr>
            <a:xfrm flipV="1">
              <a:off x="6066268" y="2306948"/>
              <a:ext cx="914400" cy="167976"/>
            </a:xfrm>
            <a:prstGeom prst="bentConnector3">
              <a:avLst/>
            </a:prstGeom>
            <a:ln w="1905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03" name="Elbow Connector 102"/>
            <p:cNvCxnSpPr/>
            <p:nvPr/>
          </p:nvCxnSpPr>
          <p:spPr>
            <a:xfrm flipV="1">
              <a:off x="6056559" y="2526697"/>
              <a:ext cx="924109" cy="260372"/>
            </a:xfrm>
            <a:prstGeom prst="bentConnector3">
              <a:avLst/>
            </a:prstGeom>
            <a:ln w="1905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04" name="Elbow Connector 103"/>
            <p:cNvCxnSpPr/>
            <p:nvPr/>
          </p:nvCxnSpPr>
          <p:spPr>
            <a:xfrm flipV="1">
              <a:off x="6074500" y="2950188"/>
              <a:ext cx="906168" cy="170714"/>
            </a:xfrm>
            <a:prstGeom prst="bentConnector3">
              <a:avLst/>
            </a:prstGeom>
            <a:ln w="1905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05" name="Elbow Connector 104"/>
            <p:cNvCxnSpPr/>
            <p:nvPr/>
          </p:nvCxnSpPr>
          <p:spPr>
            <a:xfrm flipV="1">
              <a:off x="6074500" y="3249773"/>
              <a:ext cx="914400" cy="81705"/>
            </a:xfrm>
            <a:prstGeom prst="bentConnector3">
              <a:avLst/>
            </a:prstGeom>
            <a:ln w="1905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06" name="Elbow Connector 105"/>
            <p:cNvCxnSpPr/>
            <p:nvPr/>
          </p:nvCxnSpPr>
          <p:spPr>
            <a:xfrm flipV="1">
              <a:off x="6083575" y="3435051"/>
              <a:ext cx="905325" cy="234562"/>
            </a:xfrm>
            <a:prstGeom prst="bentConnector3">
              <a:avLst/>
            </a:prstGeom>
            <a:ln w="1905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64878751"/>
      </p:ext>
    </p:extLst>
  </p:cSld>
  <p:clrMapOvr>
    <a:masterClrMapping/>
  </p:clrMapOvr>
  <mc:AlternateContent xmlns:mc="http://schemas.openxmlformats.org/markup-compatibility/2006" xmlns:p14="http://schemas.microsoft.com/office/powerpoint/2010/main">
    <mc:Choice Requires="p14">
      <p:transition spd="slow" p14:dur="2000" advTm="10000">
        <p14:prism isContent="1"/>
      </p:transition>
    </mc:Choice>
    <mc:Fallback xmlns="">
      <p:transition spd="slow" advTm="10000">
        <p:fad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8753" y="190811"/>
            <a:ext cx="8588861" cy="628650"/>
          </a:xfrm>
        </p:spPr>
        <p:txBody>
          <a:bodyPr/>
          <a:lstStyle/>
          <a:p>
            <a:r>
              <a:rPr lang="en-US" sz="2800" dirty="0" smtClean="0"/>
              <a:t>Default Configurations</a:t>
            </a:r>
            <a:endParaRPr lang="en-US" sz="2800" dirty="0"/>
          </a:p>
        </p:txBody>
      </p:sp>
      <p:sp>
        <p:nvSpPr>
          <p:cNvPr id="3" name="Text Placeholder 2"/>
          <p:cNvSpPr>
            <a:spLocks noGrp="1"/>
          </p:cNvSpPr>
          <p:nvPr>
            <p:ph type="body" sz="quarter" idx="10"/>
          </p:nvPr>
        </p:nvSpPr>
        <p:spPr>
          <a:xfrm>
            <a:off x="239713" y="819150"/>
            <a:ext cx="8578850" cy="3912870"/>
          </a:xfrm>
        </p:spPr>
        <p:txBody>
          <a:bodyPr/>
          <a:lstStyle/>
          <a:p>
            <a:r>
              <a:rPr lang="en-US" sz="1800" dirty="0"/>
              <a:t>All </a:t>
            </a:r>
            <a:r>
              <a:rPr lang="en-US" sz="1800" dirty="0" smtClean="0"/>
              <a:t>D9859 </a:t>
            </a:r>
            <a:r>
              <a:rPr lang="en-US" sz="1800" dirty="0"/>
              <a:t>have default </a:t>
            </a:r>
            <a:r>
              <a:rPr lang="en-US" sz="1800" dirty="0" smtClean="0"/>
              <a:t>1 HD License and 1 SD License</a:t>
            </a:r>
            <a:endParaRPr lang="en-US" sz="1800" dirty="0"/>
          </a:p>
          <a:p>
            <a:pPr marL="463542" lvl="1" indent="-285750">
              <a:buFont typeface="Arial" pitchFamily="34" charset="0"/>
              <a:buChar char="•"/>
            </a:pPr>
            <a:r>
              <a:rPr lang="en-US" sz="1600" dirty="0"/>
              <a:t>Only PE1 and PE2 can be configured</a:t>
            </a:r>
          </a:p>
          <a:p>
            <a:pPr marL="463542" lvl="1" indent="-285750">
              <a:buFont typeface="Arial" pitchFamily="34" charset="0"/>
              <a:buChar char="•"/>
            </a:pPr>
            <a:r>
              <a:rPr lang="en-US" sz="1600" dirty="0"/>
              <a:t>Only PE1 can be configured to transcode HD </a:t>
            </a:r>
            <a:r>
              <a:rPr lang="en-US" sz="1600" dirty="0" smtClean="0"/>
              <a:t>output</a:t>
            </a:r>
          </a:p>
          <a:p>
            <a:r>
              <a:rPr lang="en-US" sz="1800" dirty="0" smtClean="0"/>
              <a:t>Additional licenses </a:t>
            </a:r>
            <a:r>
              <a:rPr lang="en-US" sz="1800" dirty="0"/>
              <a:t>are required to enable </a:t>
            </a:r>
            <a:r>
              <a:rPr lang="en-US" sz="1800" dirty="0" smtClean="0"/>
              <a:t>PE3-PE8</a:t>
            </a:r>
          </a:p>
          <a:p>
            <a:r>
              <a:rPr lang="en-US" sz="1800" dirty="0" smtClean="0"/>
              <a:t>Additional SD to HD Upgrade license </a:t>
            </a:r>
            <a:r>
              <a:rPr lang="en-US" sz="1800" dirty="0"/>
              <a:t>is required for PE2 to </a:t>
            </a:r>
            <a:r>
              <a:rPr lang="en-US" sz="1800" dirty="0" smtClean="0"/>
              <a:t>transcode to </a:t>
            </a:r>
            <a:r>
              <a:rPr lang="en-US" sz="1800" dirty="0"/>
              <a:t>HD </a:t>
            </a:r>
            <a:r>
              <a:rPr lang="en-US" sz="1800" dirty="0" smtClean="0"/>
              <a:t>output</a:t>
            </a:r>
          </a:p>
          <a:p>
            <a:r>
              <a:rPr lang="en-US" sz="1800" dirty="0" smtClean="0"/>
              <a:t>Additional Licenses can be installed at the factory using Direct Fulfillment.</a:t>
            </a:r>
          </a:p>
          <a:p>
            <a:r>
              <a:rPr lang="en-US" sz="1800" b="1" dirty="0" smtClean="0"/>
              <a:t>Additional Licenses can also be installed by users by purchasing License PAK and fulfilling via SWIFT.</a:t>
            </a:r>
            <a:endParaRPr lang="en-US" sz="1800" b="1" dirty="0"/>
          </a:p>
          <a:p>
            <a:endParaRPr lang="en-US" dirty="0"/>
          </a:p>
        </p:txBody>
      </p:sp>
    </p:spTree>
    <p:extLst>
      <p:ext uri="{BB962C8B-B14F-4D97-AF65-F5344CB8AC3E}">
        <p14:creationId xmlns:p14="http://schemas.microsoft.com/office/powerpoint/2010/main" val="455885807"/>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1" y="171450"/>
            <a:ext cx="8588861" cy="628650"/>
          </a:xfrm>
        </p:spPr>
        <p:txBody>
          <a:bodyPr/>
          <a:lstStyle/>
          <a:p>
            <a:r>
              <a:rPr lang="en-US" dirty="0"/>
              <a:t>Available licenses</a:t>
            </a:r>
          </a:p>
        </p:txBody>
      </p:sp>
      <p:sp>
        <p:nvSpPr>
          <p:cNvPr id="4" name="Text Placeholder 2"/>
          <p:cNvSpPr>
            <a:spLocks noGrp="1"/>
          </p:cNvSpPr>
          <p:nvPr>
            <p:ph type="body" sz="quarter" idx="10"/>
          </p:nvPr>
        </p:nvSpPr>
        <p:spPr>
          <a:xfrm>
            <a:off x="239714" y="687793"/>
            <a:ext cx="7837487" cy="3943350"/>
          </a:xfrm>
        </p:spPr>
        <p:txBody>
          <a:bodyPr/>
          <a:lstStyle/>
          <a:p>
            <a:r>
              <a:rPr lang="en-US" sz="2000" dirty="0" smtClean="0">
                <a:solidFill>
                  <a:schemeClr val="bg1"/>
                </a:solidFill>
              </a:rPr>
              <a:t>LIC-D9859-HD-CH – Additional HD transcoding license</a:t>
            </a:r>
          </a:p>
          <a:p>
            <a:r>
              <a:rPr lang="en-US" sz="2000" dirty="0" smtClean="0">
                <a:solidFill>
                  <a:schemeClr val="bg1"/>
                </a:solidFill>
              </a:rPr>
              <a:t>LIC-D9859-SD-CH </a:t>
            </a:r>
            <a:r>
              <a:rPr lang="en-US" sz="2000" dirty="0">
                <a:solidFill>
                  <a:schemeClr val="bg1"/>
                </a:solidFill>
              </a:rPr>
              <a:t>– Additional </a:t>
            </a:r>
            <a:r>
              <a:rPr lang="en-US" sz="2000" dirty="0" smtClean="0">
                <a:solidFill>
                  <a:schemeClr val="bg1"/>
                </a:solidFill>
              </a:rPr>
              <a:t>SD </a:t>
            </a:r>
            <a:r>
              <a:rPr lang="en-US" sz="2000" dirty="0">
                <a:solidFill>
                  <a:schemeClr val="bg1"/>
                </a:solidFill>
              </a:rPr>
              <a:t>transcoding license</a:t>
            </a:r>
          </a:p>
          <a:p>
            <a:r>
              <a:rPr lang="en-US" sz="2000" dirty="0" smtClean="0">
                <a:solidFill>
                  <a:schemeClr val="bg1"/>
                </a:solidFill>
              </a:rPr>
              <a:t>LIC-D9859-HD-UP </a:t>
            </a:r>
            <a:r>
              <a:rPr lang="en-US" sz="2000" dirty="0">
                <a:solidFill>
                  <a:schemeClr val="bg1"/>
                </a:solidFill>
              </a:rPr>
              <a:t>– </a:t>
            </a:r>
            <a:r>
              <a:rPr lang="en-US" sz="2000" dirty="0" smtClean="0">
                <a:solidFill>
                  <a:schemeClr val="bg1"/>
                </a:solidFill>
              </a:rPr>
              <a:t>SD to HD transcoding upgrade license</a:t>
            </a:r>
          </a:p>
          <a:p>
            <a:r>
              <a:rPr lang="en-US" sz="2000" dirty="0" smtClean="0">
                <a:solidFill>
                  <a:schemeClr val="bg1"/>
                </a:solidFill>
              </a:rPr>
              <a:t>HD license</a:t>
            </a:r>
          </a:p>
          <a:p>
            <a:pPr lvl="1"/>
            <a:r>
              <a:rPr lang="en-US" sz="1600" dirty="0" smtClean="0">
                <a:solidFill>
                  <a:schemeClr val="bg1"/>
                </a:solidFill>
              </a:rPr>
              <a:t>This allows an additional PE to transcode HD output</a:t>
            </a:r>
          </a:p>
          <a:p>
            <a:pPr lvl="1"/>
            <a:r>
              <a:rPr lang="en-US" sz="1600" dirty="0" smtClean="0">
                <a:solidFill>
                  <a:schemeClr val="bg1"/>
                </a:solidFill>
              </a:rPr>
              <a:t>Customer may buy multiple of these (up to 6 with the base unit)</a:t>
            </a:r>
          </a:p>
          <a:p>
            <a:r>
              <a:rPr lang="en-US" sz="2000" dirty="0" smtClean="0">
                <a:solidFill>
                  <a:schemeClr val="bg1"/>
                </a:solidFill>
              </a:rPr>
              <a:t>SD license </a:t>
            </a:r>
          </a:p>
          <a:p>
            <a:pPr lvl="1"/>
            <a:r>
              <a:rPr lang="en-US" sz="1600" dirty="0" smtClean="0">
                <a:solidFill>
                  <a:schemeClr val="bg1"/>
                </a:solidFill>
              </a:rPr>
              <a:t>This allows an additional PE to transcode SD output</a:t>
            </a:r>
          </a:p>
          <a:p>
            <a:pPr lvl="1"/>
            <a:r>
              <a:rPr lang="en-US" sz="1600" dirty="0" smtClean="0">
                <a:solidFill>
                  <a:schemeClr val="bg1"/>
                </a:solidFill>
              </a:rPr>
              <a:t>Customer </a:t>
            </a:r>
            <a:r>
              <a:rPr lang="en-US" sz="1600" dirty="0">
                <a:solidFill>
                  <a:schemeClr val="bg1"/>
                </a:solidFill>
              </a:rPr>
              <a:t>may buy multiple of these (up to </a:t>
            </a:r>
            <a:r>
              <a:rPr lang="en-US" sz="1600" dirty="0" smtClean="0">
                <a:solidFill>
                  <a:schemeClr val="bg1"/>
                </a:solidFill>
              </a:rPr>
              <a:t>6 with the base unit)</a:t>
            </a:r>
          </a:p>
          <a:p>
            <a:r>
              <a:rPr lang="en-US" sz="2000" dirty="0">
                <a:solidFill>
                  <a:schemeClr val="bg1"/>
                </a:solidFill>
              </a:rPr>
              <a:t>SD </a:t>
            </a:r>
            <a:r>
              <a:rPr lang="en-US" sz="2000" dirty="0" smtClean="0">
                <a:solidFill>
                  <a:schemeClr val="bg1"/>
                </a:solidFill>
              </a:rPr>
              <a:t>to HD Upgrade license </a:t>
            </a:r>
            <a:endParaRPr lang="en-US" sz="2000" dirty="0">
              <a:solidFill>
                <a:schemeClr val="bg1"/>
              </a:solidFill>
            </a:endParaRPr>
          </a:p>
          <a:p>
            <a:pPr lvl="1"/>
            <a:r>
              <a:rPr lang="en-US" sz="1600" dirty="0">
                <a:solidFill>
                  <a:schemeClr val="bg1"/>
                </a:solidFill>
              </a:rPr>
              <a:t>This allows an </a:t>
            </a:r>
            <a:r>
              <a:rPr lang="en-US" sz="1600" dirty="0" smtClean="0">
                <a:solidFill>
                  <a:schemeClr val="bg1"/>
                </a:solidFill>
              </a:rPr>
              <a:t>SD output to upgrade to transcode HD output</a:t>
            </a:r>
            <a:endParaRPr lang="en-US" sz="1600" dirty="0">
              <a:solidFill>
                <a:schemeClr val="bg1"/>
              </a:solidFill>
            </a:endParaRPr>
          </a:p>
          <a:p>
            <a:pPr lvl="1"/>
            <a:endParaRPr lang="en-US" sz="1600" dirty="0"/>
          </a:p>
          <a:p>
            <a:endParaRPr lang="en-US" sz="1600" dirty="0" smtClean="0"/>
          </a:p>
          <a:p>
            <a:endParaRPr lang="en-US" sz="1600" dirty="0" smtClean="0"/>
          </a:p>
          <a:p>
            <a:pPr lvl="1"/>
            <a:endParaRPr lang="en-US" sz="1200" dirty="0" smtClean="0"/>
          </a:p>
          <a:p>
            <a:pPr lvl="1"/>
            <a:endParaRPr lang="en-US" sz="1200" dirty="0" smtClean="0"/>
          </a:p>
          <a:p>
            <a:endParaRPr lang="en-US" sz="1600" dirty="0" smtClean="0"/>
          </a:p>
          <a:p>
            <a:endParaRPr lang="en-US" sz="1600" dirty="0" smtClean="0"/>
          </a:p>
        </p:txBody>
      </p:sp>
    </p:spTree>
    <p:extLst>
      <p:ext uri="{BB962C8B-B14F-4D97-AF65-F5344CB8AC3E}">
        <p14:creationId xmlns:p14="http://schemas.microsoft.com/office/powerpoint/2010/main" val="1837619927"/>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751308" y="1927572"/>
            <a:ext cx="2732853" cy="589611"/>
          </a:xfrm>
          <a:prstGeom prst="rect">
            <a:avLst/>
          </a:prstGeom>
          <a:solidFill>
            <a:schemeClr val="accent4">
              <a:alpha val="32000"/>
            </a:schemeClr>
          </a:solidFill>
          <a:ln w="76200" cap="flat" cmpd="sng" algn="ctr">
            <a:noFill/>
            <a:prstDash val="solid"/>
            <a:round/>
            <a:headEnd type="none" w="med" len="med"/>
            <a:tailEnd type="none" w="med" len="med"/>
          </a:ln>
          <a:effectLst>
            <a:outerShdw blurRad="4445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rgbClr val="FFFFFF"/>
              </a:solidFill>
            </a:endParaRPr>
          </a:p>
        </p:txBody>
      </p:sp>
      <p:sp>
        <p:nvSpPr>
          <p:cNvPr id="2" name="Title 1"/>
          <p:cNvSpPr>
            <a:spLocks noGrp="1"/>
          </p:cNvSpPr>
          <p:nvPr>
            <p:ph type="title"/>
          </p:nvPr>
        </p:nvSpPr>
        <p:spPr>
          <a:xfrm>
            <a:off x="76200" y="1143006"/>
            <a:ext cx="4342298" cy="2265389"/>
          </a:xfrm>
        </p:spPr>
        <p:txBody>
          <a:bodyPr/>
          <a:lstStyle/>
          <a:p>
            <a:r>
              <a:rPr lang="en-US" sz="4400" dirty="0" smtClean="0">
                <a:solidFill>
                  <a:schemeClr val="bg1"/>
                </a:solidFill>
              </a:rPr>
              <a:t>D9859 </a:t>
            </a:r>
            <a:br>
              <a:rPr lang="en-US" sz="4400" dirty="0" smtClean="0">
                <a:solidFill>
                  <a:schemeClr val="bg1"/>
                </a:solidFill>
              </a:rPr>
            </a:br>
            <a:r>
              <a:rPr lang="en-US" sz="4400" dirty="0" smtClean="0">
                <a:solidFill>
                  <a:schemeClr val="bg1"/>
                </a:solidFill>
              </a:rPr>
              <a:t>Cisco Swift Licensing</a:t>
            </a:r>
            <a:endParaRPr lang="en-US" sz="4400" dirty="0">
              <a:solidFill>
                <a:schemeClr val="bg1"/>
              </a:solidFill>
            </a:endParaRPr>
          </a:p>
        </p:txBody>
      </p:sp>
      <p:sp>
        <p:nvSpPr>
          <p:cNvPr id="3" name="TextBox 2"/>
          <p:cNvSpPr txBox="1"/>
          <p:nvPr/>
        </p:nvSpPr>
        <p:spPr>
          <a:xfrm>
            <a:off x="4876044" y="1235914"/>
            <a:ext cx="3764760" cy="2816156"/>
          </a:xfrm>
          <a:prstGeom prst="rect">
            <a:avLst/>
          </a:prstGeom>
          <a:noFill/>
        </p:spPr>
        <p:txBody>
          <a:bodyPr wrap="square" rtlCol="0">
            <a:spAutoFit/>
          </a:bodyPr>
          <a:lstStyle/>
          <a:p>
            <a:pPr>
              <a:lnSpc>
                <a:spcPct val="200000"/>
              </a:lnSpc>
            </a:pPr>
            <a:r>
              <a:rPr lang="en-US" dirty="0" smtClean="0">
                <a:solidFill>
                  <a:schemeClr val="bg1"/>
                </a:solidFill>
              </a:rPr>
              <a:t>Intro</a:t>
            </a:r>
          </a:p>
          <a:p>
            <a:pPr marL="285750" indent="-285750">
              <a:lnSpc>
                <a:spcPct val="200000"/>
              </a:lnSpc>
              <a:buFontTx/>
              <a:buChar char="-"/>
            </a:pPr>
            <a:r>
              <a:rPr lang="en-US" dirty="0" smtClean="0">
                <a:solidFill>
                  <a:schemeClr val="bg1"/>
                </a:solidFill>
              </a:rPr>
              <a:t>Ordering Process</a:t>
            </a:r>
          </a:p>
          <a:p>
            <a:pPr marL="285750" indent="-285750">
              <a:lnSpc>
                <a:spcPct val="200000"/>
              </a:lnSpc>
              <a:buFontTx/>
              <a:buChar char="-"/>
            </a:pPr>
            <a:r>
              <a:rPr lang="en-US" dirty="0" smtClean="0">
                <a:solidFill>
                  <a:schemeClr val="bg1"/>
                </a:solidFill>
              </a:rPr>
              <a:t>License registration</a:t>
            </a:r>
          </a:p>
          <a:p>
            <a:pPr marL="285750" indent="-285750">
              <a:lnSpc>
                <a:spcPct val="200000"/>
              </a:lnSpc>
              <a:buFontTx/>
              <a:buChar char="-"/>
            </a:pPr>
            <a:r>
              <a:rPr lang="en-US" dirty="0" smtClean="0">
                <a:solidFill>
                  <a:schemeClr val="bg1"/>
                </a:solidFill>
              </a:rPr>
              <a:t>License upload</a:t>
            </a:r>
          </a:p>
          <a:p>
            <a:pPr marL="285750" indent="-285750">
              <a:lnSpc>
                <a:spcPct val="200000"/>
              </a:lnSpc>
              <a:buFontTx/>
              <a:buChar char="-"/>
            </a:pPr>
            <a:endParaRPr lang="en-US" dirty="0">
              <a:solidFill>
                <a:schemeClr val="bg1"/>
              </a:solidFill>
            </a:endParaRPr>
          </a:p>
        </p:txBody>
      </p:sp>
    </p:spTree>
    <p:extLst>
      <p:ext uri="{BB962C8B-B14F-4D97-AF65-F5344CB8AC3E}">
        <p14:creationId xmlns:p14="http://schemas.microsoft.com/office/powerpoint/2010/main" val="1309440143"/>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858" y="181286"/>
            <a:ext cx="8588861" cy="628650"/>
          </a:xfrm>
        </p:spPr>
        <p:txBody>
          <a:bodyPr/>
          <a:lstStyle/>
          <a:p>
            <a:r>
              <a:rPr lang="en-US" sz="3200" dirty="0"/>
              <a:t>License Ordering Process</a:t>
            </a:r>
          </a:p>
        </p:txBody>
      </p:sp>
      <p:grpSp>
        <p:nvGrpSpPr>
          <p:cNvPr id="50" name="Group 49"/>
          <p:cNvGrpSpPr/>
          <p:nvPr/>
        </p:nvGrpSpPr>
        <p:grpSpPr>
          <a:xfrm>
            <a:off x="3403585" y="1089662"/>
            <a:ext cx="5527326" cy="3927937"/>
            <a:chOff x="1828800" y="1457543"/>
            <a:chExt cx="7234861" cy="4958348"/>
          </a:xfrm>
        </p:grpSpPr>
        <p:sp>
          <p:nvSpPr>
            <p:cNvPr id="4" name="Oval 10"/>
            <p:cNvSpPr>
              <a:spLocks noChangeArrowheads="1"/>
            </p:cNvSpPr>
            <p:nvPr/>
          </p:nvSpPr>
          <p:spPr bwMode="auto">
            <a:xfrm>
              <a:off x="2919413" y="2794000"/>
              <a:ext cx="4438650" cy="2686050"/>
            </a:xfrm>
            <a:prstGeom prst="ellipse">
              <a:avLst/>
            </a:prstGeom>
            <a:noFill/>
            <a:ln w="323850" algn="ctr">
              <a:solidFill>
                <a:srgbClr val="4D4D4D"/>
              </a:solidFill>
              <a:round/>
              <a:headEnd/>
              <a:tailEnd/>
            </a:ln>
          </p:spPr>
          <p:txBody>
            <a:bodyPr wrap="none" lIns="82124" tIns="41061" rIns="82124" bIns="41061" anchor="ctr"/>
            <a:lstStyle/>
            <a:p>
              <a:endParaRPr lang="en-US" dirty="0"/>
            </a:p>
          </p:txBody>
        </p:sp>
        <p:grpSp>
          <p:nvGrpSpPr>
            <p:cNvPr id="5" name="Group 16"/>
            <p:cNvGrpSpPr>
              <a:grpSpLocks/>
            </p:cNvGrpSpPr>
            <p:nvPr/>
          </p:nvGrpSpPr>
          <p:grpSpPr bwMode="auto">
            <a:xfrm>
              <a:off x="2125706" y="4644312"/>
              <a:ext cx="1131889" cy="1042988"/>
              <a:chOff x="1033" y="3342"/>
              <a:chExt cx="713" cy="657"/>
            </a:xfrm>
          </p:grpSpPr>
          <p:sp>
            <p:nvSpPr>
              <p:cNvPr id="6" name="Text Box 17"/>
              <p:cNvSpPr txBox="1">
                <a:spLocks noChangeArrowheads="1"/>
              </p:cNvSpPr>
              <p:nvPr/>
            </p:nvSpPr>
            <p:spPr bwMode="auto">
              <a:xfrm>
                <a:off x="1096" y="3600"/>
                <a:ext cx="650" cy="399"/>
              </a:xfrm>
              <a:prstGeom prst="rect">
                <a:avLst/>
              </a:prstGeom>
              <a:noFill/>
              <a:ln w="9525" algn="ctr">
                <a:noFill/>
                <a:miter lim="800000"/>
                <a:headEnd/>
                <a:tailEnd/>
              </a:ln>
            </p:spPr>
            <p:txBody>
              <a:bodyPr lIns="0" tIns="0" rIns="0" bIns="0">
                <a:spAutoFit/>
              </a:bodyPr>
              <a:lstStyle/>
              <a:p>
                <a:pPr defTabSz="814388" eaLnBrk="0" hangingPunct="0">
                  <a:lnSpc>
                    <a:spcPct val="90000"/>
                  </a:lnSpc>
                </a:pPr>
                <a:r>
                  <a:rPr lang="en-US" sz="1200" b="1" dirty="0" smtClean="0">
                    <a:solidFill>
                      <a:srgbClr val="FFFFFF"/>
                    </a:solidFill>
                  </a:rPr>
                  <a:t>Customer </a:t>
                </a:r>
                <a:r>
                  <a:rPr lang="en-US" sz="1200" b="1" dirty="0">
                    <a:solidFill>
                      <a:srgbClr val="FFFFFF"/>
                    </a:solidFill>
                  </a:rPr>
                  <a:t>Orders </a:t>
                </a:r>
                <a:r>
                  <a:rPr lang="en-US" sz="1200" b="1" dirty="0" smtClean="0">
                    <a:solidFill>
                      <a:srgbClr val="FFFFFF"/>
                    </a:solidFill>
                  </a:rPr>
                  <a:t>license</a:t>
                </a:r>
                <a:endParaRPr lang="en-US" sz="1200" b="1" dirty="0">
                  <a:solidFill>
                    <a:srgbClr val="FFFFFF"/>
                  </a:solidFill>
                </a:endParaRPr>
              </a:p>
            </p:txBody>
          </p:sp>
          <p:grpSp>
            <p:nvGrpSpPr>
              <p:cNvPr id="7" name="Group 19"/>
              <p:cNvGrpSpPr>
                <a:grpSpLocks/>
              </p:cNvGrpSpPr>
              <p:nvPr/>
            </p:nvGrpSpPr>
            <p:grpSpPr bwMode="auto">
              <a:xfrm>
                <a:off x="1033" y="3342"/>
                <a:ext cx="263" cy="234"/>
                <a:chOff x="3226" y="3691"/>
                <a:chExt cx="216" cy="227"/>
              </a:xfrm>
            </p:grpSpPr>
            <p:sp>
              <p:nvSpPr>
                <p:cNvPr id="8" name="Oval 20"/>
                <p:cNvSpPr>
                  <a:spLocks noChangeArrowheads="1"/>
                </p:cNvSpPr>
                <p:nvPr/>
              </p:nvSpPr>
              <p:spPr bwMode="auto">
                <a:xfrm>
                  <a:off x="3226" y="3691"/>
                  <a:ext cx="216" cy="196"/>
                </a:xfrm>
                <a:prstGeom prst="ellipse">
                  <a:avLst/>
                </a:prstGeom>
                <a:solidFill>
                  <a:schemeClr val="bg1"/>
                </a:solidFill>
                <a:ln w="28575" algn="ctr">
                  <a:solidFill>
                    <a:schemeClr val="tx2"/>
                  </a:solidFill>
                  <a:round/>
                  <a:headEnd/>
                  <a:tailEnd/>
                </a:ln>
                <a:effectLst/>
              </p:spPr>
              <p:txBody>
                <a:bodyPr wrap="none" lIns="82124" tIns="41061" rIns="82124" bIns="41061" anchor="ctr"/>
                <a:lstStyle/>
                <a:p>
                  <a:pPr>
                    <a:defRPr/>
                  </a:pPr>
                  <a:endParaRPr lang="en-US" dirty="0">
                    <a:cs typeface="+mn-cs"/>
                  </a:endParaRPr>
                </a:p>
              </p:txBody>
            </p:sp>
            <p:sp>
              <p:nvSpPr>
                <p:cNvPr id="9" name="Text Box 21"/>
                <p:cNvSpPr txBox="1">
                  <a:spLocks noChangeArrowheads="1"/>
                </p:cNvSpPr>
                <p:nvPr/>
              </p:nvSpPr>
              <p:spPr bwMode="auto">
                <a:xfrm>
                  <a:off x="3300" y="3744"/>
                  <a:ext cx="77" cy="174"/>
                </a:xfrm>
                <a:prstGeom prst="rect">
                  <a:avLst/>
                </a:prstGeom>
                <a:noFill/>
                <a:ln w="9525" algn="ctr">
                  <a:noFill/>
                  <a:miter lim="800000"/>
                  <a:headEnd/>
                  <a:tailEnd/>
                </a:ln>
              </p:spPr>
              <p:txBody>
                <a:bodyPr wrap="none" lIns="0" tIns="0" rIns="0" bIns="0">
                  <a:spAutoFit/>
                </a:bodyPr>
                <a:lstStyle/>
                <a:p>
                  <a:pPr defTabSz="814388" eaLnBrk="0" hangingPunct="0">
                    <a:lnSpc>
                      <a:spcPct val="90000"/>
                    </a:lnSpc>
                  </a:pPr>
                  <a:r>
                    <a:rPr lang="en-US" sz="1600" b="1" dirty="0">
                      <a:solidFill>
                        <a:schemeClr val="tx2"/>
                      </a:solidFill>
                    </a:rPr>
                    <a:t>1</a:t>
                  </a:r>
                </a:p>
              </p:txBody>
            </p:sp>
          </p:grpSp>
        </p:grpSp>
        <p:grpSp>
          <p:nvGrpSpPr>
            <p:cNvPr id="10" name="Group 22"/>
            <p:cNvGrpSpPr>
              <a:grpSpLocks/>
            </p:cNvGrpSpPr>
            <p:nvPr/>
          </p:nvGrpSpPr>
          <p:grpSpPr bwMode="auto">
            <a:xfrm>
              <a:off x="4136563" y="5677701"/>
              <a:ext cx="2089151" cy="738190"/>
              <a:chOff x="3515" y="3384"/>
              <a:chExt cx="1316" cy="465"/>
            </a:xfrm>
          </p:grpSpPr>
          <p:sp>
            <p:nvSpPr>
              <p:cNvPr id="11" name="Text Box 23"/>
              <p:cNvSpPr txBox="1">
                <a:spLocks noChangeArrowheads="1"/>
              </p:cNvSpPr>
              <p:nvPr/>
            </p:nvSpPr>
            <p:spPr bwMode="auto">
              <a:xfrm>
                <a:off x="3731" y="3384"/>
                <a:ext cx="1100" cy="465"/>
              </a:xfrm>
              <a:prstGeom prst="rect">
                <a:avLst/>
              </a:prstGeom>
              <a:noFill/>
              <a:ln w="9525" algn="ctr">
                <a:noFill/>
                <a:miter lim="800000"/>
                <a:headEnd/>
                <a:tailEnd/>
              </a:ln>
            </p:spPr>
            <p:txBody>
              <a:bodyPr lIns="82124" tIns="41061" rIns="82124" bIns="41061">
                <a:spAutoFit/>
              </a:bodyPr>
              <a:lstStyle/>
              <a:p>
                <a:pPr defTabSz="814388" eaLnBrk="0" hangingPunct="0">
                  <a:lnSpc>
                    <a:spcPct val="90000"/>
                  </a:lnSpc>
                  <a:spcBef>
                    <a:spcPct val="50000"/>
                  </a:spcBef>
                </a:pPr>
                <a:r>
                  <a:rPr lang="en-US" sz="1200" b="1" dirty="0" smtClean="0">
                    <a:solidFill>
                      <a:srgbClr val="FFFFFF"/>
                    </a:solidFill>
                  </a:rPr>
                  <a:t>Order goes to MFG/eLD for build &amp; ship</a:t>
                </a:r>
                <a:endParaRPr lang="en-US" sz="1200" b="1" dirty="0">
                  <a:solidFill>
                    <a:srgbClr val="FFFFFF"/>
                  </a:solidFill>
                </a:endParaRPr>
              </a:p>
            </p:txBody>
          </p:sp>
          <p:grpSp>
            <p:nvGrpSpPr>
              <p:cNvPr id="12" name="Group 25"/>
              <p:cNvGrpSpPr>
                <a:grpSpLocks/>
              </p:cNvGrpSpPr>
              <p:nvPr/>
            </p:nvGrpSpPr>
            <p:grpSpPr bwMode="auto">
              <a:xfrm>
                <a:off x="3515" y="3430"/>
                <a:ext cx="216" cy="221"/>
                <a:chOff x="3228" y="3702"/>
                <a:chExt cx="216" cy="221"/>
              </a:xfrm>
            </p:grpSpPr>
            <p:sp>
              <p:nvSpPr>
                <p:cNvPr id="13" name="Oval 26"/>
                <p:cNvSpPr>
                  <a:spLocks noChangeArrowheads="1"/>
                </p:cNvSpPr>
                <p:nvPr/>
              </p:nvSpPr>
              <p:spPr bwMode="auto">
                <a:xfrm>
                  <a:off x="3228" y="3702"/>
                  <a:ext cx="216" cy="216"/>
                </a:xfrm>
                <a:prstGeom prst="ellipse">
                  <a:avLst/>
                </a:prstGeom>
                <a:solidFill>
                  <a:schemeClr val="bg1"/>
                </a:solidFill>
                <a:ln w="28575" algn="ctr">
                  <a:solidFill>
                    <a:schemeClr val="tx2"/>
                  </a:solidFill>
                  <a:round/>
                  <a:headEnd/>
                  <a:tailEnd/>
                </a:ln>
                <a:effectLst/>
              </p:spPr>
              <p:txBody>
                <a:bodyPr wrap="none" lIns="82124" tIns="41061" rIns="82124" bIns="41061" anchor="ctr"/>
                <a:lstStyle/>
                <a:p>
                  <a:pPr>
                    <a:defRPr/>
                  </a:pPr>
                  <a:endParaRPr lang="en-US" dirty="0">
                    <a:cs typeface="+mn-cs"/>
                  </a:endParaRPr>
                </a:p>
              </p:txBody>
            </p:sp>
            <p:sp>
              <p:nvSpPr>
                <p:cNvPr id="14" name="Text Box 27"/>
                <p:cNvSpPr txBox="1">
                  <a:spLocks noChangeArrowheads="1"/>
                </p:cNvSpPr>
                <p:nvPr/>
              </p:nvSpPr>
              <p:spPr bwMode="auto">
                <a:xfrm>
                  <a:off x="3300" y="3744"/>
                  <a:ext cx="94" cy="179"/>
                </a:xfrm>
                <a:prstGeom prst="rect">
                  <a:avLst/>
                </a:prstGeom>
                <a:noFill/>
                <a:ln w="9525" algn="ctr">
                  <a:noFill/>
                  <a:miter lim="800000"/>
                  <a:headEnd/>
                  <a:tailEnd/>
                </a:ln>
              </p:spPr>
              <p:txBody>
                <a:bodyPr wrap="none" lIns="0" tIns="0" rIns="0" bIns="0">
                  <a:spAutoFit/>
                </a:bodyPr>
                <a:lstStyle/>
                <a:p>
                  <a:pPr defTabSz="814388" eaLnBrk="0" hangingPunct="0">
                    <a:lnSpc>
                      <a:spcPct val="90000"/>
                    </a:lnSpc>
                  </a:pPr>
                  <a:r>
                    <a:rPr lang="en-US" sz="1600" b="1" dirty="0">
                      <a:solidFill>
                        <a:schemeClr val="tx2"/>
                      </a:solidFill>
                    </a:rPr>
                    <a:t>2</a:t>
                  </a:r>
                </a:p>
              </p:txBody>
            </p:sp>
          </p:grpSp>
        </p:grpSp>
        <p:grpSp>
          <p:nvGrpSpPr>
            <p:cNvPr id="15" name="Group 28"/>
            <p:cNvGrpSpPr>
              <a:grpSpLocks/>
            </p:cNvGrpSpPr>
            <p:nvPr/>
          </p:nvGrpSpPr>
          <p:grpSpPr bwMode="auto">
            <a:xfrm>
              <a:off x="6267467" y="2157133"/>
              <a:ext cx="1425663" cy="1413946"/>
              <a:chOff x="3853" y="2338"/>
              <a:chExt cx="1402" cy="1048"/>
            </a:xfrm>
          </p:grpSpPr>
          <p:sp>
            <p:nvSpPr>
              <p:cNvPr id="16" name="Text Box 29"/>
              <p:cNvSpPr txBox="1">
                <a:spLocks noChangeArrowheads="1"/>
              </p:cNvSpPr>
              <p:nvPr/>
            </p:nvSpPr>
            <p:spPr bwMode="auto">
              <a:xfrm>
                <a:off x="3853" y="2567"/>
                <a:ext cx="1402" cy="819"/>
              </a:xfrm>
              <a:prstGeom prst="rect">
                <a:avLst/>
              </a:prstGeom>
              <a:noFill/>
              <a:ln w="9525" algn="ctr">
                <a:noFill/>
                <a:miter lim="800000"/>
                <a:headEnd/>
                <a:tailEnd/>
              </a:ln>
            </p:spPr>
            <p:txBody>
              <a:bodyPr lIns="82124" tIns="41061" rIns="82124" bIns="41061">
                <a:spAutoFit/>
              </a:bodyPr>
              <a:lstStyle/>
              <a:p>
                <a:pPr defTabSz="814388" eaLnBrk="0" hangingPunct="0">
                  <a:lnSpc>
                    <a:spcPct val="90000"/>
                  </a:lnSpc>
                  <a:spcBef>
                    <a:spcPct val="50000"/>
                  </a:spcBef>
                </a:pPr>
                <a:r>
                  <a:rPr lang="en-US" sz="1100" b="1" dirty="0" smtClean="0">
                    <a:solidFill>
                      <a:srgbClr val="FFFFFF"/>
                    </a:solidFill>
                  </a:rPr>
                  <a:t>Mfg/</a:t>
                </a:r>
                <a:r>
                  <a:rPr lang="en-US" sz="1100" b="1" dirty="0" err="1" smtClean="0">
                    <a:solidFill>
                      <a:srgbClr val="FFFFFF"/>
                    </a:solidFill>
                  </a:rPr>
                  <a:t>eLD</a:t>
                </a:r>
                <a:r>
                  <a:rPr lang="en-US" sz="1100" b="1" dirty="0" smtClean="0">
                    <a:solidFill>
                      <a:srgbClr val="FFFFFF"/>
                    </a:solidFill>
                  </a:rPr>
                  <a:t> ships Claim Certificates (PAKs</a:t>
                </a:r>
                <a:r>
                  <a:rPr lang="en-US" sz="1200" b="1" dirty="0" smtClean="0">
                    <a:solidFill>
                      <a:srgbClr val="FFFFFF"/>
                    </a:solidFill>
                  </a:rPr>
                  <a:t>) via email</a:t>
                </a:r>
                <a:endParaRPr lang="en-US" sz="1200" b="1" dirty="0">
                  <a:solidFill>
                    <a:srgbClr val="FFFFFF"/>
                  </a:solidFill>
                </a:endParaRPr>
              </a:p>
            </p:txBody>
          </p:sp>
          <p:grpSp>
            <p:nvGrpSpPr>
              <p:cNvPr id="17" name="Group 31"/>
              <p:cNvGrpSpPr>
                <a:grpSpLocks/>
              </p:cNvGrpSpPr>
              <p:nvPr/>
            </p:nvGrpSpPr>
            <p:grpSpPr bwMode="auto">
              <a:xfrm>
                <a:off x="4174" y="2338"/>
                <a:ext cx="358" cy="228"/>
                <a:chOff x="3567" y="4706"/>
                <a:chExt cx="358" cy="228"/>
              </a:xfrm>
            </p:grpSpPr>
            <p:sp>
              <p:nvSpPr>
                <p:cNvPr id="18" name="Oval 32"/>
                <p:cNvSpPr>
                  <a:spLocks noChangeArrowheads="1"/>
                </p:cNvSpPr>
                <p:nvPr/>
              </p:nvSpPr>
              <p:spPr bwMode="auto">
                <a:xfrm>
                  <a:off x="3567" y="4708"/>
                  <a:ext cx="358" cy="226"/>
                </a:xfrm>
                <a:prstGeom prst="ellipse">
                  <a:avLst/>
                </a:prstGeom>
                <a:solidFill>
                  <a:schemeClr val="bg1"/>
                </a:solidFill>
                <a:ln w="28575" algn="ctr">
                  <a:solidFill>
                    <a:schemeClr val="tx2"/>
                  </a:solidFill>
                  <a:round/>
                  <a:headEnd/>
                  <a:tailEnd/>
                </a:ln>
                <a:effectLst/>
              </p:spPr>
              <p:txBody>
                <a:bodyPr wrap="none" lIns="82124" tIns="41061" rIns="82124" bIns="41061" anchor="ctr"/>
                <a:lstStyle/>
                <a:p>
                  <a:pPr>
                    <a:defRPr/>
                  </a:pPr>
                  <a:endParaRPr lang="en-US" dirty="0">
                    <a:cs typeface="+mn-cs"/>
                  </a:endParaRPr>
                </a:p>
              </p:txBody>
            </p:sp>
            <p:sp>
              <p:nvSpPr>
                <p:cNvPr id="19" name="Text Box 33"/>
                <p:cNvSpPr txBox="1">
                  <a:spLocks noChangeArrowheads="1"/>
                </p:cNvSpPr>
                <p:nvPr/>
              </p:nvSpPr>
              <p:spPr bwMode="auto">
                <a:xfrm>
                  <a:off x="3656" y="4706"/>
                  <a:ext cx="147" cy="211"/>
                </a:xfrm>
                <a:prstGeom prst="rect">
                  <a:avLst/>
                </a:prstGeom>
                <a:noFill/>
                <a:ln w="9525" algn="ctr">
                  <a:noFill/>
                  <a:miter lim="800000"/>
                  <a:headEnd/>
                  <a:tailEnd/>
                </a:ln>
              </p:spPr>
              <p:txBody>
                <a:bodyPr wrap="none" lIns="0" tIns="0" rIns="0" bIns="0">
                  <a:spAutoFit/>
                </a:bodyPr>
                <a:lstStyle/>
                <a:p>
                  <a:pPr defTabSz="814388" eaLnBrk="0" hangingPunct="0">
                    <a:lnSpc>
                      <a:spcPct val="90000"/>
                    </a:lnSpc>
                  </a:pPr>
                  <a:r>
                    <a:rPr lang="en-US" sz="1600" b="1" dirty="0">
                      <a:solidFill>
                        <a:schemeClr val="tx2"/>
                      </a:solidFill>
                    </a:rPr>
                    <a:t>3</a:t>
                  </a:r>
                </a:p>
              </p:txBody>
            </p:sp>
          </p:grpSp>
        </p:grpSp>
        <p:grpSp>
          <p:nvGrpSpPr>
            <p:cNvPr id="20" name="Group 65"/>
            <p:cNvGrpSpPr>
              <a:grpSpLocks/>
            </p:cNvGrpSpPr>
            <p:nvPr/>
          </p:nvGrpSpPr>
          <p:grpSpPr bwMode="auto">
            <a:xfrm>
              <a:off x="6428201" y="3811407"/>
              <a:ext cx="1652588" cy="1600200"/>
              <a:chOff x="3288" y="2121"/>
              <a:chExt cx="1041" cy="1008"/>
            </a:xfrm>
          </p:grpSpPr>
          <p:grpSp>
            <p:nvGrpSpPr>
              <p:cNvPr id="21" name="Group 66"/>
              <p:cNvGrpSpPr>
                <a:grpSpLocks/>
              </p:cNvGrpSpPr>
              <p:nvPr/>
            </p:nvGrpSpPr>
            <p:grpSpPr bwMode="auto">
              <a:xfrm>
                <a:off x="3288" y="2121"/>
                <a:ext cx="994" cy="1008"/>
                <a:chOff x="2895" y="1228"/>
                <a:chExt cx="694" cy="733"/>
              </a:xfrm>
            </p:grpSpPr>
            <p:grpSp>
              <p:nvGrpSpPr>
                <p:cNvPr id="23" name="Group 67"/>
                <p:cNvGrpSpPr>
                  <a:grpSpLocks/>
                </p:cNvGrpSpPr>
                <p:nvPr/>
              </p:nvGrpSpPr>
              <p:grpSpPr bwMode="auto">
                <a:xfrm>
                  <a:off x="2895" y="1228"/>
                  <a:ext cx="694" cy="733"/>
                  <a:chOff x="3084" y="3063"/>
                  <a:chExt cx="666" cy="703"/>
                </a:xfrm>
              </p:grpSpPr>
              <p:sp>
                <p:nvSpPr>
                  <p:cNvPr id="25" name="AutoShape 68"/>
                  <p:cNvSpPr>
                    <a:spLocks noChangeAspect="1" noChangeArrowheads="1" noTextEdit="1"/>
                  </p:cNvSpPr>
                  <p:nvPr/>
                </p:nvSpPr>
                <p:spPr bwMode="auto">
                  <a:xfrm>
                    <a:off x="3084" y="3240"/>
                    <a:ext cx="666" cy="526"/>
                  </a:xfrm>
                  <a:prstGeom prst="rect">
                    <a:avLst/>
                  </a:prstGeom>
                  <a:noFill/>
                  <a:ln w="9525">
                    <a:noFill/>
                    <a:miter lim="800000"/>
                    <a:headEnd/>
                    <a:tailEnd/>
                  </a:ln>
                </p:spPr>
                <p:txBody>
                  <a:bodyPr/>
                  <a:lstStyle/>
                  <a:p>
                    <a:endParaRPr lang="en-US" dirty="0"/>
                  </a:p>
                </p:txBody>
              </p:sp>
              <p:sp>
                <p:nvSpPr>
                  <p:cNvPr id="26" name="Freeform 69"/>
                  <p:cNvSpPr>
                    <a:spLocks/>
                  </p:cNvSpPr>
                  <p:nvPr/>
                </p:nvSpPr>
                <p:spPr bwMode="auto">
                  <a:xfrm>
                    <a:off x="3084" y="3430"/>
                    <a:ext cx="235" cy="93"/>
                  </a:xfrm>
                  <a:custGeom>
                    <a:avLst/>
                    <a:gdLst>
                      <a:gd name="T0" fmla="*/ 93 w 235"/>
                      <a:gd name="T1" fmla="*/ 0 h 93"/>
                      <a:gd name="T2" fmla="*/ 0 w 235"/>
                      <a:gd name="T3" fmla="*/ 93 h 93"/>
                      <a:gd name="T4" fmla="*/ 142 w 235"/>
                      <a:gd name="T5" fmla="*/ 93 h 93"/>
                      <a:gd name="T6" fmla="*/ 235 w 235"/>
                      <a:gd name="T7" fmla="*/ 0 h 93"/>
                      <a:gd name="T8" fmla="*/ 93 w 235"/>
                      <a:gd name="T9" fmla="*/ 0 h 93"/>
                      <a:gd name="T10" fmla="*/ 0 60000 65536"/>
                      <a:gd name="T11" fmla="*/ 0 60000 65536"/>
                      <a:gd name="T12" fmla="*/ 0 60000 65536"/>
                      <a:gd name="T13" fmla="*/ 0 60000 65536"/>
                      <a:gd name="T14" fmla="*/ 0 60000 65536"/>
                      <a:gd name="T15" fmla="*/ 0 w 235"/>
                      <a:gd name="T16" fmla="*/ 0 h 93"/>
                      <a:gd name="T17" fmla="*/ 235 w 235"/>
                      <a:gd name="T18" fmla="*/ 93 h 93"/>
                    </a:gdLst>
                    <a:ahLst/>
                    <a:cxnLst>
                      <a:cxn ang="T10">
                        <a:pos x="T0" y="T1"/>
                      </a:cxn>
                      <a:cxn ang="T11">
                        <a:pos x="T2" y="T3"/>
                      </a:cxn>
                      <a:cxn ang="T12">
                        <a:pos x="T4" y="T5"/>
                      </a:cxn>
                      <a:cxn ang="T13">
                        <a:pos x="T6" y="T7"/>
                      </a:cxn>
                      <a:cxn ang="T14">
                        <a:pos x="T8" y="T9"/>
                      </a:cxn>
                    </a:cxnLst>
                    <a:rect l="T15" t="T16" r="T17" b="T18"/>
                    <a:pathLst>
                      <a:path w="235" h="93">
                        <a:moveTo>
                          <a:pt x="93" y="0"/>
                        </a:moveTo>
                        <a:lnTo>
                          <a:pt x="0" y="93"/>
                        </a:lnTo>
                        <a:lnTo>
                          <a:pt x="142" y="93"/>
                        </a:lnTo>
                        <a:lnTo>
                          <a:pt x="235" y="0"/>
                        </a:lnTo>
                        <a:lnTo>
                          <a:pt x="93" y="0"/>
                        </a:lnTo>
                        <a:close/>
                      </a:path>
                    </a:pathLst>
                  </a:custGeom>
                  <a:solidFill>
                    <a:srgbClr val="EDEDE7"/>
                  </a:solidFill>
                  <a:ln w="9525">
                    <a:noFill/>
                    <a:round/>
                    <a:headEnd/>
                    <a:tailEnd/>
                  </a:ln>
                </p:spPr>
                <p:txBody>
                  <a:bodyPr/>
                  <a:lstStyle/>
                  <a:p>
                    <a:endParaRPr lang="en-US" dirty="0"/>
                  </a:p>
                </p:txBody>
              </p:sp>
              <p:sp>
                <p:nvSpPr>
                  <p:cNvPr id="27" name="Freeform 70"/>
                  <p:cNvSpPr>
                    <a:spLocks/>
                  </p:cNvSpPr>
                  <p:nvPr/>
                </p:nvSpPr>
                <p:spPr bwMode="auto">
                  <a:xfrm>
                    <a:off x="3084" y="3430"/>
                    <a:ext cx="235" cy="93"/>
                  </a:xfrm>
                  <a:custGeom>
                    <a:avLst/>
                    <a:gdLst>
                      <a:gd name="T0" fmla="*/ 93 w 235"/>
                      <a:gd name="T1" fmla="*/ 0 h 93"/>
                      <a:gd name="T2" fmla="*/ 0 w 235"/>
                      <a:gd name="T3" fmla="*/ 93 h 93"/>
                      <a:gd name="T4" fmla="*/ 142 w 235"/>
                      <a:gd name="T5" fmla="*/ 93 h 93"/>
                      <a:gd name="T6" fmla="*/ 235 w 235"/>
                      <a:gd name="T7" fmla="*/ 0 h 93"/>
                      <a:gd name="T8" fmla="*/ 93 w 235"/>
                      <a:gd name="T9" fmla="*/ 0 h 93"/>
                      <a:gd name="T10" fmla="*/ 0 60000 65536"/>
                      <a:gd name="T11" fmla="*/ 0 60000 65536"/>
                      <a:gd name="T12" fmla="*/ 0 60000 65536"/>
                      <a:gd name="T13" fmla="*/ 0 60000 65536"/>
                      <a:gd name="T14" fmla="*/ 0 60000 65536"/>
                      <a:gd name="T15" fmla="*/ 0 w 235"/>
                      <a:gd name="T16" fmla="*/ 0 h 93"/>
                      <a:gd name="T17" fmla="*/ 235 w 235"/>
                      <a:gd name="T18" fmla="*/ 93 h 93"/>
                    </a:gdLst>
                    <a:ahLst/>
                    <a:cxnLst>
                      <a:cxn ang="T10">
                        <a:pos x="T0" y="T1"/>
                      </a:cxn>
                      <a:cxn ang="T11">
                        <a:pos x="T2" y="T3"/>
                      </a:cxn>
                      <a:cxn ang="T12">
                        <a:pos x="T4" y="T5"/>
                      </a:cxn>
                      <a:cxn ang="T13">
                        <a:pos x="T6" y="T7"/>
                      </a:cxn>
                      <a:cxn ang="T14">
                        <a:pos x="T8" y="T9"/>
                      </a:cxn>
                    </a:cxnLst>
                    <a:rect l="T15" t="T16" r="T17" b="T18"/>
                    <a:pathLst>
                      <a:path w="235" h="93">
                        <a:moveTo>
                          <a:pt x="93" y="0"/>
                        </a:moveTo>
                        <a:lnTo>
                          <a:pt x="0" y="93"/>
                        </a:lnTo>
                        <a:lnTo>
                          <a:pt x="142" y="93"/>
                        </a:lnTo>
                        <a:lnTo>
                          <a:pt x="235" y="0"/>
                        </a:lnTo>
                        <a:lnTo>
                          <a:pt x="93" y="0"/>
                        </a:lnTo>
                        <a:close/>
                      </a:path>
                    </a:pathLst>
                  </a:custGeom>
                  <a:solidFill>
                    <a:srgbClr val="EDEDE7"/>
                  </a:solidFill>
                  <a:ln w="6350">
                    <a:solidFill>
                      <a:srgbClr val="A5A585"/>
                    </a:solidFill>
                    <a:round/>
                    <a:headEnd/>
                    <a:tailEnd/>
                  </a:ln>
                </p:spPr>
                <p:txBody>
                  <a:bodyPr/>
                  <a:lstStyle/>
                  <a:p>
                    <a:endParaRPr lang="en-US" dirty="0"/>
                  </a:p>
                </p:txBody>
              </p:sp>
              <p:sp>
                <p:nvSpPr>
                  <p:cNvPr id="28" name="Freeform 71"/>
                  <p:cNvSpPr>
                    <a:spLocks/>
                  </p:cNvSpPr>
                  <p:nvPr/>
                </p:nvSpPr>
                <p:spPr bwMode="auto">
                  <a:xfrm>
                    <a:off x="3506" y="3244"/>
                    <a:ext cx="93" cy="367"/>
                  </a:xfrm>
                  <a:custGeom>
                    <a:avLst/>
                    <a:gdLst>
                      <a:gd name="T0" fmla="*/ 0 w 93"/>
                      <a:gd name="T1" fmla="*/ 93 h 367"/>
                      <a:gd name="T2" fmla="*/ 93 w 93"/>
                      <a:gd name="T3" fmla="*/ 0 h 367"/>
                      <a:gd name="T4" fmla="*/ 93 w 93"/>
                      <a:gd name="T5" fmla="*/ 266 h 367"/>
                      <a:gd name="T6" fmla="*/ 0 w 93"/>
                      <a:gd name="T7" fmla="*/ 367 h 367"/>
                      <a:gd name="T8" fmla="*/ 0 w 93"/>
                      <a:gd name="T9" fmla="*/ 93 h 367"/>
                      <a:gd name="T10" fmla="*/ 0 60000 65536"/>
                      <a:gd name="T11" fmla="*/ 0 60000 65536"/>
                      <a:gd name="T12" fmla="*/ 0 60000 65536"/>
                      <a:gd name="T13" fmla="*/ 0 60000 65536"/>
                      <a:gd name="T14" fmla="*/ 0 60000 65536"/>
                      <a:gd name="T15" fmla="*/ 0 w 93"/>
                      <a:gd name="T16" fmla="*/ 0 h 367"/>
                      <a:gd name="T17" fmla="*/ 93 w 93"/>
                      <a:gd name="T18" fmla="*/ 367 h 367"/>
                    </a:gdLst>
                    <a:ahLst/>
                    <a:cxnLst>
                      <a:cxn ang="T10">
                        <a:pos x="T0" y="T1"/>
                      </a:cxn>
                      <a:cxn ang="T11">
                        <a:pos x="T2" y="T3"/>
                      </a:cxn>
                      <a:cxn ang="T12">
                        <a:pos x="T4" y="T5"/>
                      </a:cxn>
                      <a:cxn ang="T13">
                        <a:pos x="T6" y="T7"/>
                      </a:cxn>
                      <a:cxn ang="T14">
                        <a:pos x="T8" y="T9"/>
                      </a:cxn>
                    </a:cxnLst>
                    <a:rect l="T15" t="T16" r="T17" b="T18"/>
                    <a:pathLst>
                      <a:path w="93" h="367">
                        <a:moveTo>
                          <a:pt x="0" y="93"/>
                        </a:moveTo>
                        <a:lnTo>
                          <a:pt x="93" y="0"/>
                        </a:lnTo>
                        <a:lnTo>
                          <a:pt x="93" y="266"/>
                        </a:lnTo>
                        <a:lnTo>
                          <a:pt x="0" y="367"/>
                        </a:lnTo>
                        <a:lnTo>
                          <a:pt x="0" y="93"/>
                        </a:lnTo>
                        <a:close/>
                      </a:path>
                    </a:pathLst>
                  </a:custGeom>
                  <a:solidFill>
                    <a:srgbClr val="C9C9B6"/>
                  </a:solidFill>
                  <a:ln w="9525">
                    <a:noFill/>
                    <a:round/>
                    <a:headEnd/>
                    <a:tailEnd/>
                  </a:ln>
                </p:spPr>
                <p:txBody>
                  <a:bodyPr/>
                  <a:lstStyle/>
                  <a:p>
                    <a:endParaRPr lang="en-US" dirty="0"/>
                  </a:p>
                </p:txBody>
              </p:sp>
              <p:sp>
                <p:nvSpPr>
                  <p:cNvPr id="29" name="Freeform 72"/>
                  <p:cNvSpPr>
                    <a:spLocks/>
                  </p:cNvSpPr>
                  <p:nvPr/>
                </p:nvSpPr>
                <p:spPr bwMode="auto">
                  <a:xfrm>
                    <a:off x="3506" y="3244"/>
                    <a:ext cx="93" cy="367"/>
                  </a:xfrm>
                  <a:custGeom>
                    <a:avLst/>
                    <a:gdLst>
                      <a:gd name="T0" fmla="*/ 0 w 93"/>
                      <a:gd name="T1" fmla="*/ 93 h 367"/>
                      <a:gd name="T2" fmla="*/ 93 w 93"/>
                      <a:gd name="T3" fmla="*/ 0 h 367"/>
                      <a:gd name="T4" fmla="*/ 93 w 93"/>
                      <a:gd name="T5" fmla="*/ 266 h 367"/>
                      <a:gd name="T6" fmla="*/ 0 w 93"/>
                      <a:gd name="T7" fmla="*/ 367 h 367"/>
                      <a:gd name="T8" fmla="*/ 0 w 93"/>
                      <a:gd name="T9" fmla="*/ 93 h 367"/>
                      <a:gd name="T10" fmla="*/ 0 60000 65536"/>
                      <a:gd name="T11" fmla="*/ 0 60000 65536"/>
                      <a:gd name="T12" fmla="*/ 0 60000 65536"/>
                      <a:gd name="T13" fmla="*/ 0 60000 65536"/>
                      <a:gd name="T14" fmla="*/ 0 60000 65536"/>
                      <a:gd name="T15" fmla="*/ 0 w 93"/>
                      <a:gd name="T16" fmla="*/ 0 h 367"/>
                      <a:gd name="T17" fmla="*/ 93 w 93"/>
                      <a:gd name="T18" fmla="*/ 367 h 367"/>
                    </a:gdLst>
                    <a:ahLst/>
                    <a:cxnLst>
                      <a:cxn ang="T10">
                        <a:pos x="T0" y="T1"/>
                      </a:cxn>
                      <a:cxn ang="T11">
                        <a:pos x="T2" y="T3"/>
                      </a:cxn>
                      <a:cxn ang="T12">
                        <a:pos x="T4" y="T5"/>
                      </a:cxn>
                      <a:cxn ang="T13">
                        <a:pos x="T6" y="T7"/>
                      </a:cxn>
                      <a:cxn ang="T14">
                        <a:pos x="T8" y="T9"/>
                      </a:cxn>
                    </a:cxnLst>
                    <a:rect l="T15" t="T16" r="T17" b="T18"/>
                    <a:pathLst>
                      <a:path w="93" h="367">
                        <a:moveTo>
                          <a:pt x="0" y="93"/>
                        </a:moveTo>
                        <a:lnTo>
                          <a:pt x="93" y="0"/>
                        </a:lnTo>
                        <a:lnTo>
                          <a:pt x="93" y="266"/>
                        </a:lnTo>
                        <a:lnTo>
                          <a:pt x="0" y="367"/>
                        </a:lnTo>
                        <a:lnTo>
                          <a:pt x="0" y="93"/>
                        </a:lnTo>
                        <a:close/>
                      </a:path>
                    </a:pathLst>
                  </a:custGeom>
                  <a:solidFill>
                    <a:srgbClr val="C9C9B6"/>
                  </a:solidFill>
                  <a:ln w="6350">
                    <a:solidFill>
                      <a:srgbClr val="A5A585"/>
                    </a:solidFill>
                    <a:round/>
                    <a:headEnd/>
                    <a:tailEnd/>
                  </a:ln>
                </p:spPr>
                <p:txBody>
                  <a:bodyPr/>
                  <a:lstStyle/>
                  <a:p>
                    <a:endParaRPr lang="en-US" dirty="0"/>
                  </a:p>
                </p:txBody>
              </p:sp>
              <p:sp>
                <p:nvSpPr>
                  <p:cNvPr id="30" name="Freeform 73"/>
                  <p:cNvSpPr>
                    <a:spLocks/>
                  </p:cNvSpPr>
                  <p:nvPr/>
                </p:nvSpPr>
                <p:spPr bwMode="auto">
                  <a:xfrm>
                    <a:off x="3506" y="3346"/>
                    <a:ext cx="235" cy="93"/>
                  </a:xfrm>
                  <a:custGeom>
                    <a:avLst/>
                    <a:gdLst>
                      <a:gd name="T0" fmla="*/ 89 w 235"/>
                      <a:gd name="T1" fmla="*/ 0 h 93"/>
                      <a:gd name="T2" fmla="*/ 0 w 235"/>
                      <a:gd name="T3" fmla="*/ 93 h 93"/>
                      <a:gd name="T4" fmla="*/ 146 w 235"/>
                      <a:gd name="T5" fmla="*/ 93 h 93"/>
                      <a:gd name="T6" fmla="*/ 235 w 235"/>
                      <a:gd name="T7" fmla="*/ 0 h 93"/>
                      <a:gd name="T8" fmla="*/ 89 w 235"/>
                      <a:gd name="T9" fmla="*/ 0 h 93"/>
                      <a:gd name="T10" fmla="*/ 0 60000 65536"/>
                      <a:gd name="T11" fmla="*/ 0 60000 65536"/>
                      <a:gd name="T12" fmla="*/ 0 60000 65536"/>
                      <a:gd name="T13" fmla="*/ 0 60000 65536"/>
                      <a:gd name="T14" fmla="*/ 0 60000 65536"/>
                      <a:gd name="T15" fmla="*/ 0 w 235"/>
                      <a:gd name="T16" fmla="*/ 0 h 93"/>
                      <a:gd name="T17" fmla="*/ 235 w 235"/>
                      <a:gd name="T18" fmla="*/ 93 h 93"/>
                    </a:gdLst>
                    <a:ahLst/>
                    <a:cxnLst>
                      <a:cxn ang="T10">
                        <a:pos x="T0" y="T1"/>
                      </a:cxn>
                      <a:cxn ang="T11">
                        <a:pos x="T2" y="T3"/>
                      </a:cxn>
                      <a:cxn ang="T12">
                        <a:pos x="T4" y="T5"/>
                      </a:cxn>
                      <a:cxn ang="T13">
                        <a:pos x="T6" y="T7"/>
                      </a:cxn>
                      <a:cxn ang="T14">
                        <a:pos x="T8" y="T9"/>
                      </a:cxn>
                    </a:cxnLst>
                    <a:rect l="T15" t="T16" r="T17" b="T18"/>
                    <a:pathLst>
                      <a:path w="235" h="93">
                        <a:moveTo>
                          <a:pt x="89" y="0"/>
                        </a:moveTo>
                        <a:lnTo>
                          <a:pt x="0" y="93"/>
                        </a:lnTo>
                        <a:lnTo>
                          <a:pt x="146" y="93"/>
                        </a:lnTo>
                        <a:lnTo>
                          <a:pt x="235" y="0"/>
                        </a:lnTo>
                        <a:lnTo>
                          <a:pt x="89" y="0"/>
                        </a:lnTo>
                        <a:close/>
                      </a:path>
                    </a:pathLst>
                  </a:custGeom>
                  <a:solidFill>
                    <a:srgbClr val="EDEDE7"/>
                  </a:solidFill>
                  <a:ln w="9525">
                    <a:noFill/>
                    <a:round/>
                    <a:headEnd/>
                    <a:tailEnd/>
                  </a:ln>
                </p:spPr>
                <p:txBody>
                  <a:bodyPr/>
                  <a:lstStyle/>
                  <a:p>
                    <a:endParaRPr lang="en-US" dirty="0"/>
                  </a:p>
                </p:txBody>
              </p:sp>
              <p:sp>
                <p:nvSpPr>
                  <p:cNvPr id="31" name="Freeform 74"/>
                  <p:cNvSpPr>
                    <a:spLocks/>
                  </p:cNvSpPr>
                  <p:nvPr/>
                </p:nvSpPr>
                <p:spPr bwMode="auto">
                  <a:xfrm>
                    <a:off x="3506" y="3346"/>
                    <a:ext cx="235" cy="93"/>
                  </a:xfrm>
                  <a:custGeom>
                    <a:avLst/>
                    <a:gdLst>
                      <a:gd name="T0" fmla="*/ 89 w 235"/>
                      <a:gd name="T1" fmla="*/ 0 h 93"/>
                      <a:gd name="T2" fmla="*/ 0 w 235"/>
                      <a:gd name="T3" fmla="*/ 93 h 93"/>
                      <a:gd name="T4" fmla="*/ 146 w 235"/>
                      <a:gd name="T5" fmla="*/ 93 h 93"/>
                      <a:gd name="T6" fmla="*/ 235 w 235"/>
                      <a:gd name="T7" fmla="*/ 0 h 93"/>
                      <a:gd name="T8" fmla="*/ 89 w 235"/>
                      <a:gd name="T9" fmla="*/ 0 h 93"/>
                      <a:gd name="T10" fmla="*/ 0 60000 65536"/>
                      <a:gd name="T11" fmla="*/ 0 60000 65536"/>
                      <a:gd name="T12" fmla="*/ 0 60000 65536"/>
                      <a:gd name="T13" fmla="*/ 0 60000 65536"/>
                      <a:gd name="T14" fmla="*/ 0 60000 65536"/>
                      <a:gd name="T15" fmla="*/ 0 w 235"/>
                      <a:gd name="T16" fmla="*/ 0 h 93"/>
                      <a:gd name="T17" fmla="*/ 235 w 235"/>
                      <a:gd name="T18" fmla="*/ 93 h 93"/>
                    </a:gdLst>
                    <a:ahLst/>
                    <a:cxnLst>
                      <a:cxn ang="T10">
                        <a:pos x="T0" y="T1"/>
                      </a:cxn>
                      <a:cxn ang="T11">
                        <a:pos x="T2" y="T3"/>
                      </a:cxn>
                      <a:cxn ang="T12">
                        <a:pos x="T4" y="T5"/>
                      </a:cxn>
                      <a:cxn ang="T13">
                        <a:pos x="T6" y="T7"/>
                      </a:cxn>
                      <a:cxn ang="T14">
                        <a:pos x="T8" y="T9"/>
                      </a:cxn>
                    </a:cxnLst>
                    <a:rect l="T15" t="T16" r="T17" b="T18"/>
                    <a:pathLst>
                      <a:path w="235" h="93">
                        <a:moveTo>
                          <a:pt x="89" y="0"/>
                        </a:moveTo>
                        <a:lnTo>
                          <a:pt x="0" y="93"/>
                        </a:lnTo>
                        <a:lnTo>
                          <a:pt x="146" y="93"/>
                        </a:lnTo>
                        <a:lnTo>
                          <a:pt x="235" y="0"/>
                        </a:lnTo>
                        <a:lnTo>
                          <a:pt x="89" y="0"/>
                        </a:lnTo>
                        <a:close/>
                      </a:path>
                    </a:pathLst>
                  </a:custGeom>
                  <a:solidFill>
                    <a:srgbClr val="EDEDE7"/>
                  </a:solidFill>
                  <a:ln w="6350">
                    <a:solidFill>
                      <a:srgbClr val="A5A585"/>
                    </a:solidFill>
                    <a:round/>
                    <a:headEnd/>
                    <a:tailEnd/>
                  </a:ln>
                </p:spPr>
                <p:txBody>
                  <a:bodyPr/>
                  <a:lstStyle/>
                  <a:p>
                    <a:endParaRPr lang="en-US" dirty="0"/>
                  </a:p>
                </p:txBody>
              </p:sp>
              <p:sp>
                <p:nvSpPr>
                  <p:cNvPr id="32" name="Freeform 75"/>
                  <p:cNvSpPr>
                    <a:spLocks/>
                  </p:cNvSpPr>
                  <p:nvPr/>
                </p:nvSpPr>
                <p:spPr bwMode="auto">
                  <a:xfrm>
                    <a:off x="3652" y="3346"/>
                    <a:ext cx="94" cy="416"/>
                  </a:xfrm>
                  <a:custGeom>
                    <a:avLst/>
                    <a:gdLst>
                      <a:gd name="T0" fmla="*/ 0 w 94"/>
                      <a:gd name="T1" fmla="*/ 93 h 416"/>
                      <a:gd name="T2" fmla="*/ 94 w 94"/>
                      <a:gd name="T3" fmla="*/ 0 h 416"/>
                      <a:gd name="T4" fmla="*/ 94 w 94"/>
                      <a:gd name="T5" fmla="*/ 318 h 416"/>
                      <a:gd name="T6" fmla="*/ 0 w 94"/>
                      <a:gd name="T7" fmla="*/ 416 h 416"/>
                      <a:gd name="T8" fmla="*/ 0 w 94"/>
                      <a:gd name="T9" fmla="*/ 93 h 416"/>
                      <a:gd name="T10" fmla="*/ 0 60000 65536"/>
                      <a:gd name="T11" fmla="*/ 0 60000 65536"/>
                      <a:gd name="T12" fmla="*/ 0 60000 65536"/>
                      <a:gd name="T13" fmla="*/ 0 60000 65536"/>
                      <a:gd name="T14" fmla="*/ 0 60000 65536"/>
                      <a:gd name="T15" fmla="*/ 0 w 94"/>
                      <a:gd name="T16" fmla="*/ 0 h 416"/>
                      <a:gd name="T17" fmla="*/ 94 w 94"/>
                      <a:gd name="T18" fmla="*/ 416 h 416"/>
                    </a:gdLst>
                    <a:ahLst/>
                    <a:cxnLst>
                      <a:cxn ang="T10">
                        <a:pos x="T0" y="T1"/>
                      </a:cxn>
                      <a:cxn ang="T11">
                        <a:pos x="T2" y="T3"/>
                      </a:cxn>
                      <a:cxn ang="T12">
                        <a:pos x="T4" y="T5"/>
                      </a:cxn>
                      <a:cxn ang="T13">
                        <a:pos x="T6" y="T7"/>
                      </a:cxn>
                      <a:cxn ang="T14">
                        <a:pos x="T8" y="T9"/>
                      </a:cxn>
                    </a:cxnLst>
                    <a:rect l="T15" t="T16" r="T17" b="T18"/>
                    <a:pathLst>
                      <a:path w="94" h="416">
                        <a:moveTo>
                          <a:pt x="0" y="93"/>
                        </a:moveTo>
                        <a:lnTo>
                          <a:pt x="94" y="0"/>
                        </a:lnTo>
                        <a:lnTo>
                          <a:pt x="94" y="318"/>
                        </a:lnTo>
                        <a:lnTo>
                          <a:pt x="0" y="416"/>
                        </a:lnTo>
                        <a:lnTo>
                          <a:pt x="0" y="93"/>
                        </a:lnTo>
                        <a:close/>
                      </a:path>
                    </a:pathLst>
                  </a:custGeom>
                  <a:solidFill>
                    <a:srgbClr val="C9C9B6"/>
                  </a:solidFill>
                  <a:ln w="9525">
                    <a:noFill/>
                    <a:round/>
                    <a:headEnd/>
                    <a:tailEnd/>
                  </a:ln>
                </p:spPr>
                <p:txBody>
                  <a:bodyPr/>
                  <a:lstStyle/>
                  <a:p>
                    <a:endParaRPr lang="en-US" dirty="0"/>
                  </a:p>
                </p:txBody>
              </p:sp>
              <p:sp>
                <p:nvSpPr>
                  <p:cNvPr id="33" name="Freeform 76"/>
                  <p:cNvSpPr>
                    <a:spLocks/>
                  </p:cNvSpPr>
                  <p:nvPr/>
                </p:nvSpPr>
                <p:spPr bwMode="auto">
                  <a:xfrm>
                    <a:off x="3652" y="3346"/>
                    <a:ext cx="94" cy="416"/>
                  </a:xfrm>
                  <a:custGeom>
                    <a:avLst/>
                    <a:gdLst>
                      <a:gd name="T0" fmla="*/ 0 w 94"/>
                      <a:gd name="T1" fmla="*/ 93 h 416"/>
                      <a:gd name="T2" fmla="*/ 94 w 94"/>
                      <a:gd name="T3" fmla="*/ 0 h 416"/>
                      <a:gd name="T4" fmla="*/ 94 w 94"/>
                      <a:gd name="T5" fmla="*/ 318 h 416"/>
                      <a:gd name="T6" fmla="*/ 0 w 94"/>
                      <a:gd name="T7" fmla="*/ 416 h 416"/>
                      <a:gd name="T8" fmla="*/ 0 w 94"/>
                      <a:gd name="T9" fmla="*/ 93 h 416"/>
                      <a:gd name="T10" fmla="*/ 0 60000 65536"/>
                      <a:gd name="T11" fmla="*/ 0 60000 65536"/>
                      <a:gd name="T12" fmla="*/ 0 60000 65536"/>
                      <a:gd name="T13" fmla="*/ 0 60000 65536"/>
                      <a:gd name="T14" fmla="*/ 0 60000 65536"/>
                      <a:gd name="T15" fmla="*/ 0 w 94"/>
                      <a:gd name="T16" fmla="*/ 0 h 416"/>
                      <a:gd name="T17" fmla="*/ 94 w 94"/>
                      <a:gd name="T18" fmla="*/ 416 h 416"/>
                    </a:gdLst>
                    <a:ahLst/>
                    <a:cxnLst>
                      <a:cxn ang="T10">
                        <a:pos x="T0" y="T1"/>
                      </a:cxn>
                      <a:cxn ang="T11">
                        <a:pos x="T2" y="T3"/>
                      </a:cxn>
                      <a:cxn ang="T12">
                        <a:pos x="T4" y="T5"/>
                      </a:cxn>
                      <a:cxn ang="T13">
                        <a:pos x="T6" y="T7"/>
                      </a:cxn>
                      <a:cxn ang="T14">
                        <a:pos x="T8" y="T9"/>
                      </a:cxn>
                    </a:cxnLst>
                    <a:rect l="T15" t="T16" r="T17" b="T18"/>
                    <a:pathLst>
                      <a:path w="94" h="416">
                        <a:moveTo>
                          <a:pt x="0" y="93"/>
                        </a:moveTo>
                        <a:lnTo>
                          <a:pt x="94" y="0"/>
                        </a:lnTo>
                        <a:lnTo>
                          <a:pt x="94" y="318"/>
                        </a:lnTo>
                        <a:lnTo>
                          <a:pt x="0" y="416"/>
                        </a:lnTo>
                        <a:lnTo>
                          <a:pt x="0" y="93"/>
                        </a:lnTo>
                        <a:close/>
                      </a:path>
                    </a:pathLst>
                  </a:custGeom>
                  <a:solidFill>
                    <a:srgbClr val="C9C9B6"/>
                  </a:solidFill>
                  <a:ln w="6350">
                    <a:solidFill>
                      <a:srgbClr val="A5A585"/>
                    </a:solidFill>
                    <a:round/>
                    <a:headEnd/>
                    <a:tailEnd/>
                  </a:ln>
                </p:spPr>
                <p:txBody>
                  <a:bodyPr/>
                  <a:lstStyle/>
                  <a:p>
                    <a:endParaRPr lang="en-US" dirty="0"/>
                  </a:p>
                </p:txBody>
              </p:sp>
              <p:sp>
                <p:nvSpPr>
                  <p:cNvPr id="34" name="Freeform 77"/>
                  <p:cNvSpPr>
                    <a:spLocks/>
                  </p:cNvSpPr>
                  <p:nvPr/>
                </p:nvSpPr>
                <p:spPr bwMode="auto">
                  <a:xfrm>
                    <a:off x="3231" y="3240"/>
                    <a:ext cx="368" cy="93"/>
                  </a:xfrm>
                  <a:custGeom>
                    <a:avLst/>
                    <a:gdLst>
                      <a:gd name="T0" fmla="*/ 93 w 368"/>
                      <a:gd name="T1" fmla="*/ 0 h 93"/>
                      <a:gd name="T2" fmla="*/ 0 w 368"/>
                      <a:gd name="T3" fmla="*/ 93 h 93"/>
                      <a:gd name="T4" fmla="*/ 0 w 368"/>
                      <a:gd name="T5" fmla="*/ 93 h 93"/>
                      <a:gd name="T6" fmla="*/ 275 w 368"/>
                      <a:gd name="T7" fmla="*/ 93 h 93"/>
                      <a:gd name="T8" fmla="*/ 368 w 368"/>
                      <a:gd name="T9" fmla="*/ 0 h 93"/>
                      <a:gd name="T10" fmla="*/ 93 w 368"/>
                      <a:gd name="T11" fmla="*/ 0 h 93"/>
                      <a:gd name="T12" fmla="*/ 93 w 368"/>
                      <a:gd name="T13" fmla="*/ 0 h 93"/>
                      <a:gd name="T14" fmla="*/ 0 60000 65536"/>
                      <a:gd name="T15" fmla="*/ 0 60000 65536"/>
                      <a:gd name="T16" fmla="*/ 0 60000 65536"/>
                      <a:gd name="T17" fmla="*/ 0 60000 65536"/>
                      <a:gd name="T18" fmla="*/ 0 60000 65536"/>
                      <a:gd name="T19" fmla="*/ 0 60000 65536"/>
                      <a:gd name="T20" fmla="*/ 0 60000 65536"/>
                      <a:gd name="T21" fmla="*/ 0 w 368"/>
                      <a:gd name="T22" fmla="*/ 0 h 93"/>
                      <a:gd name="T23" fmla="*/ 368 w 368"/>
                      <a:gd name="T24" fmla="*/ 93 h 9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8" h="93">
                        <a:moveTo>
                          <a:pt x="93" y="0"/>
                        </a:moveTo>
                        <a:lnTo>
                          <a:pt x="0" y="93"/>
                        </a:lnTo>
                        <a:lnTo>
                          <a:pt x="275" y="93"/>
                        </a:lnTo>
                        <a:lnTo>
                          <a:pt x="368" y="0"/>
                        </a:lnTo>
                        <a:lnTo>
                          <a:pt x="93" y="0"/>
                        </a:lnTo>
                        <a:close/>
                      </a:path>
                    </a:pathLst>
                  </a:custGeom>
                  <a:solidFill>
                    <a:srgbClr val="EDEDE7"/>
                  </a:solidFill>
                  <a:ln w="9525">
                    <a:noFill/>
                    <a:round/>
                    <a:headEnd/>
                    <a:tailEnd/>
                  </a:ln>
                </p:spPr>
                <p:txBody>
                  <a:bodyPr/>
                  <a:lstStyle/>
                  <a:p>
                    <a:endParaRPr lang="en-US" dirty="0"/>
                  </a:p>
                </p:txBody>
              </p:sp>
              <p:sp>
                <p:nvSpPr>
                  <p:cNvPr id="35" name="Freeform 78"/>
                  <p:cNvSpPr>
                    <a:spLocks/>
                  </p:cNvSpPr>
                  <p:nvPr/>
                </p:nvSpPr>
                <p:spPr bwMode="auto">
                  <a:xfrm>
                    <a:off x="3231" y="3240"/>
                    <a:ext cx="368" cy="93"/>
                  </a:xfrm>
                  <a:custGeom>
                    <a:avLst/>
                    <a:gdLst>
                      <a:gd name="T0" fmla="*/ 93 w 368"/>
                      <a:gd name="T1" fmla="*/ 0 h 93"/>
                      <a:gd name="T2" fmla="*/ 0 w 368"/>
                      <a:gd name="T3" fmla="*/ 93 h 93"/>
                      <a:gd name="T4" fmla="*/ 275 w 368"/>
                      <a:gd name="T5" fmla="*/ 93 h 93"/>
                      <a:gd name="T6" fmla="*/ 368 w 368"/>
                      <a:gd name="T7" fmla="*/ 0 h 93"/>
                      <a:gd name="T8" fmla="*/ 93 w 368"/>
                      <a:gd name="T9" fmla="*/ 0 h 93"/>
                      <a:gd name="T10" fmla="*/ 0 60000 65536"/>
                      <a:gd name="T11" fmla="*/ 0 60000 65536"/>
                      <a:gd name="T12" fmla="*/ 0 60000 65536"/>
                      <a:gd name="T13" fmla="*/ 0 60000 65536"/>
                      <a:gd name="T14" fmla="*/ 0 60000 65536"/>
                      <a:gd name="T15" fmla="*/ 0 w 368"/>
                      <a:gd name="T16" fmla="*/ 0 h 93"/>
                      <a:gd name="T17" fmla="*/ 368 w 368"/>
                      <a:gd name="T18" fmla="*/ 93 h 93"/>
                    </a:gdLst>
                    <a:ahLst/>
                    <a:cxnLst>
                      <a:cxn ang="T10">
                        <a:pos x="T0" y="T1"/>
                      </a:cxn>
                      <a:cxn ang="T11">
                        <a:pos x="T2" y="T3"/>
                      </a:cxn>
                      <a:cxn ang="T12">
                        <a:pos x="T4" y="T5"/>
                      </a:cxn>
                      <a:cxn ang="T13">
                        <a:pos x="T6" y="T7"/>
                      </a:cxn>
                      <a:cxn ang="T14">
                        <a:pos x="T8" y="T9"/>
                      </a:cxn>
                    </a:cxnLst>
                    <a:rect l="T15" t="T16" r="T17" b="T18"/>
                    <a:pathLst>
                      <a:path w="368" h="93">
                        <a:moveTo>
                          <a:pt x="93" y="0"/>
                        </a:moveTo>
                        <a:lnTo>
                          <a:pt x="0" y="93"/>
                        </a:lnTo>
                        <a:lnTo>
                          <a:pt x="275" y="93"/>
                        </a:lnTo>
                        <a:lnTo>
                          <a:pt x="368" y="0"/>
                        </a:lnTo>
                        <a:lnTo>
                          <a:pt x="93" y="0"/>
                        </a:lnTo>
                        <a:close/>
                      </a:path>
                    </a:pathLst>
                  </a:custGeom>
                  <a:solidFill>
                    <a:srgbClr val="EDEDE7"/>
                  </a:solidFill>
                  <a:ln w="6350">
                    <a:solidFill>
                      <a:srgbClr val="A5A585"/>
                    </a:solidFill>
                    <a:round/>
                    <a:headEnd/>
                    <a:tailEnd/>
                  </a:ln>
                </p:spPr>
                <p:txBody>
                  <a:bodyPr/>
                  <a:lstStyle/>
                  <a:p>
                    <a:endParaRPr lang="en-US" dirty="0"/>
                  </a:p>
                </p:txBody>
              </p:sp>
              <p:sp>
                <p:nvSpPr>
                  <p:cNvPr id="36" name="Freeform 79"/>
                  <p:cNvSpPr>
                    <a:spLocks/>
                  </p:cNvSpPr>
                  <p:nvPr/>
                </p:nvSpPr>
                <p:spPr bwMode="auto">
                  <a:xfrm>
                    <a:off x="3084" y="3333"/>
                    <a:ext cx="568" cy="429"/>
                  </a:xfrm>
                  <a:custGeom>
                    <a:avLst/>
                    <a:gdLst>
                      <a:gd name="T0" fmla="*/ 0 w 568"/>
                      <a:gd name="T1" fmla="*/ 429 h 429"/>
                      <a:gd name="T2" fmla="*/ 0 w 568"/>
                      <a:gd name="T3" fmla="*/ 190 h 429"/>
                      <a:gd name="T4" fmla="*/ 147 w 568"/>
                      <a:gd name="T5" fmla="*/ 190 h 429"/>
                      <a:gd name="T6" fmla="*/ 147 w 568"/>
                      <a:gd name="T7" fmla="*/ 0 h 429"/>
                      <a:gd name="T8" fmla="*/ 422 w 568"/>
                      <a:gd name="T9" fmla="*/ 0 h 429"/>
                      <a:gd name="T10" fmla="*/ 422 w 568"/>
                      <a:gd name="T11" fmla="*/ 106 h 429"/>
                      <a:gd name="T12" fmla="*/ 568 w 568"/>
                      <a:gd name="T13" fmla="*/ 106 h 429"/>
                      <a:gd name="T14" fmla="*/ 568 w 568"/>
                      <a:gd name="T15" fmla="*/ 429 h 429"/>
                      <a:gd name="T16" fmla="*/ 0 w 568"/>
                      <a:gd name="T17" fmla="*/ 429 h 42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68"/>
                      <a:gd name="T28" fmla="*/ 0 h 429"/>
                      <a:gd name="T29" fmla="*/ 568 w 568"/>
                      <a:gd name="T30" fmla="*/ 429 h 42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68" h="429">
                        <a:moveTo>
                          <a:pt x="0" y="429"/>
                        </a:moveTo>
                        <a:lnTo>
                          <a:pt x="0" y="190"/>
                        </a:lnTo>
                        <a:lnTo>
                          <a:pt x="147" y="190"/>
                        </a:lnTo>
                        <a:lnTo>
                          <a:pt x="147" y="0"/>
                        </a:lnTo>
                        <a:lnTo>
                          <a:pt x="422" y="0"/>
                        </a:lnTo>
                        <a:lnTo>
                          <a:pt x="422" y="106"/>
                        </a:lnTo>
                        <a:lnTo>
                          <a:pt x="568" y="106"/>
                        </a:lnTo>
                        <a:lnTo>
                          <a:pt x="568" y="429"/>
                        </a:lnTo>
                        <a:lnTo>
                          <a:pt x="0" y="429"/>
                        </a:lnTo>
                        <a:close/>
                      </a:path>
                    </a:pathLst>
                  </a:custGeom>
                  <a:solidFill>
                    <a:srgbClr val="DBDBCE"/>
                  </a:solidFill>
                  <a:ln w="9525">
                    <a:noFill/>
                    <a:round/>
                    <a:headEnd/>
                    <a:tailEnd/>
                  </a:ln>
                </p:spPr>
                <p:txBody>
                  <a:bodyPr/>
                  <a:lstStyle/>
                  <a:p>
                    <a:endParaRPr lang="en-US" dirty="0"/>
                  </a:p>
                </p:txBody>
              </p:sp>
              <p:sp>
                <p:nvSpPr>
                  <p:cNvPr id="37" name="Freeform 80"/>
                  <p:cNvSpPr>
                    <a:spLocks/>
                  </p:cNvSpPr>
                  <p:nvPr/>
                </p:nvSpPr>
                <p:spPr bwMode="auto">
                  <a:xfrm>
                    <a:off x="3084" y="3333"/>
                    <a:ext cx="568" cy="429"/>
                  </a:xfrm>
                  <a:custGeom>
                    <a:avLst/>
                    <a:gdLst>
                      <a:gd name="T0" fmla="*/ 0 w 568"/>
                      <a:gd name="T1" fmla="*/ 429 h 429"/>
                      <a:gd name="T2" fmla="*/ 0 w 568"/>
                      <a:gd name="T3" fmla="*/ 190 h 429"/>
                      <a:gd name="T4" fmla="*/ 147 w 568"/>
                      <a:gd name="T5" fmla="*/ 190 h 429"/>
                      <a:gd name="T6" fmla="*/ 147 w 568"/>
                      <a:gd name="T7" fmla="*/ 0 h 429"/>
                      <a:gd name="T8" fmla="*/ 422 w 568"/>
                      <a:gd name="T9" fmla="*/ 0 h 429"/>
                      <a:gd name="T10" fmla="*/ 422 w 568"/>
                      <a:gd name="T11" fmla="*/ 106 h 429"/>
                      <a:gd name="T12" fmla="*/ 568 w 568"/>
                      <a:gd name="T13" fmla="*/ 106 h 429"/>
                      <a:gd name="T14" fmla="*/ 568 w 568"/>
                      <a:gd name="T15" fmla="*/ 429 h 429"/>
                      <a:gd name="T16" fmla="*/ 0 w 568"/>
                      <a:gd name="T17" fmla="*/ 429 h 42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68"/>
                      <a:gd name="T28" fmla="*/ 0 h 429"/>
                      <a:gd name="T29" fmla="*/ 568 w 568"/>
                      <a:gd name="T30" fmla="*/ 429 h 42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68" h="429">
                        <a:moveTo>
                          <a:pt x="0" y="429"/>
                        </a:moveTo>
                        <a:lnTo>
                          <a:pt x="0" y="190"/>
                        </a:lnTo>
                        <a:lnTo>
                          <a:pt x="147" y="190"/>
                        </a:lnTo>
                        <a:lnTo>
                          <a:pt x="147" y="0"/>
                        </a:lnTo>
                        <a:lnTo>
                          <a:pt x="422" y="0"/>
                        </a:lnTo>
                        <a:lnTo>
                          <a:pt x="422" y="106"/>
                        </a:lnTo>
                        <a:lnTo>
                          <a:pt x="568" y="106"/>
                        </a:lnTo>
                        <a:lnTo>
                          <a:pt x="568" y="429"/>
                        </a:lnTo>
                        <a:lnTo>
                          <a:pt x="0" y="429"/>
                        </a:lnTo>
                        <a:close/>
                      </a:path>
                    </a:pathLst>
                  </a:custGeom>
                  <a:solidFill>
                    <a:srgbClr val="DBDBCE"/>
                  </a:solidFill>
                  <a:ln w="6350">
                    <a:solidFill>
                      <a:srgbClr val="A5A585"/>
                    </a:solidFill>
                    <a:round/>
                    <a:headEnd/>
                    <a:tailEnd/>
                  </a:ln>
                </p:spPr>
                <p:txBody>
                  <a:bodyPr/>
                  <a:lstStyle/>
                  <a:p>
                    <a:endParaRPr lang="en-US" dirty="0"/>
                  </a:p>
                </p:txBody>
              </p:sp>
              <p:sp>
                <p:nvSpPr>
                  <p:cNvPr id="38" name="AutoShape 81"/>
                  <p:cNvSpPr>
                    <a:spLocks noChangeArrowheads="1"/>
                  </p:cNvSpPr>
                  <p:nvPr/>
                </p:nvSpPr>
                <p:spPr bwMode="auto">
                  <a:xfrm rot="10800000">
                    <a:off x="3353" y="3063"/>
                    <a:ext cx="50" cy="209"/>
                  </a:xfrm>
                  <a:custGeom>
                    <a:avLst/>
                    <a:gdLst>
                      <a:gd name="T0" fmla="*/ 44 w 21600"/>
                      <a:gd name="T1" fmla="*/ 105 h 21600"/>
                      <a:gd name="T2" fmla="*/ 25 w 21600"/>
                      <a:gd name="T3" fmla="*/ 209 h 21600"/>
                      <a:gd name="T4" fmla="*/ 6 w 21600"/>
                      <a:gd name="T5" fmla="*/ 105 h 21600"/>
                      <a:gd name="T6" fmla="*/ 25 w 21600"/>
                      <a:gd name="T7" fmla="*/ 0 h 21600"/>
                      <a:gd name="T8" fmla="*/ 0 60000 65536"/>
                      <a:gd name="T9" fmla="*/ 0 60000 65536"/>
                      <a:gd name="T10" fmla="*/ 0 60000 65536"/>
                      <a:gd name="T11" fmla="*/ 0 60000 65536"/>
                      <a:gd name="T12" fmla="*/ 4320 w 21600"/>
                      <a:gd name="T13" fmla="*/ 4547 h 21600"/>
                      <a:gd name="T14" fmla="*/ 17280 w 21600"/>
                      <a:gd name="T15" fmla="*/ 1705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rgbClr val="C0C0C0"/>
                  </a:solidFill>
                  <a:ln w="9525" algn="ctr">
                    <a:solidFill>
                      <a:srgbClr val="4D4D4D"/>
                    </a:solidFill>
                    <a:miter lim="800000"/>
                    <a:headEnd/>
                    <a:tailEnd/>
                  </a:ln>
                </p:spPr>
                <p:txBody>
                  <a:bodyPr wrap="none" lIns="82124" tIns="41061" rIns="82124" bIns="41061" anchor="ctr"/>
                  <a:lstStyle/>
                  <a:p>
                    <a:endParaRPr lang="en-US" dirty="0"/>
                  </a:p>
                </p:txBody>
              </p:sp>
              <p:sp>
                <p:nvSpPr>
                  <p:cNvPr id="39" name="AutoShape 82"/>
                  <p:cNvSpPr>
                    <a:spLocks noChangeArrowheads="1"/>
                  </p:cNvSpPr>
                  <p:nvPr/>
                </p:nvSpPr>
                <p:spPr bwMode="auto">
                  <a:xfrm rot="10800000">
                    <a:off x="3434" y="3064"/>
                    <a:ext cx="50" cy="209"/>
                  </a:xfrm>
                  <a:custGeom>
                    <a:avLst/>
                    <a:gdLst>
                      <a:gd name="T0" fmla="*/ 44 w 21600"/>
                      <a:gd name="T1" fmla="*/ 105 h 21600"/>
                      <a:gd name="T2" fmla="*/ 25 w 21600"/>
                      <a:gd name="T3" fmla="*/ 209 h 21600"/>
                      <a:gd name="T4" fmla="*/ 6 w 21600"/>
                      <a:gd name="T5" fmla="*/ 105 h 21600"/>
                      <a:gd name="T6" fmla="*/ 25 w 21600"/>
                      <a:gd name="T7" fmla="*/ 0 h 21600"/>
                      <a:gd name="T8" fmla="*/ 0 60000 65536"/>
                      <a:gd name="T9" fmla="*/ 0 60000 65536"/>
                      <a:gd name="T10" fmla="*/ 0 60000 65536"/>
                      <a:gd name="T11" fmla="*/ 0 60000 65536"/>
                      <a:gd name="T12" fmla="*/ 4320 w 21600"/>
                      <a:gd name="T13" fmla="*/ 4547 h 21600"/>
                      <a:gd name="T14" fmla="*/ 17280 w 21600"/>
                      <a:gd name="T15" fmla="*/ 17053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rgbClr val="C0C0C0"/>
                  </a:solidFill>
                  <a:ln w="9525" algn="ctr">
                    <a:solidFill>
                      <a:srgbClr val="4D4D4D"/>
                    </a:solidFill>
                    <a:miter lim="800000"/>
                    <a:headEnd/>
                    <a:tailEnd/>
                  </a:ln>
                </p:spPr>
                <p:txBody>
                  <a:bodyPr wrap="none" lIns="82124" tIns="41061" rIns="82124" bIns="41061" anchor="ctr"/>
                  <a:lstStyle/>
                  <a:p>
                    <a:endParaRPr lang="en-US" dirty="0"/>
                  </a:p>
                </p:txBody>
              </p:sp>
            </p:grpSp>
            <p:sp>
              <p:nvSpPr>
                <p:cNvPr id="24" name="Rectangle 83"/>
                <p:cNvSpPr>
                  <a:spLocks noChangeArrowheads="1"/>
                </p:cNvSpPr>
                <p:nvPr/>
              </p:nvSpPr>
              <p:spPr bwMode="auto">
                <a:xfrm>
                  <a:off x="3065" y="1752"/>
                  <a:ext cx="306" cy="192"/>
                </a:xfrm>
                <a:prstGeom prst="rect">
                  <a:avLst/>
                </a:prstGeom>
                <a:solidFill>
                  <a:schemeClr val="tx2"/>
                </a:solidFill>
                <a:ln w="9525" algn="ctr">
                  <a:noFill/>
                  <a:miter lim="800000"/>
                  <a:headEnd/>
                  <a:tailEnd/>
                </a:ln>
              </p:spPr>
              <p:txBody>
                <a:bodyPr wrap="none" lIns="82124" tIns="41061" rIns="82124" bIns="41061" anchor="ctr"/>
                <a:lstStyle/>
                <a:p>
                  <a:endParaRPr lang="en-US" dirty="0"/>
                </a:p>
              </p:txBody>
            </p:sp>
          </p:grpSp>
          <p:sp>
            <p:nvSpPr>
              <p:cNvPr id="22" name="Text Box 84"/>
              <p:cNvSpPr txBox="1">
                <a:spLocks noChangeArrowheads="1"/>
              </p:cNvSpPr>
              <p:nvPr/>
            </p:nvSpPr>
            <p:spPr bwMode="auto">
              <a:xfrm>
                <a:off x="3366" y="2615"/>
                <a:ext cx="963" cy="189"/>
              </a:xfrm>
              <a:prstGeom prst="rect">
                <a:avLst/>
              </a:prstGeom>
              <a:noFill/>
              <a:ln w="9525" algn="ctr">
                <a:noFill/>
                <a:miter lim="800000"/>
                <a:headEnd/>
                <a:tailEnd/>
              </a:ln>
              <a:effectLst/>
            </p:spPr>
            <p:txBody>
              <a:bodyPr lIns="82124" tIns="41061" rIns="82124" bIns="41061">
                <a:spAutoFit/>
              </a:bodyPr>
              <a:lstStyle/>
              <a:p>
                <a:pPr defTabSz="814388" eaLnBrk="0" hangingPunct="0">
                  <a:lnSpc>
                    <a:spcPct val="90000"/>
                  </a:lnSpc>
                  <a:spcBef>
                    <a:spcPct val="50000"/>
                  </a:spcBef>
                  <a:defRPr/>
                </a:pPr>
                <a:r>
                  <a:rPr lang="en-US" sz="1100" b="1" dirty="0" smtClean="0">
                    <a:solidFill>
                      <a:srgbClr val="FF0000"/>
                    </a:solidFill>
                    <a:effectLst>
                      <a:outerShdw blurRad="38100" dist="38100" dir="2700000" algn="tl">
                        <a:srgbClr val="C0C0C0"/>
                      </a:outerShdw>
                    </a:effectLst>
                    <a:cs typeface="+mn-cs"/>
                  </a:rPr>
                  <a:t>Manufacturing </a:t>
                </a:r>
                <a:endParaRPr lang="en-US" sz="1100" b="1" dirty="0">
                  <a:solidFill>
                    <a:srgbClr val="FF0000"/>
                  </a:solidFill>
                  <a:effectLst>
                    <a:outerShdw blurRad="38100" dist="38100" dir="2700000" algn="tl">
                      <a:srgbClr val="C0C0C0"/>
                    </a:outerShdw>
                  </a:effectLst>
                  <a:cs typeface="+mn-cs"/>
                </a:endParaRPr>
              </a:p>
            </p:txBody>
          </p:sp>
        </p:grpSp>
        <p:sp>
          <p:nvSpPr>
            <p:cNvPr id="40" name="Text Box 62"/>
            <p:cNvSpPr txBox="1">
              <a:spLocks noChangeArrowheads="1"/>
            </p:cNvSpPr>
            <p:nvPr/>
          </p:nvSpPr>
          <p:spPr bwMode="auto">
            <a:xfrm>
              <a:off x="1828800" y="2653925"/>
              <a:ext cx="1998095" cy="459095"/>
            </a:xfrm>
            <a:prstGeom prst="rect">
              <a:avLst/>
            </a:prstGeom>
            <a:noFill/>
            <a:ln w="9525" algn="ctr">
              <a:noFill/>
              <a:miter lim="800000"/>
              <a:headEnd/>
              <a:tailEnd/>
            </a:ln>
            <a:effectLst/>
          </p:spPr>
          <p:txBody>
            <a:bodyPr wrap="square" lIns="0" tIns="0" rIns="0" bIns="0">
              <a:spAutoFit/>
            </a:bodyPr>
            <a:lstStyle/>
            <a:p>
              <a:pPr algn="ctr" defTabSz="814388" eaLnBrk="0" hangingPunct="0">
                <a:lnSpc>
                  <a:spcPct val="90000"/>
                </a:lnSpc>
                <a:defRPr/>
              </a:pPr>
              <a:r>
                <a:rPr lang="en-US" sz="1200" dirty="0">
                  <a:solidFill>
                    <a:srgbClr val="FF0000"/>
                  </a:solidFill>
                </a:rPr>
                <a:t>Cisco Commerce </a:t>
              </a:r>
              <a:r>
                <a:rPr lang="en-US" sz="1200" dirty="0" smtClean="0">
                  <a:solidFill>
                    <a:srgbClr val="FF0000"/>
                  </a:solidFill>
                </a:rPr>
                <a:t>Workspace (CCW</a:t>
              </a:r>
              <a:r>
                <a:rPr lang="en-US" sz="1400" dirty="0" smtClean="0">
                  <a:solidFill>
                    <a:srgbClr val="FF0000"/>
                  </a:solidFill>
                </a:rPr>
                <a:t>)</a:t>
              </a:r>
              <a:endParaRPr lang="en-US" sz="1400" dirty="0">
                <a:solidFill>
                  <a:srgbClr val="FF0000"/>
                </a:solidFill>
              </a:endParaRPr>
            </a:p>
          </p:txBody>
        </p:sp>
        <p:pic>
          <p:nvPicPr>
            <p:cNvPr id="41" name="Picture 2" descr="C:\Users\shanchan\AppData\Local\Microsoft\Windows\Temporary Internet Files\Content.IE5\XLEUN6MB\MC900198763[1].wmf"/>
            <p:cNvPicPr>
              <a:picLocks noChangeAspect="1" noChangeArrowheads="1"/>
            </p:cNvPicPr>
            <p:nvPr/>
          </p:nvPicPr>
          <p:blipFill>
            <a:blip r:embed="rId2" cstate="print"/>
            <a:srcRect/>
            <a:stretch>
              <a:fillRect/>
            </a:stretch>
          </p:blipFill>
          <p:spPr bwMode="auto">
            <a:xfrm>
              <a:off x="7782101" y="3640327"/>
              <a:ext cx="1070572" cy="844361"/>
            </a:xfrm>
            <a:prstGeom prst="rect">
              <a:avLst/>
            </a:prstGeom>
            <a:noFill/>
          </p:spPr>
        </p:pic>
        <p:sp>
          <p:nvSpPr>
            <p:cNvPr id="42" name="TextBox 41"/>
            <p:cNvSpPr txBox="1"/>
            <p:nvPr/>
          </p:nvSpPr>
          <p:spPr>
            <a:xfrm>
              <a:off x="7762201" y="2602705"/>
              <a:ext cx="1301460" cy="971288"/>
            </a:xfrm>
            <a:prstGeom prst="rect">
              <a:avLst/>
            </a:prstGeom>
            <a:noFill/>
          </p:spPr>
          <p:txBody>
            <a:bodyPr wrap="square" rtlCol="0">
              <a:spAutoFit/>
            </a:bodyPr>
            <a:lstStyle/>
            <a:p>
              <a:r>
                <a:rPr lang="en-US" sz="1100" b="1" dirty="0" smtClean="0">
                  <a:solidFill>
                    <a:srgbClr val="FFFFFF"/>
                  </a:solidFill>
                </a:rPr>
                <a:t>E-Delivery for License without base unit</a:t>
              </a:r>
              <a:endParaRPr lang="en-US" sz="1100" b="1" dirty="0">
                <a:solidFill>
                  <a:srgbClr val="FFFFFF"/>
                </a:solidFill>
              </a:endParaRPr>
            </a:p>
          </p:txBody>
        </p:sp>
        <p:grpSp>
          <p:nvGrpSpPr>
            <p:cNvPr id="43" name="Group 91"/>
            <p:cNvGrpSpPr/>
            <p:nvPr/>
          </p:nvGrpSpPr>
          <p:grpSpPr>
            <a:xfrm>
              <a:off x="4884489" y="1457543"/>
              <a:ext cx="1161372" cy="1826088"/>
              <a:chOff x="7304517" y="656094"/>
              <a:chExt cx="1161372" cy="1826088"/>
            </a:xfrm>
          </p:grpSpPr>
          <p:sp>
            <p:nvSpPr>
              <p:cNvPr id="44" name="Line 14"/>
              <p:cNvSpPr>
                <a:spLocks noChangeShapeType="1"/>
              </p:cNvSpPr>
              <p:nvPr/>
            </p:nvSpPr>
            <p:spPr bwMode="auto">
              <a:xfrm flipH="1">
                <a:off x="7670800" y="1460500"/>
                <a:ext cx="244475" cy="122238"/>
              </a:xfrm>
              <a:prstGeom prst="line">
                <a:avLst/>
              </a:prstGeom>
              <a:noFill/>
              <a:ln w="9525">
                <a:noFill/>
                <a:round/>
                <a:headEnd/>
                <a:tailEnd type="triangle" w="med" len="med"/>
              </a:ln>
            </p:spPr>
            <p:txBody>
              <a:bodyPr lIns="82124" tIns="41061" rIns="82124" bIns="41061"/>
              <a:lstStyle/>
              <a:p>
                <a:endParaRPr lang="en-US" dirty="0"/>
              </a:p>
            </p:txBody>
          </p:sp>
          <p:pic>
            <p:nvPicPr>
              <p:cNvPr id="45" name="Picture 63"/>
              <p:cNvPicPr>
                <a:picLocks noChangeArrowheads="1"/>
              </p:cNvPicPr>
              <p:nvPr/>
            </p:nvPicPr>
            <p:blipFill>
              <a:blip r:embed="rId3" cstate="print"/>
              <a:srcRect/>
              <a:stretch>
                <a:fillRect/>
              </a:stretch>
            </p:blipFill>
            <p:spPr bwMode="auto">
              <a:xfrm>
                <a:off x="7313364" y="662907"/>
                <a:ext cx="1152525" cy="1819275"/>
              </a:xfrm>
              <a:prstGeom prst="rect">
                <a:avLst/>
              </a:prstGeom>
              <a:noFill/>
              <a:ln w="9525">
                <a:noFill/>
                <a:miter lim="800000"/>
                <a:headEnd/>
                <a:tailEnd/>
              </a:ln>
            </p:spPr>
          </p:pic>
          <p:sp>
            <p:nvSpPr>
              <p:cNvPr id="46" name="Text Box 64"/>
              <p:cNvSpPr txBox="1">
                <a:spLocks noChangeArrowheads="1"/>
              </p:cNvSpPr>
              <p:nvPr/>
            </p:nvSpPr>
            <p:spPr bwMode="auto">
              <a:xfrm>
                <a:off x="7304517" y="656094"/>
                <a:ext cx="1146175" cy="300554"/>
              </a:xfrm>
              <a:prstGeom prst="rect">
                <a:avLst/>
              </a:prstGeom>
              <a:noFill/>
              <a:ln w="9525" algn="ctr">
                <a:noFill/>
                <a:miter lim="800000"/>
                <a:headEnd/>
                <a:tailEnd/>
              </a:ln>
              <a:effectLst/>
            </p:spPr>
            <p:txBody>
              <a:bodyPr lIns="82124" tIns="41061" rIns="82124" bIns="41061">
                <a:spAutoFit/>
              </a:bodyPr>
              <a:lstStyle/>
              <a:p>
                <a:pPr defTabSz="814388" eaLnBrk="0" hangingPunct="0">
                  <a:lnSpc>
                    <a:spcPct val="90000"/>
                  </a:lnSpc>
                  <a:spcBef>
                    <a:spcPct val="50000"/>
                  </a:spcBef>
                  <a:defRPr/>
                </a:pPr>
                <a:r>
                  <a:rPr lang="en-US" sz="1100" b="1" dirty="0">
                    <a:solidFill>
                      <a:srgbClr val="FF0000"/>
                    </a:solidFill>
                    <a:effectLst>
                      <a:outerShdw blurRad="38100" dist="38100" dir="2700000" algn="tl">
                        <a:srgbClr val="C0C0C0"/>
                      </a:outerShdw>
                    </a:effectLst>
                    <a:cs typeface="+mn-cs"/>
                  </a:rPr>
                  <a:t>Customer</a:t>
                </a:r>
              </a:p>
            </p:txBody>
          </p:sp>
          <p:pic>
            <p:nvPicPr>
              <p:cNvPr id="47" name="Picture 2" descr="C:\Users\shanchan\AppData\Local\Microsoft\Windows\Temporary Internet Files\Content.IE5\FPTKQXJG\MC900065123[1].wmf"/>
              <p:cNvPicPr>
                <a:picLocks noChangeAspect="1" noChangeArrowheads="1"/>
              </p:cNvPicPr>
              <p:nvPr/>
            </p:nvPicPr>
            <p:blipFill>
              <a:blip r:embed="rId4" cstate="print"/>
              <a:srcRect/>
              <a:stretch>
                <a:fillRect/>
              </a:stretch>
            </p:blipFill>
            <p:spPr bwMode="auto">
              <a:xfrm>
                <a:off x="7304517" y="1123745"/>
                <a:ext cx="917143" cy="922630"/>
              </a:xfrm>
              <a:prstGeom prst="rect">
                <a:avLst/>
              </a:prstGeom>
              <a:ln>
                <a:noFill/>
              </a:ln>
              <a:effectLst>
                <a:outerShdw blurRad="292100" dist="139700" dir="2700000" algn="tl" rotWithShape="0">
                  <a:srgbClr val="333333">
                    <a:alpha val="65000"/>
                  </a:srgbClr>
                </a:outerShdw>
              </a:effectLst>
            </p:spPr>
          </p:pic>
        </p:grpSp>
        <p:pic>
          <p:nvPicPr>
            <p:cNvPr id="49"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162110" y="3235266"/>
              <a:ext cx="1471085" cy="11398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51" name="Rectangle 50"/>
          <p:cNvSpPr/>
          <p:nvPr/>
        </p:nvSpPr>
        <p:spPr>
          <a:xfrm>
            <a:off x="0" y="767094"/>
            <a:ext cx="3299834" cy="4216539"/>
          </a:xfrm>
          <a:prstGeom prst="rect">
            <a:avLst/>
          </a:prstGeom>
        </p:spPr>
        <p:txBody>
          <a:bodyPr wrap="square">
            <a:spAutoFit/>
          </a:bodyPr>
          <a:lstStyle/>
          <a:p>
            <a:r>
              <a:rPr lang="en-US" sz="1400" dirty="0">
                <a:solidFill>
                  <a:schemeClr val="bg1"/>
                </a:solidFill>
              </a:rPr>
              <a:t>Step 1: </a:t>
            </a:r>
            <a:endParaRPr lang="en-US" sz="1400" dirty="0" smtClean="0">
              <a:solidFill>
                <a:schemeClr val="bg1"/>
              </a:solidFill>
            </a:endParaRPr>
          </a:p>
          <a:p>
            <a:r>
              <a:rPr lang="en-US" sz="1400" dirty="0" smtClean="0">
                <a:solidFill>
                  <a:schemeClr val="bg1"/>
                </a:solidFill>
              </a:rPr>
              <a:t>Customer/partners </a:t>
            </a:r>
            <a:r>
              <a:rPr lang="en-US" sz="1400" dirty="0">
                <a:solidFill>
                  <a:schemeClr val="bg1"/>
                </a:solidFill>
              </a:rPr>
              <a:t>orders the license </a:t>
            </a:r>
            <a:r>
              <a:rPr lang="en-US" sz="1400" dirty="0" smtClean="0">
                <a:solidFill>
                  <a:schemeClr val="bg1"/>
                </a:solidFill>
              </a:rPr>
              <a:t>in CCW and </a:t>
            </a:r>
            <a:r>
              <a:rPr lang="en-US" sz="1400" dirty="0">
                <a:solidFill>
                  <a:srgbClr val="FFFF00"/>
                </a:solidFill>
              </a:rPr>
              <a:t>receives License PAK</a:t>
            </a:r>
          </a:p>
          <a:p>
            <a:r>
              <a:rPr lang="en-US" sz="1400" b="1" dirty="0">
                <a:solidFill>
                  <a:schemeClr val="bg1"/>
                </a:solidFill>
              </a:rPr>
              <a:t>PAK=&gt; Product Authorization Key</a:t>
            </a:r>
          </a:p>
          <a:p>
            <a:r>
              <a:rPr lang="en-US" sz="1400" dirty="0">
                <a:solidFill>
                  <a:schemeClr val="bg1"/>
                </a:solidFill>
              </a:rPr>
              <a:t>Ex: Need 1000 </a:t>
            </a:r>
            <a:r>
              <a:rPr lang="en-US" sz="1400" dirty="0" smtClean="0">
                <a:solidFill>
                  <a:schemeClr val="bg1"/>
                </a:solidFill>
              </a:rPr>
              <a:t>HD channel, </a:t>
            </a:r>
            <a:r>
              <a:rPr lang="en-US" sz="1400" dirty="0">
                <a:solidFill>
                  <a:schemeClr val="bg1"/>
                </a:solidFill>
              </a:rPr>
              <a:t>500 </a:t>
            </a:r>
            <a:r>
              <a:rPr lang="en-US" sz="1400" dirty="0" smtClean="0">
                <a:solidFill>
                  <a:schemeClr val="bg1"/>
                </a:solidFill>
              </a:rPr>
              <a:t>SD &amp; 200 SD </a:t>
            </a:r>
            <a:r>
              <a:rPr lang="en-US" sz="1400" dirty="0">
                <a:solidFill>
                  <a:schemeClr val="bg1"/>
                </a:solidFill>
              </a:rPr>
              <a:t>to HD upgrade </a:t>
            </a:r>
            <a:r>
              <a:rPr lang="en-US" sz="1400" dirty="0" smtClean="0">
                <a:solidFill>
                  <a:schemeClr val="bg1"/>
                </a:solidFill>
              </a:rPr>
              <a:t>licenses</a:t>
            </a:r>
          </a:p>
          <a:p>
            <a:r>
              <a:rPr lang="en-US" sz="1400" dirty="0" smtClean="0">
                <a:solidFill>
                  <a:schemeClr val="bg1"/>
                </a:solidFill>
              </a:rPr>
              <a:t>To order licenses after the base unit is ordered, go to CCW and type the top level license PID: </a:t>
            </a:r>
            <a:r>
              <a:rPr lang="en-US" sz="1400" dirty="0">
                <a:solidFill>
                  <a:srgbClr val="FFFF00"/>
                </a:solidFill>
              </a:rPr>
              <a:t>D9859-LIC-UPGR</a:t>
            </a:r>
            <a:r>
              <a:rPr lang="en-US" sz="1400" dirty="0">
                <a:solidFill>
                  <a:schemeClr val="bg1"/>
                </a:solidFill>
              </a:rPr>
              <a:t>  </a:t>
            </a:r>
            <a:endParaRPr lang="en-US" sz="1400" dirty="0" smtClean="0">
              <a:solidFill>
                <a:schemeClr val="bg1"/>
              </a:solidFill>
            </a:endParaRPr>
          </a:p>
          <a:p>
            <a:endParaRPr lang="en-US" sz="1400" dirty="0">
              <a:solidFill>
                <a:schemeClr val="bg1"/>
              </a:solidFill>
            </a:endParaRPr>
          </a:p>
          <a:p>
            <a:r>
              <a:rPr lang="en-US" sz="1400" dirty="0" smtClean="0">
                <a:solidFill>
                  <a:schemeClr val="bg1"/>
                </a:solidFill>
              </a:rPr>
              <a:t>Step 2: </a:t>
            </a:r>
          </a:p>
          <a:p>
            <a:r>
              <a:rPr lang="en-US" sz="1400" dirty="0" smtClean="0">
                <a:solidFill>
                  <a:schemeClr val="bg1"/>
                </a:solidFill>
              </a:rPr>
              <a:t>Order is passed to manufacturing</a:t>
            </a:r>
          </a:p>
          <a:p>
            <a:endParaRPr lang="en-US" sz="1400" dirty="0" smtClean="0">
              <a:solidFill>
                <a:schemeClr val="bg1"/>
              </a:solidFill>
            </a:endParaRPr>
          </a:p>
          <a:p>
            <a:endParaRPr lang="en-US" sz="1400" dirty="0">
              <a:solidFill>
                <a:schemeClr val="bg1"/>
              </a:solidFill>
            </a:endParaRPr>
          </a:p>
          <a:p>
            <a:r>
              <a:rPr lang="en-US" sz="1400" dirty="0" smtClean="0">
                <a:solidFill>
                  <a:schemeClr val="bg1"/>
                </a:solidFill>
              </a:rPr>
              <a:t>Step 3: </a:t>
            </a:r>
          </a:p>
          <a:p>
            <a:r>
              <a:rPr lang="en-US" sz="1400" dirty="0" smtClean="0">
                <a:solidFill>
                  <a:schemeClr val="bg1"/>
                </a:solidFill>
              </a:rPr>
              <a:t>Manufacturing ships claim certificates (PAKs) over email (setup during ordering)</a:t>
            </a:r>
            <a:endParaRPr lang="en-US" sz="1400" dirty="0">
              <a:solidFill>
                <a:schemeClr val="bg1"/>
              </a:solidFill>
            </a:endParaRPr>
          </a:p>
          <a:p>
            <a:endParaRPr lang="en-US" sz="1600" dirty="0">
              <a:solidFill>
                <a:schemeClr val="bg1"/>
              </a:solidFill>
            </a:endParaRPr>
          </a:p>
        </p:txBody>
      </p:sp>
    </p:spTree>
    <p:extLst>
      <p:ext uri="{BB962C8B-B14F-4D97-AF65-F5344CB8AC3E}">
        <p14:creationId xmlns:p14="http://schemas.microsoft.com/office/powerpoint/2010/main" val="542032193"/>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stretch>
            <a:fillRect/>
          </a:stretch>
        </p:blipFill>
        <p:spPr>
          <a:xfrm>
            <a:off x="0" y="1174724"/>
            <a:ext cx="9144000" cy="3744763"/>
          </a:xfrm>
          <a:prstGeom prst="rect">
            <a:avLst/>
          </a:prstGeom>
        </p:spPr>
      </p:pic>
      <p:sp>
        <p:nvSpPr>
          <p:cNvPr id="2" name="Title 1"/>
          <p:cNvSpPr>
            <a:spLocks noGrp="1"/>
          </p:cNvSpPr>
          <p:nvPr>
            <p:ph type="title"/>
          </p:nvPr>
        </p:nvSpPr>
        <p:spPr>
          <a:xfrm>
            <a:off x="0" y="0"/>
            <a:ext cx="8588861" cy="4467432"/>
          </a:xfrm>
        </p:spPr>
        <p:txBody>
          <a:bodyPr/>
          <a:lstStyle/>
          <a:p>
            <a:r>
              <a:rPr lang="en-US" sz="3200" dirty="0"/>
              <a:t>Ordering </a:t>
            </a:r>
            <a:r>
              <a:rPr lang="en-US" sz="3200" dirty="0" smtClean="0"/>
              <a:t>extra Licenses </a:t>
            </a:r>
            <a:r>
              <a:rPr lang="en-US" sz="3200" dirty="0"/>
              <a:t>in </a:t>
            </a:r>
            <a:r>
              <a:rPr lang="en-US" sz="3200" dirty="0" smtClean="0"/>
              <a:t>CCW:</a:t>
            </a:r>
            <a:br>
              <a:rPr lang="en-US" sz="3200" dirty="0" smtClean="0"/>
            </a:br>
            <a:r>
              <a:rPr lang="en-US" sz="3200" dirty="0" smtClean="0"/>
              <a:t/>
            </a:r>
            <a:br>
              <a:rPr lang="en-US" sz="3200" dirty="0" smtClean="0"/>
            </a:br>
            <a:r>
              <a:rPr lang="en-US" sz="3200" dirty="0" smtClean="0"/>
              <a:t>D9859-LIC-UPGR</a:t>
            </a:r>
            <a:br>
              <a:rPr lang="en-US" sz="3200" dirty="0" smtClean="0"/>
            </a:br>
            <a:r>
              <a:rPr lang="en-US" sz="3200" dirty="0"/>
              <a:t/>
            </a:r>
            <a:br>
              <a:rPr lang="en-US" sz="3200" dirty="0"/>
            </a:br>
            <a:endParaRPr lang="en-US" sz="2000" dirty="0"/>
          </a:p>
        </p:txBody>
      </p:sp>
      <p:pic>
        <p:nvPicPr>
          <p:cNvPr id="3" name="Picture 2"/>
          <p:cNvPicPr>
            <a:picLocks noChangeAspect="1"/>
          </p:cNvPicPr>
          <p:nvPr/>
        </p:nvPicPr>
        <p:blipFill>
          <a:blip r:embed="rId3"/>
          <a:stretch>
            <a:fillRect/>
          </a:stretch>
        </p:blipFill>
        <p:spPr>
          <a:xfrm>
            <a:off x="3646144" y="504308"/>
            <a:ext cx="5299875" cy="4400537"/>
          </a:xfrm>
          <a:prstGeom prst="rect">
            <a:avLst/>
          </a:prstGeom>
        </p:spPr>
      </p:pic>
      <p:sp>
        <p:nvSpPr>
          <p:cNvPr id="4" name="Oval 3"/>
          <p:cNvSpPr/>
          <p:nvPr/>
        </p:nvSpPr>
        <p:spPr>
          <a:xfrm>
            <a:off x="3288494" y="1462687"/>
            <a:ext cx="2029795" cy="396853"/>
          </a:xfrm>
          <a:prstGeom prst="ellipse">
            <a:avLst/>
          </a:prstGeom>
          <a:solidFill>
            <a:srgbClr val="FFFFFF">
              <a:alpha val="10000"/>
            </a:srgbClr>
          </a:solidFill>
          <a:ln w="76200" cap="flat" cmpd="sng" algn="ctr">
            <a:solidFill>
              <a:srgbClr val="0096D6"/>
            </a:solidFill>
            <a:prstDash val="solid"/>
            <a:round/>
            <a:headEnd type="none" w="med" len="med"/>
            <a:tailEnd type="none" w="med" len="med"/>
          </a:ln>
          <a:effectLst>
            <a:outerShdw blurRad="4445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rgbClr val="FFFFFF"/>
              </a:solidFill>
            </a:endParaRPr>
          </a:p>
        </p:txBody>
      </p:sp>
      <p:grpSp>
        <p:nvGrpSpPr>
          <p:cNvPr id="7" name="Group 6"/>
          <p:cNvGrpSpPr/>
          <p:nvPr/>
        </p:nvGrpSpPr>
        <p:grpSpPr>
          <a:xfrm>
            <a:off x="56700" y="1859539"/>
            <a:ext cx="5431684" cy="1754327"/>
            <a:chOff x="56700" y="1859539"/>
            <a:chExt cx="5431684" cy="1754327"/>
          </a:xfrm>
        </p:grpSpPr>
        <p:sp>
          <p:nvSpPr>
            <p:cNvPr id="5" name="TextBox 4"/>
            <p:cNvSpPr txBox="1"/>
            <p:nvPr/>
          </p:nvSpPr>
          <p:spPr>
            <a:xfrm>
              <a:off x="56700" y="1859539"/>
              <a:ext cx="4910063" cy="1754327"/>
            </a:xfrm>
            <a:prstGeom prst="rect">
              <a:avLst/>
            </a:prstGeom>
            <a:solidFill>
              <a:schemeClr val="bg1">
                <a:alpha val="85000"/>
              </a:schemeClr>
            </a:solidFill>
          </p:spPr>
          <p:txBody>
            <a:bodyPr wrap="square" rtlCol="0">
              <a:spAutoFit/>
            </a:bodyPr>
            <a:lstStyle/>
            <a:p>
              <a:r>
                <a:rPr lang="en-US" b="1" dirty="0" smtClean="0"/>
                <a:t>Important</a:t>
              </a:r>
              <a:r>
                <a:rPr lang="en-US" dirty="0" smtClean="0"/>
                <a:t>: </a:t>
              </a:r>
              <a:r>
                <a:rPr lang="en-US" dirty="0"/>
                <a:t>Select the number </a:t>
              </a:r>
              <a:r>
                <a:rPr lang="en-US" dirty="0" smtClean="0"/>
                <a:t>of SD/HD </a:t>
              </a:r>
              <a:r>
                <a:rPr lang="en-US" dirty="0"/>
                <a:t>licenses needed within the D9859-LIC-UPGR </a:t>
              </a:r>
              <a:r>
                <a:rPr lang="en-US" dirty="0" smtClean="0"/>
                <a:t>package! </a:t>
              </a:r>
            </a:p>
            <a:p>
              <a:r>
                <a:rPr lang="en-US" b="1" dirty="0" smtClean="0">
                  <a:solidFill>
                    <a:srgbClr val="FF0000"/>
                  </a:solidFill>
                </a:rPr>
                <a:t>Do not: </a:t>
              </a:r>
              <a:r>
                <a:rPr lang="en-US" dirty="0" smtClean="0"/>
                <a:t>order multiple D9859-LIC-UPGR packages, this to avoid receiving too many License PAK numbers.</a:t>
              </a:r>
              <a:endParaRPr lang="en-US" dirty="0"/>
            </a:p>
          </p:txBody>
        </p:sp>
        <p:sp>
          <p:nvSpPr>
            <p:cNvPr id="6" name="Right Arrow 5"/>
            <p:cNvSpPr/>
            <p:nvPr/>
          </p:nvSpPr>
          <p:spPr>
            <a:xfrm rot="780626">
              <a:off x="4433798" y="2517182"/>
              <a:ext cx="1054586" cy="340160"/>
            </a:xfrm>
            <a:prstGeom prst="rightArrow">
              <a:avLst/>
            </a:prstGeom>
            <a:solidFill>
              <a:srgbClr val="FFFFFF">
                <a:alpha val="10000"/>
              </a:srgbClr>
            </a:solidFill>
            <a:ln w="76200" cap="flat" cmpd="sng" algn="ctr">
              <a:solidFill>
                <a:srgbClr val="0096D6"/>
              </a:solidFill>
              <a:prstDash val="solid"/>
              <a:round/>
              <a:headEnd type="none" w="med" len="med"/>
              <a:tailEnd type="none" w="med" len="med"/>
            </a:ln>
            <a:effectLst>
              <a:outerShdw blurRad="4445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rgbClr val="FFFFFF"/>
                </a:solidFill>
              </a:endParaRPr>
            </a:p>
          </p:txBody>
        </p:sp>
      </p:grpSp>
      <p:grpSp>
        <p:nvGrpSpPr>
          <p:cNvPr id="11" name="Group 10"/>
          <p:cNvGrpSpPr/>
          <p:nvPr/>
        </p:nvGrpSpPr>
        <p:grpSpPr>
          <a:xfrm>
            <a:off x="102057" y="3521844"/>
            <a:ext cx="5367901" cy="1814419"/>
            <a:chOff x="102057" y="3521844"/>
            <a:chExt cx="5367901" cy="1814419"/>
          </a:xfrm>
        </p:grpSpPr>
        <p:grpSp>
          <p:nvGrpSpPr>
            <p:cNvPr id="10" name="Group 9"/>
            <p:cNvGrpSpPr/>
            <p:nvPr/>
          </p:nvGrpSpPr>
          <p:grpSpPr>
            <a:xfrm>
              <a:off x="102057" y="3521844"/>
              <a:ext cx="5367901" cy="1814419"/>
              <a:chOff x="102057" y="3521844"/>
              <a:chExt cx="5367901" cy="1814419"/>
            </a:xfrm>
          </p:grpSpPr>
          <p:pic>
            <p:nvPicPr>
              <p:cNvPr id="8" name="Picture 7"/>
              <p:cNvPicPr>
                <a:picLocks noChangeAspect="1"/>
              </p:cNvPicPr>
              <p:nvPr/>
            </p:nvPicPr>
            <p:blipFill>
              <a:blip r:embed="rId4"/>
              <a:stretch>
                <a:fillRect/>
              </a:stretch>
            </p:blipFill>
            <p:spPr>
              <a:xfrm>
                <a:off x="102057" y="3649380"/>
                <a:ext cx="5367901" cy="1686883"/>
              </a:xfrm>
              <a:prstGeom prst="rect">
                <a:avLst/>
              </a:prstGeom>
            </p:spPr>
          </p:pic>
          <p:sp>
            <p:nvSpPr>
              <p:cNvPr id="9" name="Right Arrow 8"/>
              <p:cNvSpPr/>
              <p:nvPr/>
            </p:nvSpPr>
            <p:spPr>
              <a:xfrm rot="2513189">
                <a:off x="3981272" y="3521844"/>
                <a:ext cx="981075" cy="340160"/>
              </a:xfrm>
              <a:prstGeom prst="rightArrow">
                <a:avLst/>
              </a:prstGeom>
              <a:solidFill>
                <a:srgbClr val="FFFFFF">
                  <a:alpha val="10000"/>
                </a:srgbClr>
              </a:solidFill>
              <a:ln w="76200" cap="flat" cmpd="sng" algn="ctr">
                <a:solidFill>
                  <a:srgbClr val="FF0000"/>
                </a:solidFill>
                <a:prstDash val="solid"/>
                <a:round/>
                <a:headEnd type="none" w="med" len="med"/>
                <a:tailEnd type="none" w="med" len="med"/>
              </a:ln>
              <a:effectLst>
                <a:outerShdw blurRad="4445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rgbClr val="FFFFFF"/>
                  </a:solidFill>
                </a:endParaRPr>
              </a:p>
            </p:txBody>
          </p:sp>
        </p:grpSp>
        <p:cxnSp>
          <p:nvCxnSpPr>
            <p:cNvPr id="12" name="Straight Connector 11"/>
            <p:cNvCxnSpPr/>
            <p:nvPr/>
          </p:nvCxnSpPr>
          <p:spPr>
            <a:xfrm flipV="1">
              <a:off x="4921403" y="4002547"/>
              <a:ext cx="374208" cy="38551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979422248"/>
      </p:ext>
    </p:extLst>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subTnLst>
                                    <p:set>
                                      <p:cBhvr override="childStyle">
                                        <p:cTn dur="1" fill="hold" display="0" masterRel="nextClick" afterEffect="1"/>
                                        <p:tgtEl>
                                          <p:spTgt spid="13"/>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theme1.xml><?xml version="1.0" encoding="utf-8"?>
<a:theme xmlns:a="http://schemas.openxmlformats.org/drawingml/2006/main" name="Cisco Arial 16x9 template_dark">
  <a:themeElements>
    <a:clrScheme name="Cisco 2010 Color Palette">
      <a:dk1>
        <a:srgbClr val="0096D6"/>
      </a:dk1>
      <a:lt1>
        <a:srgbClr val="FFFFFF"/>
      </a:lt1>
      <a:dk2>
        <a:srgbClr val="6DB344"/>
      </a:dk2>
      <a:lt2>
        <a:srgbClr val="FFFFFF"/>
      </a:lt2>
      <a:accent1>
        <a:srgbClr val="0096D6"/>
      </a:accent1>
      <a:accent2>
        <a:srgbClr val="6DB344"/>
      </a:accent2>
      <a:accent3>
        <a:srgbClr val="ABDFF0"/>
      </a:accent3>
      <a:accent4>
        <a:srgbClr val="008041"/>
      </a:accent4>
      <a:accent5>
        <a:srgbClr val="B7D333"/>
      </a:accent5>
      <a:accent6>
        <a:srgbClr val="652D89"/>
      </a:accent6>
      <a:hlink>
        <a:srgbClr val="3CBADC"/>
      </a:hlink>
      <a:folHlink>
        <a:srgbClr val="A6A8AB"/>
      </a:folHlink>
    </a:clrScheme>
    <a:fontScheme name="Cisco 2010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96D6"/>
        </a:solidFill>
        <a:ln>
          <a:noFill/>
        </a:ln>
        <a:effectLst>
          <a:outerShdw blurRad="76200" dist="50800" dir="5400000" algn="ctr" rotWithShape="0">
            <a:srgbClr val="000000">
              <a:alpha val="27000"/>
            </a:srgbClr>
          </a:outerShdw>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0_Cisco Arial 4x3 template_dark">
  <a:themeElements>
    <a:clrScheme name="Cisco 2010 Color Palette">
      <a:dk1>
        <a:srgbClr val="0096D6"/>
      </a:dk1>
      <a:lt1>
        <a:srgbClr val="FFFFFF"/>
      </a:lt1>
      <a:dk2>
        <a:srgbClr val="6DB344"/>
      </a:dk2>
      <a:lt2>
        <a:srgbClr val="FFFFFF"/>
      </a:lt2>
      <a:accent1>
        <a:srgbClr val="0096D6"/>
      </a:accent1>
      <a:accent2>
        <a:srgbClr val="6DB344"/>
      </a:accent2>
      <a:accent3>
        <a:srgbClr val="ABDFF0"/>
      </a:accent3>
      <a:accent4>
        <a:srgbClr val="008041"/>
      </a:accent4>
      <a:accent5>
        <a:srgbClr val="B7D333"/>
      </a:accent5>
      <a:accent6>
        <a:srgbClr val="652D89"/>
      </a:accent6>
      <a:hlink>
        <a:srgbClr val="3CBADC"/>
      </a:hlink>
      <a:folHlink>
        <a:srgbClr val="A6A8AB"/>
      </a:folHlink>
    </a:clrScheme>
    <a:fontScheme name="Cisco 2010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alpha val="10000"/>
          </a:srgbClr>
        </a:solidFill>
        <a:ln w="76200" cap="flat" cmpd="sng" algn="ctr">
          <a:noFill/>
          <a:prstDash val="solid"/>
          <a:round/>
          <a:headEnd type="none" w="med" len="med"/>
          <a:tailEnd type="none" w="med" len="med"/>
        </a:ln>
        <a:effectLst>
          <a:outerShdw blurRad="444500" dist="50800" dir="5400000" algn="ctr" rotWithShape="0">
            <a:srgbClr val="000000">
              <a:alpha val="27000"/>
            </a:srgbClr>
          </a:outerShdw>
        </a:effectLst>
      </a:spPr>
      <a:bodyPr rtlCol="0" anchor="ctr"/>
      <a:lstStyle>
        <a:defPPr algn="ctr">
          <a:defRPr dirty="0" smtClean="0">
            <a:solidFill>
              <a:srgbClr val="FFFFFF"/>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12_Cisco Arial 4x3 template_dark">
  <a:themeElements>
    <a:clrScheme name="Cisco 2010 Color Palette">
      <a:dk1>
        <a:srgbClr val="0096D6"/>
      </a:dk1>
      <a:lt1>
        <a:srgbClr val="FFFFFF"/>
      </a:lt1>
      <a:dk2>
        <a:srgbClr val="6DB344"/>
      </a:dk2>
      <a:lt2>
        <a:srgbClr val="FFFFFF"/>
      </a:lt2>
      <a:accent1>
        <a:srgbClr val="0096D6"/>
      </a:accent1>
      <a:accent2>
        <a:srgbClr val="6DB344"/>
      </a:accent2>
      <a:accent3>
        <a:srgbClr val="ABDFF0"/>
      </a:accent3>
      <a:accent4>
        <a:srgbClr val="008041"/>
      </a:accent4>
      <a:accent5>
        <a:srgbClr val="B7D333"/>
      </a:accent5>
      <a:accent6>
        <a:srgbClr val="652D89"/>
      </a:accent6>
      <a:hlink>
        <a:srgbClr val="3CBADC"/>
      </a:hlink>
      <a:folHlink>
        <a:srgbClr val="A6A8AB"/>
      </a:folHlink>
    </a:clrScheme>
    <a:fontScheme name="Cisco 2010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alpha val="10000"/>
          </a:srgbClr>
        </a:solidFill>
        <a:ln w="76200" cap="flat" cmpd="sng" algn="ctr">
          <a:noFill/>
          <a:prstDash val="solid"/>
          <a:round/>
          <a:headEnd type="none" w="med" len="med"/>
          <a:tailEnd type="none" w="med" len="med"/>
        </a:ln>
        <a:effectLst>
          <a:outerShdw blurRad="444500" dist="50800" dir="5400000" algn="ctr" rotWithShape="0">
            <a:srgbClr val="000000">
              <a:alpha val="27000"/>
            </a:srgbClr>
          </a:outerShdw>
        </a:effectLst>
      </a:spPr>
      <a:bodyPr rtlCol="0" anchor="ctr"/>
      <a:lstStyle>
        <a:defPPr algn="ctr">
          <a:defRPr dirty="0" smtClean="0">
            <a:solidFill>
              <a:srgbClr val="FFFFFF"/>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4.xml><?xml version="1.0" encoding="utf-8"?>
<a:theme xmlns:a="http://schemas.openxmlformats.org/drawingml/2006/main" name="11_Cisco Arial 4x3 template_dark">
  <a:themeElements>
    <a:clrScheme name="Cisco 2010 Color Palette">
      <a:dk1>
        <a:srgbClr val="0096D6"/>
      </a:dk1>
      <a:lt1>
        <a:srgbClr val="FFFFFF"/>
      </a:lt1>
      <a:dk2>
        <a:srgbClr val="6DB344"/>
      </a:dk2>
      <a:lt2>
        <a:srgbClr val="FFFFFF"/>
      </a:lt2>
      <a:accent1>
        <a:srgbClr val="0096D6"/>
      </a:accent1>
      <a:accent2>
        <a:srgbClr val="6DB344"/>
      </a:accent2>
      <a:accent3>
        <a:srgbClr val="ABDFF0"/>
      </a:accent3>
      <a:accent4>
        <a:srgbClr val="008041"/>
      </a:accent4>
      <a:accent5>
        <a:srgbClr val="B7D333"/>
      </a:accent5>
      <a:accent6>
        <a:srgbClr val="652D89"/>
      </a:accent6>
      <a:hlink>
        <a:srgbClr val="3CBADC"/>
      </a:hlink>
      <a:folHlink>
        <a:srgbClr val="A6A8AB"/>
      </a:folHlink>
    </a:clrScheme>
    <a:fontScheme name="Cisco 2010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alpha val="10000"/>
          </a:srgbClr>
        </a:solidFill>
        <a:ln w="76200" cap="flat" cmpd="sng" algn="ctr">
          <a:noFill/>
          <a:prstDash val="solid"/>
          <a:round/>
          <a:headEnd type="none" w="med" len="med"/>
          <a:tailEnd type="none" w="med" len="med"/>
        </a:ln>
        <a:effectLst>
          <a:outerShdw blurRad="444500" dist="50800" dir="5400000" algn="ctr" rotWithShape="0">
            <a:srgbClr val="000000">
              <a:alpha val="27000"/>
            </a:srgbClr>
          </a:outerShdw>
        </a:effectLst>
      </a:spPr>
      <a:bodyPr rtlCol="0" anchor="ctr"/>
      <a:lstStyle>
        <a:defPPr algn="ctr">
          <a:defRPr dirty="0" smtClean="0">
            <a:solidFill>
              <a:srgbClr val="FFFFFF"/>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5.xml><?xml version="1.0" encoding="utf-8"?>
<a:theme xmlns:a="http://schemas.openxmlformats.org/drawingml/2006/main" name="13_Cisco Arial 4x3 template_dark">
  <a:themeElements>
    <a:clrScheme name="Cisco 2010 Color Palette">
      <a:dk1>
        <a:srgbClr val="0096D6"/>
      </a:dk1>
      <a:lt1>
        <a:srgbClr val="FFFFFF"/>
      </a:lt1>
      <a:dk2>
        <a:srgbClr val="6DB344"/>
      </a:dk2>
      <a:lt2>
        <a:srgbClr val="FFFFFF"/>
      </a:lt2>
      <a:accent1>
        <a:srgbClr val="0096D6"/>
      </a:accent1>
      <a:accent2>
        <a:srgbClr val="6DB344"/>
      </a:accent2>
      <a:accent3>
        <a:srgbClr val="ABDFF0"/>
      </a:accent3>
      <a:accent4>
        <a:srgbClr val="008041"/>
      </a:accent4>
      <a:accent5>
        <a:srgbClr val="B7D333"/>
      </a:accent5>
      <a:accent6>
        <a:srgbClr val="652D89"/>
      </a:accent6>
      <a:hlink>
        <a:srgbClr val="3CBADC"/>
      </a:hlink>
      <a:folHlink>
        <a:srgbClr val="A6A8AB"/>
      </a:folHlink>
    </a:clrScheme>
    <a:fontScheme name="Cisco 2010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alpha val="10000"/>
          </a:srgbClr>
        </a:solidFill>
        <a:ln w="76200" cap="flat" cmpd="sng" algn="ctr">
          <a:noFill/>
          <a:prstDash val="solid"/>
          <a:round/>
          <a:headEnd type="none" w="med" len="med"/>
          <a:tailEnd type="none" w="med" len="med"/>
        </a:ln>
        <a:effectLst>
          <a:outerShdw blurRad="444500" dist="50800" dir="5400000" algn="ctr" rotWithShape="0">
            <a:srgbClr val="000000">
              <a:alpha val="27000"/>
            </a:srgbClr>
          </a:outerShdw>
        </a:effectLst>
      </a:spPr>
      <a:bodyPr rtlCol="0" anchor="ctr"/>
      <a:lstStyle>
        <a:defPPr algn="ctr">
          <a:defRPr dirty="0" smtClean="0">
            <a:solidFill>
              <a:srgbClr val="FFFFFF"/>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6.xml><?xml version="1.0" encoding="utf-8"?>
<a:theme xmlns:a="http://schemas.openxmlformats.org/drawingml/2006/main" name="14_Cisco Arial 4x3 template_dark">
  <a:themeElements>
    <a:clrScheme name="Cisco 2010 Color Palette">
      <a:dk1>
        <a:srgbClr val="0096D6"/>
      </a:dk1>
      <a:lt1>
        <a:srgbClr val="FFFFFF"/>
      </a:lt1>
      <a:dk2>
        <a:srgbClr val="6DB344"/>
      </a:dk2>
      <a:lt2>
        <a:srgbClr val="FFFFFF"/>
      </a:lt2>
      <a:accent1>
        <a:srgbClr val="0096D6"/>
      </a:accent1>
      <a:accent2>
        <a:srgbClr val="6DB344"/>
      </a:accent2>
      <a:accent3>
        <a:srgbClr val="ABDFF0"/>
      </a:accent3>
      <a:accent4>
        <a:srgbClr val="008041"/>
      </a:accent4>
      <a:accent5>
        <a:srgbClr val="B7D333"/>
      </a:accent5>
      <a:accent6>
        <a:srgbClr val="652D89"/>
      </a:accent6>
      <a:hlink>
        <a:srgbClr val="3CBADC"/>
      </a:hlink>
      <a:folHlink>
        <a:srgbClr val="A6A8AB"/>
      </a:folHlink>
    </a:clrScheme>
    <a:fontScheme name="Cisco 2010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alpha val="10000"/>
          </a:srgbClr>
        </a:solidFill>
        <a:ln w="76200" cap="flat" cmpd="sng" algn="ctr">
          <a:noFill/>
          <a:prstDash val="solid"/>
          <a:round/>
          <a:headEnd type="none" w="med" len="med"/>
          <a:tailEnd type="none" w="med" len="med"/>
        </a:ln>
        <a:effectLst>
          <a:outerShdw blurRad="444500" dist="50800" dir="5400000" algn="ctr" rotWithShape="0">
            <a:srgbClr val="000000">
              <a:alpha val="27000"/>
            </a:srgbClr>
          </a:outerShdw>
        </a:effectLst>
      </a:spPr>
      <a:bodyPr rtlCol="0" anchor="ctr"/>
      <a:lstStyle>
        <a:defPPr algn="ctr">
          <a:defRPr dirty="0" smtClean="0">
            <a:solidFill>
              <a:srgbClr val="FFFFFF"/>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7.xml><?xml version="1.0" encoding="utf-8"?>
<a:theme xmlns:a="http://schemas.openxmlformats.org/drawingml/2006/main" name="1_Cisco Arial 16x9 template_dark">
  <a:themeElements>
    <a:clrScheme name="Cisco 2010 Color Palette">
      <a:dk1>
        <a:srgbClr val="0096D6"/>
      </a:dk1>
      <a:lt1>
        <a:srgbClr val="FFFFFF"/>
      </a:lt1>
      <a:dk2>
        <a:srgbClr val="6DB344"/>
      </a:dk2>
      <a:lt2>
        <a:srgbClr val="FFFFFF"/>
      </a:lt2>
      <a:accent1>
        <a:srgbClr val="0096D6"/>
      </a:accent1>
      <a:accent2>
        <a:srgbClr val="6DB344"/>
      </a:accent2>
      <a:accent3>
        <a:srgbClr val="ABDFF0"/>
      </a:accent3>
      <a:accent4>
        <a:srgbClr val="008041"/>
      </a:accent4>
      <a:accent5>
        <a:srgbClr val="B7D333"/>
      </a:accent5>
      <a:accent6>
        <a:srgbClr val="652D89"/>
      </a:accent6>
      <a:hlink>
        <a:srgbClr val="3CBADC"/>
      </a:hlink>
      <a:folHlink>
        <a:srgbClr val="A6A8AB"/>
      </a:folHlink>
    </a:clrScheme>
    <a:fontScheme name="Cisco 2010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96D6"/>
        </a:solidFill>
        <a:ln>
          <a:noFill/>
        </a:ln>
        <a:effectLst>
          <a:outerShdw blurRad="76200" dist="50800" dir="5400000" algn="ctr" rotWithShape="0">
            <a:srgbClr val="000000">
              <a:alpha val="27000"/>
            </a:srgbClr>
          </a:outerShdw>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8.xml><?xml version="1.0" encoding="utf-8"?>
<a:theme xmlns:a="http://schemas.openxmlformats.org/drawingml/2006/main" name="Cisco Arial 4x3 template_dark">
  <a:themeElements>
    <a:clrScheme name="Cisco 2010 Color Palette">
      <a:dk1>
        <a:srgbClr val="0096D6"/>
      </a:dk1>
      <a:lt1>
        <a:srgbClr val="FFFFFF"/>
      </a:lt1>
      <a:dk2>
        <a:srgbClr val="6DB344"/>
      </a:dk2>
      <a:lt2>
        <a:srgbClr val="FFFFFF"/>
      </a:lt2>
      <a:accent1>
        <a:srgbClr val="0096D6"/>
      </a:accent1>
      <a:accent2>
        <a:srgbClr val="6DB344"/>
      </a:accent2>
      <a:accent3>
        <a:srgbClr val="ABDFF0"/>
      </a:accent3>
      <a:accent4>
        <a:srgbClr val="008041"/>
      </a:accent4>
      <a:accent5>
        <a:srgbClr val="B7D333"/>
      </a:accent5>
      <a:accent6>
        <a:srgbClr val="652D89"/>
      </a:accent6>
      <a:hlink>
        <a:srgbClr val="3CBADC"/>
      </a:hlink>
      <a:folHlink>
        <a:srgbClr val="A6A8AB"/>
      </a:folHlink>
    </a:clrScheme>
    <a:fontScheme name="Cisco 2010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96D6"/>
        </a:solidFill>
        <a:ln>
          <a:noFill/>
        </a:ln>
        <a:effectLst>
          <a:outerShdw blurRad="76200" dist="50800" dir="5400000" algn="ctr" rotWithShape="0">
            <a:srgbClr val="000000">
              <a:alpha val="27000"/>
            </a:srgbClr>
          </a:outerShdw>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9.xml><?xml version="1.0" encoding="utf-8"?>
<a:theme xmlns:a="http://schemas.openxmlformats.org/drawingml/2006/main" name="Cisco_Arial">
  <a:themeElements>
    <a:clrScheme name="Cisco 2010 Color Palette">
      <a:dk1>
        <a:srgbClr val="0096D6"/>
      </a:dk1>
      <a:lt1>
        <a:srgbClr val="FFFFFF"/>
      </a:lt1>
      <a:dk2>
        <a:srgbClr val="6DB344"/>
      </a:dk2>
      <a:lt2>
        <a:srgbClr val="FFFFFF"/>
      </a:lt2>
      <a:accent1>
        <a:srgbClr val="0096D6"/>
      </a:accent1>
      <a:accent2>
        <a:srgbClr val="6DB344"/>
      </a:accent2>
      <a:accent3>
        <a:srgbClr val="ABDFF0"/>
      </a:accent3>
      <a:accent4>
        <a:srgbClr val="008041"/>
      </a:accent4>
      <a:accent5>
        <a:srgbClr val="B7D333"/>
      </a:accent5>
      <a:accent6>
        <a:srgbClr val="652D89"/>
      </a:accent6>
      <a:hlink>
        <a:srgbClr val="3CBADC"/>
      </a:hlink>
      <a:folHlink>
        <a:srgbClr val="A6A8AB"/>
      </a:folHlink>
    </a:clrScheme>
    <a:fontScheme name="Cisco 2010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96D6"/>
        </a:solidFill>
        <a:ln>
          <a:noFill/>
        </a:ln>
        <a:effectLst>
          <a:outerShdw blurRad="76200" dist="50800" dir="5400000" algn="ctr" rotWithShape="0">
            <a:srgbClr val="000000">
              <a:alpha val="27000"/>
            </a:srgbClr>
          </a:outerShdw>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docProps/app.xml><?xml version="1.0" encoding="utf-8"?>
<Properties xmlns="http://schemas.openxmlformats.org/officeDocument/2006/extended-properties" xmlns:vt="http://schemas.openxmlformats.org/officeDocument/2006/docPropsVTypes">
  <Template>Cisco Arial 4x3 template_dark</Template>
  <TotalTime>117330</TotalTime>
  <Words>2280</Words>
  <Application>Microsoft Macintosh PowerPoint</Application>
  <PresentationFormat>On-screen Show (16:9)</PresentationFormat>
  <Paragraphs>330</Paragraphs>
  <Slides>38</Slides>
  <Notes>9</Notes>
  <HiddenSlides>0</HiddenSlides>
  <MMClips>0</MMClips>
  <ScaleCrop>false</ScaleCrop>
  <HeadingPairs>
    <vt:vector size="4" baseType="variant">
      <vt:variant>
        <vt:lpstr>Theme</vt:lpstr>
      </vt:variant>
      <vt:variant>
        <vt:i4>9</vt:i4>
      </vt:variant>
      <vt:variant>
        <vt:lpstr>Slide Titles</vt:lpstr>
      </vt:variant>
      <vt:variant>
        <vt:i4>38</vt:i4>
      </vt:variant>
    </vt:vector>
  </HeadingPairs>
  <TitlesOfParts>
    <vt:vector size="47" baseType="lpstr">
      <vt:lpstr>Cisco Arial 16x9 template_dark</vt:lpstr>
      <vt:lpstr>10_Cisco Arial 4x3 template_dark</vt:lpstr>
      <vt:lpstr>12_Cisco Arial 4x3 template_dark</vt:lpstr>
      <vt:lpstr>11_Cisco Arial 4x3 template_dark</vt:lpstr>
      <vt:lpstr>13_Cisco Arial 4x3 template_dark</vt:lpstr>
      <vt:lpstr>14_Cisco Arial 4x3 template_dark</vt:lpstr>
      <vt:lpstr>1_Cisco Arial 16x9 template_dark</vt:lpstr>
      <vt:lpstr>Cisco Arial 4x3 template_dark</vt:lpstr>
      <vt:lpstr>Cisco_Arial</vt:lpstr>
      <vt:lpstr>D9859 Advance Transcoder Receiver Licensing Presentation</vt:lpstr>
      <vt:lpstr>D9859  Cisco Swift Licensing</vt:lpstr>
      <vt:lpstr>D9859 Advanced Eight Channel Receiver Transcoder Solution  </vt:lpstr>
      <vt:lpstr>D9859 Advanced Receiver Transcoder</vt:lpstr>
      <vt:lpstr>Default Configurations</vt:lpstr>
      <vt:lpstr>Available licenses</vt:lpstr>
      <vt:lpstr>D9859  Cisco Swift Licensing</vt:lpstr>
      <vt:lpstr>License Ordering Process</vt:lpstr>
      <vt:lpstr>Ordering extra Licenses in CCW:  D9859-LIC-UPGR  </vt:lpstr>
      <vt:lpstr>PowerPoint Presentation</vt:lpstr>
      <vt:lpstr>PowerPoint Presentation</vt:lpstr>
      <vt:lpstr>PowerPoint Presentation</vt:lpstr>
      <vt:lpstr>D9859  Cisco Swift Licensing</vt:lpstr>
      <vt:lpstr>How to find the Cisco Licensing website</vt:lpstr>
      <vt:lpstr>Login to Licensing Portal  http://tools.cisco.com/SWIFT/LicensingUI/Home </vt:lpstr>
      <vt:lpstr>PAK Registration and License Generation</vt:lpstr>
      <vt:lpstr>PAK Registration and License Generation </vt:lpstr>
      <vt:lpstr>Adding Licensing to a single device </vt:lpstr>
      <vt:lpstr>Adding Licenses to a single device </vt:lpstr>
      <vt:lpstr>Adding Licenses to a single device </vt:lpstr>
      <vt:lpstr>Adding Licenses to a number of devices </vt:lpstr>
      <vt:lpstr>MM1 vs CSV file</vt:lpstr>
      <vt:lpstr>Adding Licenses to a number of devices </vt:lpstr>
      <vt:lpstr>Adding Licenses to a number of devices </vt:lpstr>
      <vt:lpstr>License file email </vt:lpstr>
      <vt:lpstr>License Files</vt:lpstr>
      <vt:lpstr>Helpful info:</vt:lpstr>
      <vt:lpstr>D9859  Cisco Swift Licensing</vt:lpstr>
      <vt:lpstr>Downloading License file from Web user interface</vt:lpstr>
      <vt:lpstr>Over the Air license upload process DCM/PCAM based signal</vt:lpstr>
      <vt:lpstr>D9859 Over the Air license upload process D9140 based Signal</vt:lpstr>
      <vt:lpstr>D9859  Cisco Swift Licensing</vt:lpstr>
      <vt:lpstr>D9859 References</vt:lpstr>
      <vt:lpstr>License specific contact info</vt:lpstr>
      <vt:lpstr>D9859  Cisco Swift Licensing</vt:lpstr>
      <vt:lpstr>D9859 Licensing FAQ</vt:lpstr>
      <vt:lpstr>D9859 Licensing FAQ</vt:lpstr>
      <vt:lpstr>PowerPoint Presentation</vt:lpstr>
    </vt:vector>
  </TitlesOfParts>
  <Company>Cisco</Company>
  <LinksUpToDate>false</LinksUpToDate>
  <SharedDoc>false</SharedDoc>
  <HyperlinksChanged>false</HyperlinksChanged>
  <AppVersion>14.0000</AppVersion>
</Properties>
</file>

<file path=docProps/core.xml><?xml version="1.0" encoding="utf-8"?>
<coreProperties xmlns="http://schemas.openxmlformats.org/package/2006/metadata/core-properties" xmlns:cp="http://schemas.openxmlformats.org/package/2006/metadata/core-properties" xmlns:dc="http://purl.org/dc/elements/1.1/" xmlns:dcterms="http://purl.org/dc/terms/" xmlns:xsi="http://www.w3.org/2001/XMLSchema-instance">
  <dcterms:created xsi:type="dcterms:W3CDTF">2013-01-03T00:58:27Z</dcterms:created>
  <dc:creator>pagupta</dc:creator>
  <lastModifiedBy>Jordi Sander</lastModifiedBy>
  <lastPrinted>2013-01-03T00:58:27Z</lastPrinted>
  <dcterms:modified xsi:type="dcterms:W3CDTF">2014-01-17T02:14:03Z</dcterms:modified>
  <revision>2164</revision>
  <dc:title>Cisco Videoscape Enabling the Cloud Delivered Experiences</dc:title>
</coreProperties>
</file>

<file path=docProps/custom.xml><?xml version="1.0" encoding="utf-8"?>
<Properties xmlns="http://schemas.openxmlformats.org/officeDocument/2006/custom-properties" xmlns:vt="http://schemas.openxmlformats.org/officeDocument/2006/docPropsVTypes">
  <property fmtid="{D5CDD505-2E9C-101B-9397-08002B2CF9AE}" name="DV.Tracking" pid="2">
    <vt:lpwstr>true</vt:lpwstr>
  </property>
  <property fmtid="{D5CDD505-2E9C-101B-9397-08002B2CF9AE}" name="DV.DocumentId" pid="3">
    <vt:lpwstr>AxOrO4IGU9jCYtEEiZZnoG</vt:lpwstr>
  </property>
  <property fmtid="{D5CDD505-2E9C-101B-9397-08002B2CF9AE}" name="DV.VersionId" pid="4">
    <vt:lpwstr>8a5bruHMgta1xcVr47XB3a</vt:lpwstr>
  </property>
  <property fmtid="{D5CDD505-2E9C-101B-9397-08002B2CF9AE}" name="DV.MergeIncapabilityFlags" pid="5">
    <vt:i4>0</vt:i4>
  </property>
</Properties>
</file>