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7" r:id="rId1"/>
    <p:sldMasterId id="2147484125" r:id="rId2"/>
  </p:sldMasterIdLst>
  <p:notesMasterIdLst>
    <p:notesMasterId r:id="rId19"/>
  </p:notesMasterIdLst>
  <p:sldIdLst>
    <p:sldId id="357" r:id="rId3"/>
    <p:sldId id="337" r:id="rId4"/>
    <p:sldId id="339" r:id="rId5"/>
    <p:sldId id="349" r:id="rId6"/>
    <p:sldId id="340" r:id="rId7"/>
    <p:sldId id="350" r:id="rId8"/>
    <p:sldId id="341" r:id="rId9"/>
    <p:sldId id="353" r:id="rId10"/>
    <p:sldId id="359" r:id="rId11"/>
    <p:sldId id="348" r:id="rId12"/>
    <p:sldId id="347" r:id="rId13"/>
    <p:sldId id="345" r:id="rId14"/>
    <p:sldId id="354" r:id="rId15"/>
    <p:sldId id="351" r:id="rId16"/>
    <p:sldId id="352" r:id="rId17"/>
    <p:sldId id="358" r:id="rId18"/>
  </p:sldIdLst>
  <p:sldSz cx="12188825" cy="6858000"/>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267"/>
    <a:srgbClr val="F43838"/>
    <a:srgbClr val="FAA0A0"/>
    <a:srgbClr val="FD512F"/>
    <a:srgbClr val="E0FD2F"/>
    <a:srgbClr val="700606"/>
    <a:srgbClr val="FAA0A6"/>
    <a:srgbClr val="FFB7B9"/>
    <a:srgbClr val="000000"/>
    <a:srgbClr val="9ADC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488" autoAdjust="0"/>
    <p:restoredTop sz="99107" autoAdjust="0"/>
  </p:normalViewPr>
  <p:slideViewPr>
    <p:cSldViewPr snapToGrid="0" snapToObjects="1">
      <p:cViewPr varScale="1">
        <p:scale>
          <a:sx n="52" d="100"/>
          <a:sy n="52" d="100"/>
        </p:scale>
        <p:origin x="-82" y="-130"/>
      </p:cViewPr>
      <p:guideLst>
        <p:guide orient="horz" pos="429"/>
        <p:guide pos="279"/>
      </p:guideLst>
    </p:cSldViewPr>
  </p:slideViewPr>
  <p:outlineViewPr>
    <p:cViewPr>
      <p:scale>
        <a:sx n="33" d="100"/>
        <a:sy n="33" d="100"/>
      </p:scale>
      <p:origin x="0" y="3438"/>
    </p:cViewPr>
  </p:outlineViewPr>
  <p:notesTextViewPr>
    <p:cViewPr>
      <p:scale>
        <a:sx n="100" d="100"/>
        <a:sy n="100" d="100"/>
      </p:scale>
      <p:origin x="0" y="0"/>
    </p:cViewPr>
  </p:notesTextViewPr>
  <p:sorterViewPr>
    <p:cViewPr>
      <p:scale>
        <a:sx n="66" d="100"/>
        <a:sy n="66" d="100"/>
      </p:scale>
      <p:origin x="0" y="177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A67DDEC7-62CE-324C-9669-1A5214DC873B}" type="datetimeFigureOut">
              <a:rPr lang="en-US" smtClean="0"/>
              <a:t>6/15/2015</a:t>
            </a:fld>
            <a:endParaRPr lang="en-US"/>
          </a:p>
        </p:txBody>
      </p:sp>
      <p:sp>
        <p:nvSpPr>
          <p:cNvPr id="4" name="Slide Image Placeholder 3"/>
          <p:cNvSpPr>
            <a:spLocks noGrp="1" noRot="1" noChangeAspect="1"/>
          </p:cNvSpPr>
          <p:nvPr>
            <p:ph type="sldImg" idx="2"/>
          </p:nvPr>
        </p:nvSpPr>
        <p:spPr>
          <a:xfrm>
            <a:off x="331788" y="696913"/>
            <a:ext cx="6194425"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00CCDDF4-9710-AB4F-831F-A6D6A11FFAE9}" type="slidenum">
              <a:rPr lang="en-US" smtClean="0"/>
              <a:t>‹#›</a:t>
            </a:fld>
            <a:endParaRPr lang="en-US"/>
          </a:p>
        </p:txBody>
      </p:sp>
    </p:spTree>
    <p:extLst>
      <p:ext uri="{BB962C8B-B14F-4D97-AF65-F5344CB8AC3E}">
        <p14:creationId xmlns:p14="http://schemas.microsoft.com/office/powerpoint/2010/main" val="83468847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1788" y="696913"/>
            <a:ext cx="6194425" cy="3486150"/>
          </a:xfrm>
        </p:spPr>
      </p:sp>
      <p:sp>
        <p:nvSpPr>
          <p:cNvPr id="3" name="Notes Placeholder 2"/>
          <p:cNvSpPr>
            <a:spLocks noGrp="1"/>
          </p:cNvSpPr>
          <p:nvPr>
            <p:ph type="body" idx="1"/>
          </p:nvPr>
        </p:nvSpPr>
        <p:spPr/>
        <p:txBody>
          <a:bodyPr/>
          <a:lstStyle/>
          <a:p>
            <a:r>
              <a:rPr lang="en-US" dirty="0" smtClean="0"/>
              <a:t>So, when we talk of Service provider technologies,</a:t>
            </a:r>
            <a:r>
              <a:rPr lang="en-US" baseline="0" dirty="0" smtClean="0"/>
              <a:t> it was mostly SP MPLS, Frame-relay or ATM networks, i.e. mostly IP. i.e. SP Technologies basically enable the service providers to sell services based on IP.</a:t>
            </a:r>
          </a:p>
          <a:p>
            <a:r>
              <a:rPr lang="en-US" baseline="0" dirty="0" smtClean="0"/>
              <a:t>Now, SP Mobility enables the service providers to provide mobility services to the end users. </a:t>
            </a:r>
          </a:p>
          <a:p>
            <a:r>
              <a:rPr lang="en-US" baseline="0" dirty="0" smtClean="0"/>
              <a:t>The agenda will be something like this. </a:t>
            </a:r>
            <a:endParaRPr lang="en-US" dirty="0"/>
          </a:p>
        </p:txBody>
      </p:sp>
      <p:sp>
        <p:nvSpPr>
          <p:cNvPr id="4" name="Slide Number Placeholder 3"/>
          <p:cNvSpPr>
            <a:spLocks noGrp="1"/>
          </p:cNvSpPr>
          <p:nvPr>
            <p:ph type="sldNum" sz="quarter" idx="10"/>
          </p:nvPr>
        </p:nvSpPr>
        <p:spPr/>
        <p:txBody>
          <a:bodyPr/>
          <a:lstStyle/>
          <a:p>
            <a:fld id="{00CCDDF4-9710-AB4F-831F-A6D6A11FFAE9}" type="slidenum">
              <a:rPr lang="en-US" smtClean="0"/>
              <a:t>2</a:t>
            </a:fld>
            <a:endParaRPr lang="en-US"/>
          </a:p>
        </p:txBody>
      </p:sp>
    </p:spTree>
    <p:extLst>
      <p:ext uri="{BB962C8B-B14F-4D97-AF65-F5344CB8AC3E}">
        <p14:creationId xmlns:p14="http://schemas.microsoft.com/office/powerpoint/2010/main" val="23089304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animated White">
    <p:spTree>
      <p:nvGrpSpPr>
        <p:cNvPr id="1" name=""/>
        <p:cNvGrpSpPr/>
        <p:nvPr/>
      </p:nvGrpSpPr>
      <p:grpSpPr>
        <a:xfrm>
          <a:off x="0" y="0"/>
          <a:ext cx="0" cy="0"/>
          <a:chOff x="0" y="0"/>
          <a:chExt cx="0" cy="0"/>
        </a:xfrm>
      </p:grpSpPr>
      <p:pic>
        <p:nvPicPr>
          <p:cNvPr id="53" name="Picture 52" descr="segue texture.jpg"/>
          <p:cNvPicPr>
            <a:picLocks noChangeAspect="1"/>
          </p:cNvPicPr>
          <p:nvPr userDrawn="1"/>
        </p:nvPicPr>
        <p:blipFill>
          <a:blip r:embed="rId2" cstate="print"/>
          <a:srcRect t="95236" r="2996"/>
          <a:stretch>
            <a:fillRect/>
          </a:stretch>
        </p:blipFill>
        <p:spPr>
          <a:xfrm>
            <a:off x="444384" y="6381456"/>
            <a:ext cx="11300057" cy="163808"/>
          </a:xfrm>
          <a:prstGeom prst="rect">
            <a:avLst/>
          </a:prstGeom>
        </p:spPr>
      </p:pic>
      <p:sp>
        <p:nvSpPr>
          <p:cNvPr id="47" name="Rectangle 46"/>
          <p:cNvSpPr/>
          <p:nvPr/>
        </p:nvSpPr>
        <p:spPr>
          <a:xfrm>
            <a:off x="4539289" y="5948639"/>
            <a:ext cx="798577"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947413" y="5948639"/>
            <a:ext cx="630456"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6360606" y="5948639"/>
            <a:ext cx="630456"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3807683" y="831272"/>
            <a:ext cx="874857"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userDrawn="1"/>
        </p:nvSpPr>
        <p:spPr>
          <a:xfrm rot="10800000" flipH="1">
            <a:off x="1095669" y="4716780"/>
            <a:ext cx="874857"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userDrawn="1"/>
        </p:nvSpPr>
        <p:spPr>
          <a:xfrm rot="10800000" flipH="1">
            <a:off x="1776212" y="1981200"/>
            <a:ext cx="874857"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7824455" y="6614162"/>
            <a:ext cx="1040145"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9241869" y="6614160"/>
            <a:ext cx="874857"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12188825"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921222" y="6719453"/>
            <a:ext cx="88316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3724579" y="6668595"/>
            <a:ext cx="1038871"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6559405" y="1025236"/>
            <a:ext cx="874857"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7187313" y="1731818"/>
            <a:ext cx="874857"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userDrawn="1"/>
        </p:nvSpPr>
        <p:spPr>
          <a:xfrm rot="10800000" flipH="1">
            <a:off x="454967" y="6708755"/>
            <a:ext cx="1040145"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10714877" y="8318271"/>
            <a:ext cx="1040145"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10880166" y="1731818"/>
            <a:ext cx="874857"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5026567" y="1981200"/>
            <a:ext cx="874857"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2384"/>
            <a:ext cx="12168841"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4" name="Rectangle 43"/>
          <p:cNvSpPr/>
          <p:nvPr userDrawn="1"/>
        </p:nvSpPr>
        <p:spPr>
          <a:xfrm>
            <a:off x="1" y="6545266"/>
            <a:ext cx="12168841" cy="3127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315095" y="4464069"/>
            <a:ext cx="10813351" cy="384175"/>
          </a:xfrm>
        </p:spPr>
        <p:txBody>
          <a:bodyPr anchor="b" anchorCtr="0">
            <a:noAutofit/>
          </a:bodyPr>
          <a:lstStyle>
            <a:lvl1pPr marL="0" indent="0" algn="l">
              <a:buNone/>
              <a:defRPr lang="en-US" sz="2000" b="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a:t>
            </a:r>
            <a:endParaRPr lang="en-US" dirty="0"/>
          </a:p>
        </p:txBody>
      </p:sp>
      <p:sp>
        <p:nvSpPr>
          <p:cNvPr id="50" name="Title 1"/>
          <p:cNvSpPr>
            <a:spLocks noGrp="1"/>
          </p:cNvSpPr>
          <p:nvPr>
            <p:ph type="ctrTitle" hasCustomPrompt="1"/>
          </p:nvPr>
        </p:nvSpPr>
        <p:spPr>
          <a:xfrm>
            <a:off x="295114" y="1248231"/>
            <a:ext cx="10813350" cy="2907239"/>
          </a:xfrm>
        </p:spPr>
        <p:txBody>
          <a:bodyPr/>
          <a:lstStyle>
            <a:lvl1pPr algn="l" defTabSz="914400" rtl="0" eaLnBrk="1" latinLnBrk="0" hangingPunct="1">
              <a:lnSpc>
                <a:spcPct val="90000"/>
              </a:lnSpc>
              <a:spcBef>
                <a:spcPct val="0"/>
              </a:spcBef>
              <a:buNone/>
              <a:defRPr lang="en-US" sz="6000" b="0" kern="1200" spc="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grpSp>
        <p:nvGrpSpPr>
          <p:cNvPr id="91" name="Group 67"/>
          <p:cNvGrpSpPr/>
          <p:nvPr userDrawn="1"/>
        </p:nvGrpSpPr>
        <p:grpSpPr>
          <a:xfrm>
            <a:off x="455614" y="301886"/>
            <a:ext cx="839969" cy="447811"/>
            <a:chOff x="609606" y="528528"/>
            <a:chExt cx="1444732" cy="763787"/>
          </a:xfrm>
          <a:gradFill flip="none" rotWithShape="1">
            <a:gsLst>
              <a:gs pos="11000">
                <a:schemeClr val="accent2"/>
              </a:gs>
              <a:gs pos="100000">
                <a:schemeClr val="accent5"/>
              </a:gs>
            </a:gsLst>
            <a:lin ang="2700000" scaled="1"/>
            <a:tileRect/>
          </a:gradFill>
        </p:grpSpPr>
        <p:sp>
          <p:nvSpPr>
            <p:cNvPr id="92" name="Rectangle 91"/>
            <p:cNvSpPr>
              <a:spLocks noChangeArrowheads="1"/>
            </p:cNvSpPr>
            <p:nvPr/>
          </p:nvSpPr>
          <p:spPr bwMode="black">
            <a:xfrm>
              <a:off x="1016583" y="1035671"/>
              <a:ext cx="65914" cy="249729"/>
            </a:xfrm>
            <a:prstGeom prst="rect">
              <a:avLst/>
            </a:prstGeom>
            <a:grpFill/>
            <a:ln w="9525">
              <a:noFill/>
              <a:miter lim="800000"/>
              <a:headEnd/>
              <a:tailEnd/>
            </a:ln>
          </p:spPr>
          <p:txBody>
            <a:bodyPr/>
            <a:lstStyle/>
            <a:p>
              <a:endParaRPr lang="en-US">
                <a:latin typeface="+mj-lt"/>
              </a:endParaRPr>
            </a:p>
          </p:txBody>
        </p:sp>
        <p:sp>
          <p:nvSpPr>
            <p:cNvPr id="93" name="Freeform 92"/>
            <p:cNvSpPr>
              <a:spLocks/>
            </p:cNvSpPr>
            <p:nvPr/>
          </p:nvSpPr>
          <p:spPr bwMode="black">
            <a:xfrm>
              <a:off x="1400565" y="1028755"/>
              <a:ext cx="190842" cy="263560"/>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94" name="Freeform 93"/>
            <p:cNvSpPr>
              <a:spLocks/>
            </p:cNvSpPr>
            <p:nvPr/>
          </p:nvSpPr>
          <p:spPr bwMode="black">
            <a:xfrm>
              <a:off x="740666" y="1028755"/>
              <a:ext cx="190842" cy="263560"/>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95" name="Freeform 94"/>
            <p:cNvSpPr>
              <a:spLocks noEditPoints="1"/>
            </p:cNvSpPr>
            <p:nvPr/>
          </p:nvSpPr>
          <p:spPr bwMode="black">
            <a:xfrm>
              <a:off x="1660386" y="1028755"/>
              <a:ext cx="262121" cy="263560"/>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6" name="Freeform 95"/>
            <p:cNvSpPr>
              <a:spLocks/>
            </p:cNvSpPr>
            <p:nvPr/>
          </p:nvSpPr>
          <p:spPr bwMode="black">
            <a:xfrm>
              <a:off x="1167569" y="1028755"/>
              <a:ext cx="170915" cy="263560"/>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97" name="Freeform 96"/>
            <p:cNvSpPr>
              <a:spLocks/>
            </p:cNvSpPr>
            <p:nvPr/>
          </p:nvSpPr>
          <p:spPr bwMode="black">
            <a:xfrm>
              <a:off x="609606" y="732922"/>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98" name="Freeform 97"/>
            <p:cNvSpPr>
              <a:spLocks/>
            </p:cNvSpPr>
            <p:nvPr/>
          </p:nvSpPr>
          <p:spPr bwMode="black">
            <a:xfrm>
              <a:off x="783587" y="646860"/>
              <a:ext cx="62081" cy="214383"/>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99" name="Freeform 98"/>
            <p:cNvSpPr>
              <a:spLocks/>
            </p:cNvSpPr>
            <p:nvPr/>
          </p:nvSpPr>
          <p:spPr bwMode="black">
            <a:xfrm>
              <a:off x="954502" y="528528"/>
              <a:ext cx="62081" cy="394956"/>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00" name="Freeform 99"/>
            <p:cNvSpPr>
              <a:spLocks/>
            </p:cNvSpPr>
            <p:nvPr/>
          </p:nvSpPr>
          <p:spPr bwMode="black">
            <a:xfrm>
              <a:off x="1128481" y="646860"/>
              <a:ext cx="62081" cy="214383"/>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05" name="Freeform 104"/>
            <p:cNvSpPr>
              <a:spLocks/>
            </p:cNvSpPr>
            <p:nvPr/>
          </p:nvSpPr>
          <p:spPr bwMode="black">
            <a:xfrm>
              <a:off x="1298630" y="732922"/>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06" name="Freeform 105"/>
            <p:cNvSpPr>
              <a:spLocks/>
            </p:cNvSpPr>
            <p:nvPr/>
          </p:nvSpPr>
          <p:spPr bwMode="black">
            <a:xfrm>
              <a:off x="1472609" y="646860"/>
              <a:ext cx="62847" cy="214383"/>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07" name="Freeform 106"/>
            <p:cNvSpPr>
              <a:spLocks/>
            </p:cNvSpPr>
            <p:nvPr/>
          </p:nvSpPr>
          <p:spPr bwMode="black">
            <a:xfrm>
              <a:off x="1646588" y="528528"/>
              <a:ext cx="62847" cy="39495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08" name="Freeform 107"/>
            <p:cNvSpPr>
              <a:spLocks/>
            </p:cNvSpPr>
            <p:nvPr/>
          </p:nvSpPr>
          <p:spPr bwMode="black">
            <a:xfrm>
              <a:off x="1817502" y="646864"/>
              <a:ext cx="62847" cy="214383"/>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13" name="Freeform 112"/>
            <p:cNvSpPr>
              <a:spLocks/>
            </p:cNvSpPr>
            <p:nvPr/>
          </p:nvSpPr>
          <p:spPr bwMode="black">
            <a:xfrm>
              <a:off x="1991491" y="732927"/>
              <a:ext cx="62847"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
          <p:cNvSpPr>
            <a:spLocks noChangeArrowheads="1"/>
          </p:cNvSpPr>
          <p:nvPr userDrawn="1"/>
        </p:nvSpPr>
        <p:spPr bwMode="ltGray">
          <a:xfrm>
            <a:off x="10640202" y="6584515"/>
            <a:ext cx="79102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8" name="Rectangle 7"/>
          <p:cNvSpPr>
            <a:spLocks noChangeArrowheads="1"/>
          </p:cNvSpPr>
          <p:nvPr userDrawn="1"/>
        </p:nvSpPr>
        <p:spPr bwMode="ltGray">
          <a:xfrm>
            <a:off x="11578313" y="6580411"/>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51" name="Text Placeholder 50"/>
          <p:cNvSpPr>
            <a:spLocks noGrp="1"/>
          </p:cNvSpPr>
          <p:nvPr>
            <p:ph type="body" sz="quarter" idx="10" hasCustomPrompt="1"/>
          </p:nvPr>
        </p:nvSpPr>
        <p:spPr>
          <a:xfrm>
            <a:off x="314326" y="4785927"/>
            <a:ext cx="10810875" cy="395288"/>
          </a:xfrm>
        </p:spPr>
        <p:txBody>
          <a:bodyPr/>
          <a:lstStyle>
            <a:lvl1pPr marL="0" indent="0">
              <a:buFontTx/>
              <a:buNone/>
              <a:defRPr lang="en-US" sz="1800" kern="1200" dirty="0" smtClean="0">
                <a:solidFill>
                  <a:srgbClr val="6DB344"/>
                </a:solidFill>
                <a:latin typeface="+mj-lt"/>
                <a:ea typeface="+mn-ea"/>
                <a:cs typeface="+mn-cs"/>
              </a:defRPr>
            </a:lvl1pPr>
            <a:lvl2pPr>
              <a:buFontTx/>
              <a:buNone/>
              <a:defRPr lang="en-US" sz="2000" kern="1200" dirty="0" smtClean="0">
                <a:solidFill>
                  <a:srgbClr val="6DB344"/>
                </a:solidFill>
                <a:latin typeface="+mj-lt"/>
                <a:ea typeface="+mn-ea"/>
                <a:cs typeface="+mn-cs"/>
              </a:defRPr>
            </a:lvl2pPr>
            <a:lvl3pPr>
              <a:buFontTx/>
              <a:buNone/>
              <a:defRPr lang="en-US" sz="2000" kern="1200" dirty="0" smtClean="0">
                <a:solidFill>
                  <a:srgbClr val="6DB344"/>
                </a:solidFill>
                <a:latin typeface="+mj-lt"/>
                <a:ea typeface="+mn-ea"/>
                <a:cs typeface="+mn-cs"/>
              </a:defRPr>
            </a:lvl3pPr>
            <a:lvl4pPr>
              <a:buFontTx/>
              <a:buNone/>
              <a:defRPr lang="en-US" sz="2000" kern="1200" dirty="0" smtClean="0">
                <a:solidFill>
                  <a:srgbClr val="6DB344"/>
                </a:solidFill>
                <a:latin typeface="+mj-lt"/>
                <a:ea typeface="+mn-ea"/>
                <a:cs typeface="+mn-cs"/>
              </a:defRPr>
            </a:lvl4pPr>
            <a:lvl5pPr>
              <a:buFontTx/>
              <a:buNone/>
              <a:defRPr lang="en-US" sz="2000" kern="1200" dirty="0" smtClean="0">
                <a:solidFill>
                  <a:srgbClr val="6DB344"/>
                </a:solidFill>
                <a:latin typeface="+mj-lt"/>
                <a:ea typeface="+mn-ea"/>
                <a:cs typeface="+mn-cs"/>
              </a:defRPr>
            </a:lvl5pPr>
          </a:lstStyle>
          <a:p>
            <a:pPr lvl="0"/>
            <a:r>
              <a:rPr lang="en-US" dirty="0" smtClean="0"/>
              <a:t>Presenter Title</a:t>
            </a:r>
            <a:endParaRPr lang="en-US" dirty="0"/>
          </a:p>
        </p:txBody>
      </p:sp>
      <p:sp>
        <p:nvSpPr>
          <p:cNvPr id="54" name="Text Placeholder 53"/>
          <p:cNvSpPr>
            <a:spLocks noGrp="1"/>
          </p:cNvSpPr>
          <p:nvPr>
            <p:ph type="body" sz="quarter" idx="11" hasCustomPrompt="1"/>
          </p:nvPr>
        </p:nvSpPr>
        <p:spPr>
          <a:xfrm>
            <a:off x="314325" y="5273675"/>
            <a:ext cx="10829926" cy="400050"/>
          </a:xfrm>
        </p:spPr>
        <p:txBody>
          <a:bodyPr/>
          <a:lstStyle>
            <a:lvl1pPr marL="0" indent="0">
              <a:buFontTx/>
              <a:buNone/>
              <a:defRPr lang="en-US" sz="1400" kern="1200" dirty="0" smtClean="0">
                <a:solidFill>
                  <a:srgbClr val="6DB344"/>
                </a:solidFill>
                <a:latin typeface="+mj-lt"/>
                <a:ea typeface="+mn-ea"/>
                <a:cs typeface="+mn-cs"/>
              </a:defRPr>
            </a:lvl1pPr>
            <a:lvl2pPr marL="0" indent="0">
              <a:buFontTx/>
              <a:buNone/>
              <a:defRPr lang="en-US" sz="2000" kern="1200" dirty="0" smtClean="0">
                <a:solidFill>
                  <a:srgbClr val="6DB344"/>
                </a:solidFill>
                <a:latin typeface="+mj-lt"/>
                <a:ea typeface="+mn-ea"/>
                <a:cs typeface="+mn-cs"/>
              </a:defRPr>
            </a:lvl2pPr>
            <a:lvl3pPr marL="0" indent="0">
              <a:buFontTx/>
              <a:buNone/>
              <a:defRPr lang="en-US" sz="2000" kern="1200" dirty="0" smtClean="0">
                <a:solidFill>
                  <a:srgbClr val="6DB344"/>
                </a:solidFill>
                <a:latin typeface="+mj-lt"/>
                <a:ea typeface="+mn-ea"/>
                <a:cs typeface="+mn-cs"/>
              </a:defRPr>
            </a:lvl3pPr>
            <a:lvl4pPr marL="0" indent="0">
              <a:buFontTx/>
              <a:buNone/>
              <a:defRPr lang="en-US" sz="2000" kern="1200" dirty="0" smtClean="0">
                <a:solidFill>
                  <a:srgbClr val="6DB344"/>
                </a:solidFill>
                <a:latin typeface="+mj-lt"/>
                <a:ea typeface="+mn-ea"/>
                <a:cs typeface="+mn-cs"/>
              </a:defRPr>
            </a:lvl4pPr>
            <a:lvl5pPr marL="0" indent="0">
              <a:buFontTx/>
              <a:buNone/>
              <a:defRPr lang="en-US" sz="2000" kern="1200" dirty="0" smtClean="0">
                <a:solidFill>
                  <a:srgbClr val="6DB344"/>
                </a:solidFill>
                <a:latin typeface="+mj-lt"/>
                <a:ea typeface="+mn-ea"/>
                <a:cs typeface="+mn-cs"/>
              </a:defRPr>
            </a:lvl5pPr>
          </a:lstStyle>
          <a:p>
            <a:pPr lvl="0"/>
            <a:r>
              <a:rPr lang="en-US" dirty="0" smtClean="0"/>
              <a:t>Date</a:t>
            </a:r>
            <a:endParaRPr lang="en-US" dirty="0"/>
          </a:p>
        </p:txBody>
      </p:sp>
      <p:sp>
        <p:nvSpPr>
          <p:cNvPr id="52" name="Rectangle 4"/>
          <p:cNvSpPr>
            <a:spLocks noChangeArrowheads="1"/>
          </p:cNvSpPr>
          <p:nvPr userDrawn="1"/>
        </p:nvSpPr>
        <p:spPr bwMode="ltGray">
          <a:xfrm>
            <a:off x="354130" y="6586249"/>
            <a:ext cx="4559499"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306190" y="432215"/>
            <a:ext cx="11448832"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6190" y="301752"/>
            <a:ext cx="5497160"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92530" y="1600200"/>
            <a:ext cx="5521538"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6423511" y="1600200"/>
            <a:ext cx="5338705"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10640202" y="6584515"/>
            <a:ext cx="79102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4" name="Rectangle 7"/>
          <p:cNvSpPr>
            <a:spLocks noChangeArrowheads="1"/>
          </p:cNvSpPr>
          <p:nvPr userDrawn="1"/>
        </p:nvSpPr>
        <p:spPr bwMode="ltGray">
          <a:xfrm>
            <a:off x="11578313" y="6580411"/>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ext Placeholder 15"/>
          <p:cNvSpPr>
            <a:spLocks noGrp="1"/>
          </p:cNvSpPr>
          <p:nvPr>
            <p:ph type="body" sz="quarter" idx="13" hasCustomPrompt="1"/>
          </p:nvPr>
        </p:nvSpPr>
        <p:spPr>
          <a:xfrm>
            <a:off x="6428233" y="310896"/>
            <a:ext cx="5193792" cy="841248"/>
          </a:xfrm>
        </p:spPr>
        <p:txBody>
          <a:bodyPr>
            <a:noAutofit/>
          </a:bodyPr>
          <a:lstStyle>
            <a:lvl1pPr marL="0" marR="0" indent="0" algn="l" defTabSz="914400" rtl="0" eaLnBrk="1" fontAlgn="auto" latinLnBrk="0" hangingPunct="1">
              <a:lnSpc>
                <a:spcPct val="80000"/>
              </a:lnSpc>
              <a:spcBef>
                <a:spcPct val="0"/>
              </a:spcBef>
              <a:spcAft>
                <a:spcPts val="0"/>
              </a:spcAft>
              <a:buClrTx/>
              <a:buSzTx/>
              <a:buFontTx/>
              <a:buNone/>
              <a:tabLst/>
              <a:defRPr lang="en-US" sz="3600" b="0" kern="1200" spc="-100" baseline="0" dirty="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dirty="0" smtClean="0"/>
              <a:t>Two Column</a:t>
            </a:r>
            <a:br>
              <a:rPr lang="en-US" dirty="0" smtClean="0"/>
            </a:br>
            <a:r>
              <a:rPr lang="en-US" dirty="0" smtClean="0"/>
              <a:t>Title Right</a:t>
            </a:r>
            <a:endParaRPr lang="en-US" dirty="0"/>
          </a:p>
        </p:txBody>
      </p:sp>
      <p:pic>
        <p:nvPicPr>
          <p:cNvPr id="10" name="Picture 9" descr="segue texture.jpg"/>
          <p:cNvPicPr>
            <a:picLocks noChangeAspect="1"/>
          </p:cNvPicPr>
          <p:nvPr userDrawn="1"/>
        </p:nvPicPr>
        <p:blipFill>
          <a:blip r:embed="rId2" cstate="print"/>
          <a:srcRect t="95236" r="2996"/>
          <a:stretch>
            <a:fillRect/>
          </a:stretch>
        </p:blipFill>
        <p:spPr>
          <a:xfrm>
            <a:off x="444384" y="6381456"/>
            <a:ext cx="11300057" cy="163808"/>
          </a:xfrm>
          <a:prstGeom prst="rect">
            <a:avLst/>
          </a:prstGeom>
        </p:spPr>
      </p:pic>
      <p:sp>
        <p:nvSpPr>
          <p:cNvPr id="13" name="Rectangle 4"/>
          <p:cNvSpPr>
            <a:spLocks noChangeArrowheads="1"/>
          </p:cNvSpPr>
          <p:nvPr userDrawn="1"/>
        </p:nvSpPr>
        <p:spPr bwMode="ltGray">
          <a:xfrm>
            <a:off x="354130" y="6586249"/>
            <a:ext cx="4559499"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_3-Column Layout No Bottom Bar">
    <p:spTree>
      <p:nvGrpSpPr>
        <p:cNvPr id="1" name=""/>
        <p:cNvGrpSpPr/>
        <p:nvPr/>
      </p:nvGrpSpPr>
      <p:grpSpPr>
        <a:xfrm>
          <a:off x="0" y="0"/>
          <a:ext cx="0" cy="0"/>
          <a:chOff x="0" y="0"/>
          <a:chExt cx="0" cy="0"/>
        </a:xfrm>
      </p:grpSpPr>
      <p:sp>
        <p:nvSpPr>
          <p:cNvPr id="13" name="Text Placeholder 12"/>
          <p:cNvSpPr>
            <a:spLocks noGrp="1"/>
          </p:cNvSpPr>
          <p:nvPr>
            <p:ph type="body" sz="quarter" idx="14"/>
          </p:nvPr>
        </p:nvSpPr>
        <p:spPr>
          <a:xfrm>
            <a:off x="325883" y="1600203"/>
            <a:ext cx="3495823"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4388824" y="1600200"/>
            <a:ext cx="3457733"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8398864" y="1600203"/>
            <a:ext cx="3510635"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Text Placeholder 17"/>
          <p:cNvSpPr>
            <a:spLocks noGrp="1"/>
          </p:cNvSpPr>
          <p:nvPr>
            <p:ph type="body" sz="quarter" idx="17"/>
          </p:nvPr>
        </p:nvSpPr>
        <p:spPr>
          <a:xfrm>
            <a:off x="292609" y="100584"/>
            <a:ext cx="3557016" cy="1152144"/>
          </a:xfrm>
        </p:spPr>
        <p:txBody>
          <a:bodyPr anchor="b" anchorCtr="0">
            <a:no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17"/>
          <p:cNvSpPr>
            <a:spLocks noGrp="1"/>
          </p:cNvSpPr>
          <p:nvPr>
            <p:ph type="body" sz="quarter" idx="19"/>
          </p:nvPr>
        </p:nvSpPr>
        <p:spPr>
          <a:xfrm>
            <a:off x="4343401" y="100584"/>
            <a:ext cx="3465576" cy="1152144"/>
          </a:xfrm>
        </p:spPr>
        <p:txBody>
          <a:bodyPr anchor="b" anchorCtr="0">
            <a:no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3" name="Text Placeholder 17"/>
          <p:cNvSpPr>
            <a:spLocks noGrp="1"/>
          </p:cNvSpPr>
          <p:nvPr>
            <p:ph type="body" sz="quarter" idx="20"/>
          </p:nvPr>
        </p:nvSpPr>
        <p:spPr>
          <a:xfrm>
            <a:off x="8360758" y="100584"/>
            <a:ext cx="3511296" cy="1152144"/>
          </a:xfrm>
        </p:spPr>
        <p:txBody>
          <a:bodyPr anchor="b" anchorCtr="0">
            <a:no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Tree>
  </p:cSld>
  <p:clrMapOvr>
    <a:masterClrMapping/>
  </p:clrMapOvr>
  <p:transition>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39" name="Title 1"/>
          <p:cNvSpPr>
            <a:spLocks noGrp="1"/>
          </p:cNvSpPr>
          <p:nvPr>
            <p:ph type="title" hasCustomPrompt="1"/>
          </p:nvPr>
        </p:nvSpPr>
        <p:spPr>
          <a:xfrm>
            <a:off x="329210" y="439710"/>
            <a:ext cx="11420017"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479561" y="1476375"/>
            <a:ext cx="11249684" cy="4305300"/>
          </a:xfrm>
        </p:spPr>
        <p:txBody>
          <a:bodyPr anchor="ctr" anchorCtr="1"/>
          <a:lstStyle>
            <a:lvl1pPr>
              <a:buNone/>
              <a:defRPr>
                <a:latin typeface="+mj-lt"/>
              </a:defRPr>
            </a:lvl1pPr>
          </a:lstStyle>
          <a:p>
            <a:r>
              <a:rPr lang="en-US" smtClean="0"/>
              <a:t>Click icon to add chart</a:t>
            </a:r>
            <a:endParaRPr lang="en-US"/>
          </a:p>
        </p:txBody>
      </p:sp>
      <p:sp>
        <p:nvSpPr>
          <p:cNvPr id="4" name="Text Placeholder 9"/>
          <p:cNvSpPr>
            <a:spLocks noGrp="1"/>
          </p:cNvSpPr>
          <p:nvPr>
            <p:ph type="body" sz="quarter" idx="11" hasCustomPrompt="1"/>
          </p:nvPr>
        </p:nvSpPr>
        <p:spPr>
          <a:xfrm>
            <a:off x="332536" y="6062117"/>
            <a:ext cx="9945743" cy="276999"/>
          </a:xfrm>
        </p:spPr>
        <p:txBody>
          <a:bodyPr wrap="square" anchor="b" anchorCtr="0">
            <a:no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6189" y="5430244"/>
            <a:ext cx="11408626"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329098" y="1600200"/>
            <a:ext cx="5338705" cy="3749040"/>
          </a:xfrm>
        </p:spPr>
        <p:txBody>
          <a:bodyPr anchor="ctr" anchorCtr="0">
            <a:no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6496644" y="1947672"/>
            <a:ext cx="4570809"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6189" y="5430244"/>
            <a:ext cx="11408626"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53423" y="5852163"/>
            <a:ext cx="10813351" cy="384175"/>
          </a:xfrm>
        </p:spPr>
        <p:txBody>
          <a:bodyPr anchor="b" anchorCtr="0">
            <a:no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12188825"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92532" y="649224"/>
            <a:ext cx="10813350"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54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0" y="0"/>
            <a:ext cx="12188825"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306190" y="1918741"/>
            <a:ext cx="5488498"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6561651" y="310896"/>
            <a:ext cx="5192439" cy="6208776"/>
          </a:xfrm>
        </p:spPr>
        <p:txBody>
          <a:bodyPr anchor="ctr" anchorCtr="0">
            <a:no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315097" y="4279395"/>
            <a:ext cx="6244863" cy="384175"/>
          </a:xfrm>
        </p:spPr>
        <p:txBody>
          <a:bodyPr vert="horz" lIns="91440" tIns="45720" rIns="91440" bIns="45720" rtlCol="0">
            <a:no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27" name="Rectangle 3"/>
          <p:cNvSpPr>
            <a:spLocks noChangeArrowheads="1"/>
          </p:cNvSpPr>
          <p:nvPr/>
        </p:nvSpPr>
        <p:spPr bwMode="white">
          <a:xfrm>
            <a:off x="0" y="0"/>
            <a:ext cx="12188825"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78187" y="3282696"/>
            <a:ext cx="6281773"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0" y="0"/>
            <a:ext cx="12188825"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7385245" y="1917700"/>
            <a:ext cx="3567771" cy="2889250"/>
          </a:xfrm>
        </p:spPr>
        <p:txBody>
          <a:bodyPr anchor="ctr" anchorCtr="1"/>
          <a:lstStyle>
            <a:lvl1pPr algn="ctr">
              <a:defRPr>
                <a:latin typeface="+mj-lt"/>
              </a:defRPr>
            </a:lvl1pPr>
          </a:lstStyle>
          <a:p>
            <a:r>
              <a:rPr lang="en-US" dirty="0" smtClean="0"/>
              <a:t>Insert photo here</a:t>
            </a:r>
            <a:endParaRPr lang="en-US" dirty="0"/>
          </a:p>
        </p:txBody>
      </p:sp>
      <p:grpSp>
        <p:nvGrpSpPr>
          <p:cNvPr id="24" name="Group 67"/>
          <p:cNvGrpSpPr/>
          <p:nvPr userDrawn="1"/>
        </p:nvGrpSpPr>
        <p:grpSpPr>
          <a:xfrm>
            <a:off x="455614" y="301884"/>
            <a:ext cx="921133" cy="491082"/>
            <a:chOff x="609606" y="528528"/>
            <a:chExt cx="1444732" cy="763787"/>
          </a:xfrm>
          <a:gradFill flip="none" rotWithShape="1">
            <a:gsLst>
              <a:gs pos="11000">
                <a:schemeClr val="accent2"/>
              </a:gs>
              <a:gs pos="100000">
                <a:schemeClr val="accent5"/>
              </a:gs>
            </a:gsLst>
            <a:lin ang="2700000" scaled="1"/>
            <a:tileRect/>
          </a:gradFill>
        </p:grpSpPr>
        <p:sp>
          <p:nvSpPr>
            <p:cNvPr id="25" name="Rectangle 24"/>
            <p:cNvSpPr>
              <a:spLocks noChangeArrowheads="1"/>
            </p:cNvSpPr>
            <p:nvPr/>
          </p:nvSpPr>
          <p:spPr bwMode="black">
            <a:xfrm>
              <a:off x="1016583" y="1035671"/>
              <a:ext cx="65914" cy="249729"/>
            </a:xfrm>
            <a:prstGeom prst="rect">
              <a:avLst/>
            </a:prstGeom>
            <a:grpFill/>
            <a:ln w="9525">
              <a:noFill/>
              <a:miter lim="800000"/>
              <a:headEnd/>
              <a:tailEnd/>
            </a:ln>
          </p:spPr>
          <p:txBody>
            <a:bodyPr/>
            <a:lstStyle/>
            <a:p>
              <a:endParaRPr lang="en-US">
                <a:latin typeface="+mj-lt"/>
              </a:endParaRPr>
            </a:p>
          </p:txBody>
        </p:sp>
        <p:sp>
          <p:nvSpPr>
            <p:cNvPr id="26" name="Freeform 25"/>
            <p:cNvSpPr>
              <a:spLocks/>
            </p:cNvSpPr>
            <p:nvPr/>
          </p:nvSpPr>
          <p:spPr bwMode="black">
            <a:xfrm>
              <a:off x="1400565" y="1028755"/>
              <a:ext cx="190842" cy="263560"/>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28" name="Freeform 27"/>
            <p:cNvSpPr>
              <a:spLocks/>
            </p:cNvSpPr>
            <p:nvPr/>
          </p:nvSpPr>
          <p:spPr bwMode="black">
            <a:xfrm>
              <a:off x="740666" y="1028755"/>
              <a:ext cx="190842" cy="263560"/>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29" name="Freeform 28"/>
            <p:cNvSpPr>
              <a:spLocks noEditPoints="1"/>
            </p:cNvSpPr>
            <p:nvPr/>
          </p:nvSpPr>
          <p:spPr bwMode="black">
            <a:xfrm>
              <a:off x="1660386" y="1028755"/>
              <a:ext cx="262121" cy="263560"/>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30" name="Freeform 29"/>
            <p:cNvSpPr>
              <a:spLocks/>
            </p:cNvSpPr>
            <p:nvPr/>
          </p:nvSpPr>
          <p:spPr bwMode="black">
            <a:xfrm>
              <a:off x="1167569" y="1028755"/>
              <a:ext cx="170915" cy="263560"/>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32" name="Freeform 31"/>
            <p:cNvSpPr>
              <a:spLocks/>
            </p:cNvSpPr>
            <p:nvPr/>
          </p:nvSpPr>
          <p:spPr bwMode="black">
            <a:xfrm>
              <a:off x="609606" y="732922"/>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33" name="Freeform 32"/>
            <p:cNvSpPr>
              <a:spLocks/>
            </p:cNvSpPr>
            <p:nvPr/>
          </p:nvSpPr>
          <p:spPr bwMode="black">
            <a:xfrm>
              <a:off x="783587" y="646860"/>
              <a:ext cx="62081" cy="214383"/>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34" name="Freeform 33"/>
            <p:cNvSpPr>
              <a:spLocks/>
            </p:cNvSpPr>
            <p:nvPr/>
          </p:nvSpPr>
          <p:spPr bwMode="black">
            <a:xfrm>
              <a:off x="954502" y="528528"/>
              <a:ext cx="62081" cy="394956"/>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35" name="Freeform 34"/>
            <p:cNvSpPr>
              <a:spLocks/>
            </p:cNvSpPr>
            <p:nvPr/>
          </p:nvSpPr>
          <p:spPr bwMode="black">
            <a:xfrm>
              <a:off x="1128481" y="646860"/>
              <a:ext cx="62081" cy="214383"/>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36" name="Freeform 35"/>
            <p:cNvSpPr>
              <a:spLocks/>
            </p:cNvSpPr>
            <p:nvPr/>
          </p:nvSpPr>
          <p:spPr bwMode="black">
            <a:xfrm>
              <a:off x="1298630" y="732922"/>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37" name="Freeform 36"/>
            <p:cNvSpPr>
              <a:spLocks/>
            </p:cNvSpPr>
            <p:nvPr/>
          </p:nvSpPr>
          <p:spPr bwMode="black">
            <a:xfrm>
              <a:off x="1472609" y="646860"/>
              <a:ext cx="62847" cy="214383"/>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38" name="Freeform 37"/>
            <p:cNvSpPr>
              <a:spLocks/>
            </p:cNvSpPr>
            <p:nvPr/>
          </p:nvSpPr>
          <p:spPr bwMode="black">
            <a:xfrm>
              <a:off x="1646588" y="528528"/>
              <a:ext cx="62847" cy="39495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39" name="Freeform 38"/>
            <p:cNvSpPr>
              <a:spLocks/>
            </p:cNvSpPr>
            <p:nvPr/>
          </p:nvSpPr>
          <p:spPr bwMode="black">
            <a:xfrm>
              <a:off x="1817502" y="646864"/>
              <a:ext cx="62847" cy="214383"/>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0" name="Freeform 39"/>
            <p:cNvSpPr>
              <a:spLocks/>
            </p:cNvSpPr>
            <p:nvPr/>
          </p:nvSpPr>
          <p:spPr bwMode="black">
            <a:xfrm>
              <a:off x="1991491" y="732927"/>
              <a:ext cx="62847"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Tree>
  </p:cSld>
  <p:clrMapOvr>
    <a:masterClrMapping/>
  </p:clrMapOvr>
  <p:transition>
    <p:wipe dir="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6929" y="6141723"/>
            <a:ext cx="12205754"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6929" y="0"/>
            <a:ext cx="12205754" cy="6858000"/>
          </a:xfrm>
          <a:prstGeom prst="rect">
            <a:avLst/>
          </a:prstGeom>
          <a:noFill/>
        </p:spPr>
      </p:pic>
      <p:sp>
        <p:nvSpPr>
          <p:cNvPr id="9" name="Rounded Rectangle 8"/>
          <p:cNvSpPr/>
          <p:nvPr userDrawn="1"/>
        </p:nvSpPr>
        <p:spPr>
          <a:xfrm>
            <a:off x="2430699" y="-3578087"/>
            <a:ext cx="2305719"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userDrawn="1"/>
        </p:nvSpPr>
        <p:spPr>
          <a:xfrm>
            <a:off x="0" y="-645215"/>
            <a:ext cx="2305719"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userDrawn="1"/>
        </p:nvSpPr>
        <p:spPr>
          <a:xfrm rot="10800000">
            <a:off x="1351371" y="-645215"/>
            <a:ext cx="2305719"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8498613" y="1711187"/>
            <a:ext cx="2305719"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10804455" y="834887"/>
            <a:ext cx="2305719"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4047043" y="-3377648"/>
            <a:ext cx="2305719"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hasCustomPrompt="1"/>
          </p:nvPr>
        </p:nvSpPr>
        <p:spPr>
          <a:xfrm>
            <a:off x="316909" y="484635"/>
            <a:ext cx="11670464" cy="4372131"/>
          </a:xfrm>
        </p:spPr>
        <p:txBody>
          <a:bodyPr anchor="b" anchorCtr="0"/>
          <a:lstStyle>
            <a:lvl1pPr marL="228600" indent="-228600">
              <a:buFont typeface="Arial" pitchFamily="34" charset="0"/>
              <a:buChar char="“"/>
              <a:defRPr sz="6000" spc="0" baseline="0">
                <a:solidFill>
                  <a:schemeClr val="bg1"/>
                </a:solidFill>
                <a:latin typeface="+mj-lt"/>
              </a:defRPr>
            </a:lvl1pPr>
          </a:lstStyle>
          <a:p>
            <a:r>
              <a:rPr lang="en-US" dirty="0" smtClean="0"/>
              <a:t>Click to edit Master title style”</a:t>
            </a:r>
            <a:endParaRPr lang="en-US" dirty="0"/>
          </a:p>
        </p:txBody>
      </p:sp>
      <p:sp>
        <p:nvSpPr>
          <p:cNvPr id="28" name="Rectangle 5"/>
          <p:cNvSpPr>
            <a:spLocks noChangeArrowheads="1"/>
          </p:cNvSpPr>
          <p:nvPr/>
        </p:nvSpPr>
        <p:spPr bwMode="ltGray">
          <a:xfrm>
            <a:off x="10347517" y="6584516"/>
            <a:ext cx="1083706"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userDrawn="1"/>
        </p:nvSpPr>
        <p:spPr bwMode="ltGray">
          <a:xfrm>
            <a:off x="10347517" y="6584516"/>
            <a:ext cx="1083706"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534776" y="5358903"/>
            <a:ext cx="11429936" cy="614362"/>
          </a:xfrm>
        </p:spPr>
        <p:txBody>
          <a:bodyPr vert="horz" lIns="91440" tIns="45720" rIns="91440" bIns="45720" rtlCol="0">
            <a:no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18" name="Rectangle 4"/>
          <p:cNvSpPr>
            <a:spLocks noChangeArrowheads="1"/>
          </p:cNvSpPr>
          <p:nvPr userDrawn="1"/>
        </p:nvSpPr>
        <p:spPr bwMode="ltGray">
          <a:xfrm>
            <a:off x="354130" y="6586249"/>
            <a:ext cx="4559499"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chemeClr val="bg2"/>
                </a:solidFill>
                <a:latin typeface="+mj-lt"/>
              </a:rPr>
              <a:t>© 2011 Cisco and/or its affiliates. All rights reserved.</a:t>
            </a:r>
            <a:endParaRPr lang="en-US" sz="600" dirty="0">
              <a:solidFill>
                <a:schemeClr val="bg2"/>
              </a:solidFill>
              <a:latin typeface="+mj-lt"/>
            </a:endParaRPr>
          </a:p>
        </p:txBody>
      </p:sp>
      <p:sp>
        <p:nvSpPr>
          <p:cNvPr id="23" name="Rectangle 7"/>
          <p:cNvSpPr>
            <a:spLocks noChangeArrowheads="1"/>
          </p:cNvSpPr>
          <p:nvPr userDrawn="1"/>
        </p:nvSpPr>
        <p:spPr bwMode="ltGray">
          <a:xfrm>
            <a:off x="11578313" y="6580411"/>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2"/>
                </a:solidFill>
                <a:latin typeface="+mj-lt"/>
              </a:rPr>
              <a:pPr algn="r" defTabSz="814388">
                <a:lnSpc>
                  <a:spcPct val="100000"/>
                </a:lnSpc>
              </a:pPr>
              <a:t>‹#›</a:t>
            </a:fld>
            <a:endParaRPr lang="en-US" sz="600" dirty="0">
              <a:solidFill>
                <a:schemeClr val="bg2"/>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White">
    <p:spTree>
      <p:nvGrpSpPr>
        <p:cNvPr id="1" name=""/>
        <p:cNvGrpSpPr/>
        <p:nvPr/>
      </p:nvGrpSpPr>
      <p:grpSpPr>
        <a:xfrm>
          <a:off x="0" y="0"/>
          <a:ext cx="0" cy="0"/>
          <a:chOff x="0" y="0"/>
          <a:chExt cx="0" cy="0"/>
        </a:xfrm>
      </p:grpSpPr>
      <p:pic>
        <p:nvPicPr>
          <p:cNvPr id="53" name="Picture 52" descr="segue texture.jpg"/>
          <p:cNvPicPr>
            <a:picLocks noChangeAspect="1"/>
          </p:cNvPicPr>
          <p:nvPr userDrawn="1"/>
        </p:nvPicPr>
        <p:blipFill>
          <a:blip r:embed="rId2" cstate="print"/>
          <a:srcRect t="95236" r="2996"/>
          <a:stretch>
            <a:fillRect/>
          </a:stretch>
        </p:blipFill>
        <p:spPr>
          <a:xfrm>
            <a:off x="444384" y="6381456"/>
            <a:ext cx="11300057" cy="163808"/>
          </a:xfrm>
          <a:prstGeom prst="rect">
            <a:avLst/>
          </a:prstGeom>
        </p:spPr>
      </p:pic>
      <p:sp>
        <p:nvSpPr>
          <p:cNvPr id="49" name="Rectangle 3"/>
          <p:cNvSpPr>
            <a:spLocks noChangeArrowheads="1"/>
          </p:cNvSpPr>
          <p:nvPr/>
        </p:nvSpPr>
        <p:spPr bwMode="hidden">
          <a:xfrm>
            <a:off x="0" y="0"/>
            <a:ext cx="12188825"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85" name="Rectangle 84"/>
          <p:cNvSpPr/>
          <p:nvPr/>
        </p:nvSpPr>
        <p:spPr>
          <a:xfrm>
            <a:off x="0" y="2384"/>
            <a:ext cx="12168841"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4" name="Rectangle 43"/>
          <p:cNvSpPr/>
          <p:nvPr userDrawn="1"/>
        </p:nvSpPr>
        <p:spPr>
          <a:xfrm>
            <a:off x="1" y="6545266"/>
            <a:ext cx="12168841" cy="3127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315095" y="4464069"/>
            <a:ext cx="10813351" cy="384175"/>
          </a:xfrm>
        </p:spPr>
        <p:txBody>
          <a:bodyPr anchor="b" anchorCtr="0">
            <a:noAutofit/>
          </a:bodyPr>
          <a:lstStyle>
            <a:lvl1pPr marL="0" indent="0" algn="l">
              <a:buNone/>
              <a:defRPr lang="en-US" sz="2000" b="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a:t>
            </a:r>
            <a:endParaRPr lang="en-US" dirty="0"/>
          </a:p>
        </p:txBody>
      </p:sp>
      <p:sp>
        <p:nvSpPr>
          <p:cNvPr id="50" name="Title 1"/>
          <p:cNvSpPr>
            <a:spLocks noGrp="1"/>
          </p:cNvSpPr>
          <p:nvPr>
            <p:ph type="ctrTitle" hasCustomPrompt="1"/>
          </p:nvPr>
        </p:nvSpPr>
        <p:spPr>
          <a:xfrm>
            <a:off x="295114" y="1248231"/>
            <a:ext cx="10813350" cy="2907239"/>
          </a:xfrm>
        </p:spPr>
        <p:txBody>
          <a:bodyPr/>
          <a:lstStyle>
            <a:lvl1pPr algn="l" defTabSz="914400" rtl="0" eaLnBrk="1" latinLnBrk="0" hangingPunct="1">
              <a:lnSpc>
                <a:spcPct val="90000"/>
              </a:lnSpc>
              <a:spcBef>
                <a:spcPct val="0"/>
              </a:spcBef>
              <a:buNone/>
              <a:defRPr lang="en-US" sz="6000" b="0" kern="1200" spc="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grpSp>
        <p:nvGrpSpPr>
          <p:cNvPr id="2" name="Group 67"/>
          <p:cNvGrpSpPr/>
          <p:nvPr userDrawn="1"/>
        </p:nvGrpSpPr>
        <p:grpSpPr>
          <a:xfrm>
            <a:off x="455614" y="301886"/>
            <a:ext cx="839969" cy="447811"/>
            <a:chOff x="609606" y="528528"/>
            <a:chExt cx="1444732" cy="763787"/>
          </a:xfrm>
          <a:gradFill flip="none" rotWithShape="1">
            <a:gsLst>
              <a:gs pos="11000">
                <a:schemeClr val="accent2"/>
              </a:gs>
              <a:gs pos="100000">
                <a:schemeClr val="accent5"/>
              </a:gs>
            </a:gsLst>
            <a:lin ang="2700000" scaled="1"/>
            <a:tileRect/>
          </a:gradFill>
        </p:grpSpPr>
        <p:sp>
          <p:nvSpPr>
            <p:cNvPr id="92" name="Rectangle 91"/>
            <p:cNvSpPr>
              <a:spLocks noChangeArrowheads="1"/>
            </p:cNvSpPr>
            <p:nvPr/>
          </p:nvSpPr>
          <p:spPr bwMode="black">
            <a:xfrm>
              <a:off x="1016583" y="1035671"/>
              <a:ext cx="65914" cy="249729"/>
            </a:xfrm>
            <a:prstGeom prst="rect">
              <a:avLst/>
            </a:prstGeom>
            <a:grpFill/>
            <a:ln w="9525">
              <a:noFill/>
              <a:miter lim="800000"/>
              <a:headEnd/>
              <a:tailEnd/>
            </a:ln>
          </p:spPr>
          <p:txBody>
            <a:bodyPr/>
            <a:lstStyle/>
            <a:p>
              <a:endParaRPr lang="en-US">
                <a:latin typeface="+mj-lt"/>
              </a:endParaRPr>
            </a:p>
          </p:txBody>
        </p:sp>
        <p:sp>
          <p:nvSpPr>
            <p:cNvPr id="93" name="Freeform 92"/>
            <p:cNvSpPr>
              <a:spLocks/>
            </p:cNvSpPr>
            <p:nvPr/>
          </p:nvSpPr>
          <p:spPr bwMode="black">
            <a:xfrm>
              <a:off x="1400565" y="1028755"/>
              <a:ext cx="190842" cy="263560"/>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94" name="Freeform 93"/>
            <p:cNvSpPr>
              <a:spLocks/>
            </p:cNvSpPr>
            <p:nvPr/>
          </p:nvSpPr>
          <p:spPr bwMode="black">
            <a:xfrm>
              <a:off x="740666" y="1028755"/>
              <a:ext cx="190842" cy="263560"/>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95" name="Freeform 94"/>
            <p:cNvSpPr>
              <a:spLocks noEditPoints="1"/>
            </p:cNvSpPr>
            <p:nvPr/>
          </p:nvSpPr>
          <p:spPr bwMode="black">
            <a:xfrm>
              <a:off x="1660386" y="1028755"/>
              <a:ext cx="262121" cy="263560"/>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6" name="Freeform 95"/>
            <p:cNvSpPr>
              <a:spLocks/>
            </p:cNvSpPr>
            <p:nvPr/>
          </p:nvSpPr>
          <p:spPr bwMode="black">
            <a:xfrm>
              <a:off x="1167569" y="1028755"/>
              <a:ext cx="170915" cy="263560"/>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97" name="Freeform 96"/>
            <p:cNvSpPr>
              <a:spLocks/>
            </p:cNvSpPr>
            <p:nvPr/>
          </p:nvSpPr>
          <p:spPr bwMode="black">
            <a:xfrm>
              <a:off x="609606" y="732922"/>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98" name="Freeform 97"/>
            <p:cNvSpPr>
              <a:spLocks/>
            </p:cNvSpPr>
            <p:nvPr/>
          </p:nvSpPr>
          <p:spPr bwMode="black">
            <a:xfrm>
              <a:off x="783587" y="646860"/>
              <a:ext cx="62081" cy="214383"/>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99" name="Freeform 98"/>
            <p:cNvSpPr>
              <a:spLocks/>
            </p:cNvSpPr>
            <p:nvPr/>
          </p:nvSpPr>
          <p:spPr bwMode="black">
            <a:xfrm>
              <a:off x="954502" y="528528"/>
              <a:ext cx="62081" cy="394956"/>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00" name="Freeform 99"/>
            <p:cNvSpPr>
              <a:spLocks/>
            </p:cNvSpPr>
            <p:nvPr/>
          </p:nvSpPr>
          <p:spPr bwMode="black">
            <a:xfrm>
              <a:off x="1128481" y="646860"/>
              <a:ext cx="62081" cy="214383"/>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05" name="Freeform 104"/>
            <p:cNvSpPr>
              <a:spLocks/>
            </p:cNvSpPr>
            <p:nvPr/>
          </p:nvSpPr>
          <p:spPr bwMode="black">
            <a:xfrm>
              <a:off x="1298630" y="732922"/>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06" name="Freeform 105"/>
            <p:cNvSpPr>
              <a:spLocks/>
            </p:cNvSpPr>
            <p:nvPr/>
          </p:nvSpPr>
          <p:spPr bwMode="black">
            <a:xfrm>
              <a:off x="1472609" y="646860"/>
              <a:ext cx="62847" cy="214383"/>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07" name="Freeform 106"/>
            <p:cNvSpPr>
              <a:spLocks/>
            </p:cNvSpPr>
            <p:nvPr/>
          </p:nvSpPr>
          <p:spPr bwMode="black">
            <a:xfrm>
              <a:off x="1646588" y="528528"/>
              <a:ext cx="62847" cy="39495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08" name="Freeform 107"/>
            <p:cNvSpPr>
              <a:spLocks/>
            </p:cNvSpPr>
            <p:nvPr/>
          </p:nvSpPr>
          <p:spPr bwMode="black">
            <a:xfrm>
              <a:off x="1817502" y="646864"/>
              <a:ext cx="62847" cy="214383"/>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13" name="Freeform 112"/>
            <p:cNvSpPr>
              <a:spLocks/>
            </p:cNvSpPr>
            <p:nvPr/>
          </p:nvSpPr>
          <p:spPr bwMode="black">
            <a:xfrm>
              <a:off x="1991491" y="732927"/>
              <a:ext cx="62847"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
          <p:cNvSpPr>
            <a:spLocks noChangeArrowheads="1"/>
          </p:cNvSpPr>
          <p:nvPr userDrawn="1"/>
        </p:nvSpPr>
        <p:spPr bwMode="ltGray">
          <a:xfrm>
            <a:off x="10640202" y="6584515"/>
            <a:ext cx="79102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8" name="Rectangle 7"/>
          <p:cNvSpPr>
            <a:spLocks noChangeArrowheads="1"/>
          </p:cNvSpPr>
          <p:nvPr userDrawn="1"/>
        </p:nvSpPr>
        <p:spPr bwMode="ltGray">
          <a:xfrm>
            <a:off x="11578313" y="6580411"/>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51" name="Text Placeholder 50"/>
          <p:cNvSpPr>
            <a:spLocks noGrp="1"/>
          </p:cNvSpPr>
          <p:nvPr>
            <p:ph type="body" sz="quarter" idx="10" hasCustomPrompt="1"/>
          </p:nvPr>
        </p:nvSpPr>
        <p:spPr>
          <a:xfrm>
            <a:off x="314326" y="4785927"/>
            <a:ext cx="10810875" cy="395288"/>
          </a:xfrm>
        </p:spPr>
        <p:txBody>
          <a:bodyPr/>
          <a:lstStyle>
            <a:lvl1pPr marL="0" indent="0">
              <a:buFontTx/>
              <a:buNone/>
              <a:defRPr lang="en-US" sz="1800" kern="1200" dirty="0" smtClean="0">
                <a:solidFill>
                  <a:srgbClr val="6DB344"/>
                </a:solidFill>
                <a:latin typeface="+mj-lt"/>
                <a:ea typeface="+mn-ea"/>
                <a:cs typeface="+mn-cs"/>
              </a:defRPr>
            </a:lvl1pPr>
            <a:lvl2pPr>
              <a:buFontTx/>
              <a:buNone/>
              <a:defRPr lang="en-US" sz="2000" kern="1200" dirty="0" smtClean="0">
                <a:solidFill>
                  <a:srgbClr val="6DB344"/>
                </a:solidFill>
                <a:latin typeface="+mj-lt"/>
                <a:ea typeface="+mn-ea"/>
                <a:cs typeface="+mn-cs"/>
              </a:defRPr>
            </a:lvl2pPr>
            <a:lvl3pPr>
              <a:buFontTx/>
              <a:buNone/>
              <a:defRPr lang="en-US" sz="2000" kern="1200" dirty="0" smtClean="0">
                <a:solidFill>
                  <a:srgbClr val="6DB344"/>
                </a:solidFill>
                <a:latin typeface="+mj-lt"/>
                <a:ea typeface="+mn-ea"/>
                <a:cs typeface="+mn-cs"/>
              </a:defRPr>
            </a:lvl3pPr>
            <a:lvl4pPr>
              <a:buFontTx/>
              <a:buNone/>
              <a:defRPr lang="en-US" sz="2000" kern="1200" dirty="0" smtClean="0">
                <a:solidFill>
                  <a:srgbClr val="6DB344"/>
                </a:solidFill>
                <a:latin typeface="+mj-lt"/>
                <a:ea typeface="+mn-ea"/>
                <a:cs typeface="+mn-cs"/>
              </a:defRPr>
            </a:lvl4pPr>
            <a:lvl5pPr>
              <a:buFontTx/>
              <a:buNone/>
              <a:defRPr lang="en-US" sz="2000" kern="1200" dirty="0" smtClean="0">
                <a:solidFill>
                  <a:srgbClr val="6DB344"/>
                </a:solidFill>
                <a:latin typeface="+mj-lt"/>
                <a:ea typeface="+mn-ea"/>
                <a:cs typeface="+mn-cs"/>
              </a:defRPr>
            </a:lvl5pPr>
          </a:lstStyle>
          <a:p>
            <a:pPr lvl="0"/>
            <a:r>
              <a:rPr lang="en-US" dirty="0" smtClean="0"/>
              <a:t>Presenter Title</a:t>
            </a:r>
            <a:endParaRPr lang="en-US" dirty="0"/>
          </a:p>
        </p:txBody>
      </p:sp>
      <p:sp>
        <p:nvSpPr>
          <p:cNvPr id="54" name="Text Placeholder 53"/>
          <p:cNvSpPr>
            <a:spLocks noGrp="1"/>
          </p:cNvSpPr>
          <p:nvPr>
            <p:ph type="body" sz="quarter" idx="11" hasCustomPrompt="1"/>
          </p:nvPr>
        </p:nvSpPr>
        <p:spPr>
          <a:xfrm>
            <a:off x="314325" y="5273675"/>
            <a:ext cx="10829926" cy="400050"/>
          </a:xfrm>
        </p:spPr>
        <p:txBody>
          <a:bodyPr/>
          <a:lstStyle>
            <a:lvl1pPr marL="0" indent="0">
              <a:buFontTx/>
              <a:buNone/>
              <a:defRPr lang="en-US" sz="1400" kern="1200" dirty="0" smtClean="0">
                <a:solidFill>
                  <a:srgbClr val="6DB344"/>
                </a:solidFill>
                <a:latin typeface="+mj-lt"/>
                <a:ea typeface="+mn-ea"/>
                <a:cs typeface="+mn-cs"/>
              </a:defRPr>
            </a:lvl1pPr>
            <a:lvl2pPr marL="0" indent="0">
              <a:buFontTx/>
              <a:buNone/>
              <a:defRPr lang="en-US" sz="2000" kern="1200" dirty="0" smtClean="0">
                <a:solidFill>
                  <a:srgbClr val="6DB344"/>
                </a:solidFill>
                <a:latin typeface="+mj-lt"/>
                <a:ea typeface="+mn-ea"/>
                <a:cs typeface="+mn-cs"/>
              </a:defRPr>
            </a:lvl2pPr>
            <a:lvl3pPr marL="0" indent="0">
              <a:buFontTx/>
              <a:buNone/>
              <a:defRPr lang="en-US" sz="2000" kern="1200" dirty="0" smtClean="0">
                <a:solidFill>
                  <a:srgbClr val="6DB344"/>
                </a:solidFill>
                <a:latin typeface="+mj-lt"/>
                <a:ea typeface="+mn-ea"/>
                <a:cs typeface="+mn-cs"/>
              </a:defRPr>
            </a:lvl3pPr>
            <a:lvl4pPr marL="0" indent="0">
              <a:buFontTx/>
              <a:buNone/>
              <a:defRPr lang="en-US" sz="2000" kern="1200" dirty="0" smtClean="0">
                <a:solidFill>
                  <a:srgbClr val="6DB344"/>
                </a:solidFill>
                <a:latin typeface="+mj-lt"/>
                <a:ea typeface="+mn-ea"/>
                <a:cs typeface="+mn-cs"/>
              </a:defRPr>
            </a:lvl4pPr>
            <a:lvl5pPr marL="0" indent="0">
              <a:buFontTx/>
              <a:buNone/>
              <a:defRPr lang="en-US" sz="2000" kern="1200" dirty="0" smtClean="0">
                <a:solidFill>
                  <a:srgbClr val="6DB344"/>
                </a:solidFill>
                <a:latin typeface="+mj-lt"/>
                <a:ea typeface="+mn-ea"/>
                <a:cs typeface="+mn-cs"/>
              </a:defRPr>
            </a:lvl5pPr>
          </a:lstStyle>
          <a:p>
            <a:pPr lvl="0"/>
            <a:r>
              <a:rPr lang="en-US" dirty="0" smtClean="0"/>
              <a:t>Date</a:t>
            </a:r>
            <a:endParaRPr lang="en-US" dirty="0"/>
          </a:p>
        </p:txBody>
      </p:sp>
      <p:sp>
        <p:nvSpPr>
          <p:cNvPr id="28" name="Rectangle 4"/>
          <p:cNvSpPr>
            <a:spLocks noChangeArrowheads="1"/>
          </p:cNvSpPr>
          <p:nvPr userDrawn="1"/>
        </p:nvSpPr>
        <p:spPr bwMode="ltGray">
          <a:xfrm>
            <a:off x="354130" y="6586249"/>
            <a:ext cx="4559499"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29" y="0"/>
            <a:ext cx="12205754" cy="6858000"/>
          </a:xfrm>
          <a:prstGeom prst="rect">
            <a:avLst/>
          </a:prstGeom>
          <a:noFill/>
        </p:spPr>
      </p:pic>
      <p:sp>
        <p:nvSpPr>
          <p:cNvPr id="29" name="Rectangle 28"/>
          <p:cNvSpPr/>
          <p:nvPr/>
        </p:nvSpPr>
        <p:spPr>
          <a:xfrm>
            <a:off x="2521843" y="795528"/>
            <a:ext cx="7130463"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userDrawn="1"/>
        </p:nvSpPr>
        <p:spPr>
          <a:xfrm>
            <a:off x="2521843" y="4794352"/>
            <a:ext cx="7128213"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2532991" y="795528"/>
            <a:ext cx="7103800"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753777" y="4873438"/>
            <a:ext cx="6763665" cy="838200"/>
          </a:xfrm>
        </p:spPr>
        <p:txBody>
          <a:bodyPr anchor="ctr"/>
          <a:lstStyle>
            <a:lvl1pPr>
              <a:defRPr sz="2600">
                <a:latin typeface="+mj-lt"/>
              </a:defRPr>
            </a:lvl1pPr>
          </a:lstStyle>
          <a:p>
            <a:r>
              <a:rPr lang="en-US" smtClean="0"/>
              <a:t>Click to edit Master title style</a:t>
            </a:r>
            <a:endParaRPr lang="en-US" dirty="0"/>
          </a:p>
        </p:txBody>
      </p:sp>
      <p:sp>
        <p:nvSpPr>
          <p:cNvPr id="7" name="Rectangle 5"/>
          <p:cNvSpPr>
            <a:spLocks noChangeArrowheads="1"/>
          </p:cNvSpPr>
          <p:nvPr userDrawn="1"/>
        </p:nvSpPr>
        <p:spPr bwMode="ltGray">
          <a:xfrm>
            <a:off x="10347517" y="6584516"/>
            <a:ext cx="1083706"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8" name="Rectangle 5"/>
          <p:cNvSpPr>
            <a:spLocks noChangeArrowheads="1"/>
          </p:cNvSpPr>
          <p:nvPr userDrawn="1"/>
        </p:nvSpPr>
        <p:spPr bwMode="ltGray">
          <a:xfrm>
            <a:off x="10347517" y="6584516"/>
            <a:ext cx="1083706"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9" name="Rectangle 4"/>
          <p:cNvSpPr>
            <a:spLocks noChangeArrowheads="1"/>
          </p:cNvSpPr>
          <p:nvPr userDrawn="1"/>
        </p:nvSpPr>
        <p:spPr bwMode="ltGray">
          <a:xfrm>
            <a:off x="354130" y="6586249"/>
            <a:ext cx="4559499"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chemeClr val="bg2"/>
                </a:solidFill>
                <a:latin typeface="+mj-lt"/>
              </a:rPr>
              <a:t>© 2011 Cisco and/or its affiliates. All rights reserved.</a:t>
            </a:r>
            <a:endParaRPr lang="en-US" sz="600" dirty="0">
              <a:solidFill>
                <a:schemeClr val="bg2"/>
              </a:solidFill>
              <a:latin typeface="+mj-lt"/>
            </a:endParaRPr>
          </a:p>
        </p:txBody>
      </p:sp>
      <p:sp>
        <p:nvSpPr>
          <p:cNvPr id="10" name="Rectangle 7"/>
          <p:cNvSpPr>
            <a:spLocks noChangeArrowheads="1"/>
          </p:cNvSpPr>
          <p:nvPr userDrawn="1"/>
        </p:nvSpPr>
        <p:spPr bwMode="ltGray">
          <a:xfrm>
            <a:off x="11578313" y="6580411"/>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2"/>
                </a:solidFill>
                <a:latin typeface="+mj-lt"/>
              </a:rPr>
              <a:pPr algn="r" defTabSz="814388">
                <a:lnSpc>
                  <a:spcPct val="100000"/>
                </a:lnSpc>
              </a:pPr>
              <a:t>‹#›</a:t>
            </a:fld>
            <a:endParaRPr lang="en-US" sz="600" dirty="0">
              <a:solidFill>
                <a:schemeClr val="bg2"/>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29" y="0"/>
            <a:ext cx="12205754" cy="6858000"/>
          </a:xfrm>
          <a:prstGeom prst="rect">
            <a:avLst/>
          </a:prstGeom>
          <a:noFill/>
        </p:spPr>
      </p:pic>
      <p:sp>
        <p:nvSpPr>
          <p:cNvPr id="32" name="Rectangle 31"/>
          <p:cNvSpPr/>
          <p:nvPr/>
        </p:nvSpPr>
        <p:spPr>
          <a:xfrm>
            <a:off x="450988" y="310896"/>
            <a:ext cx="4363599"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50988" y="310896"/>
            <a:ext cx="4363599"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306191" y="3429000"/>
            <a:ext cx="9343297" cy="1421928"/>
          </a:xfrm>
        </p:spPr>
        <p:txBody>
          <a:bodyPr anchor="t">
            <a:no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
        <p:nvSpPr>
          <p:cNvPr id="6" name="Rectangle 5"/>
          <p:cNvSpPr>
            <a:spLocks noChangeArrowheads="1"/>
          </p:cNvSpPr>
          <p:nvPr userDrawn="1"/>
        </p:nvSpPr>
        <p:spPr bwMode="ltGray">
          <a:xfrm>
            <a:off x="10347517" y="6584516"/>
            <a:ext cx="1083706"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Rectangle 5"/>
          <p:cNvSpPr>
            <a:spLocks noChangeArrowheads="1"/>
          </p:cNvSpPr>
          <p:nvPr userDrawn="1"/>
        </p:nvSpPr>
        <p:spPr bwMode="ltGray">
          <a:xfrm>
            <a:off x="10347517" y="6584516"/>
            <a:ext cx="1083706"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8" name="Rectangle 4"/>
          <p:cNvSpPr>
            <a:spLocks noChangeArrowheads="1"/>
          </p:cNvSpPr>
          <p:nvPr userDrawn="1"/>
        </p:nvSpPr>
        <p:spPr bwMode="ltGray">
          <a:xfrm>
            <a:off x="354130" y="6586249"/>
            <a:ext cx="4559499"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chemeClr val="bg2"/>
                </a:solidFill>
                <a:latin typeface="+mj-lt"/>
              </a:rPr>
              <a:t>© 2011 Cisco and/or its affiliates. All rights reserved.</a:t>
            </a:r>
            <a:endParaRPr lang="en-US" sz="600" dirty="0">
              <a:solidFill>
                <a:schemeClr val="bg2"/>
              </a:solidFill>
              <a:latin typeface="+mj-lt"/>
            </a:endParaRPr>
          </a:p>
        </p:txBody>
      </p:sp>
      <p:sp>
        <p:nvSpPr>
          <p:cNvPr id="10" name="Rectangle 7"/>
          <p:cNvSpPr>
            <a:spLocks noChangeArrowheads="1"/>
          </p:cNvSpPr>
          <p:nvPr userDrawn="1"/>
        </p:nvSpPr>
        <p:spPr bwMode="ltGray">
          <a:xfrm>
            <a:off x="11578313" y="6580411"/>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2"/>
                </a:solidFill>
                <a:latin typeface="+mj-lt"/>
              </a:rPr>
              <a:pPr algn="r" defTabSz="814388">
                <a:lnSpc>
                  <a:spcPct val="100000"/>
                </a:lnSpc>
              </a:pPr>
              <a:t>‹#›</a:t>
            </a:fld>
            <a:endParaRPr lang="en-US" sz="600" dirty="0">
              <a:solidFill>
                <a:schemeClr val="bg2"/>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29" y="0"/>
            <a:ext cx="12205754" cy="6858000"/>
          </a:xfrm>
          <a:prstGeom prst="rect">
            <a:avLst/>
          </a:prstGeom>
          <a:noFill/>
        </p:spPr>
      </p:pic>
      <p:sp>
        <p:nvSpPr>
          <p:cNvPr id="40" name="Rectangle 39"/>
          <p:cNvSpPr/>
          <p:nvPr/>
        </p:nvSpPr>
        <p:spPr>
          <a:xfrm>
            <a:off x="6655098" y="859536"/>
            <a:ext cx="4838964"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6655098" y="859536"/>
            <a:ext cx="4838964"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306191" y="728975"/>
            <a:ext cx="5798380" cy="1085313"/>
          </a:xfrm>
        </p:spPr>
        <p:txBody>
          <a:bodyPr anchor="t">
            <a:noAutofit/>
          </a:bodyPr>
          <a:lstStyle>
            <a:lvl1pPr>
              <a:lnSpc>
                <a:spcPct val="90000"/>
              </a:lnSpc>
              <a:defRPr>
                <a:solidFill>
                  <a:schemeClr val="bg1"/>
                </a:solidFill>
                <a:latin typeface="+mj-lt"/>
              </a:defRPr>
            </a:lvl1pPr>
          </a:lstStyle>
          <a:p>
            <a:r>
              <a:rPr lang="en-US" smtClean="0"/>
              <a:t>Click to edit Master title style</a:t>
            </a:r>
            <a:endParaRPr lang="en-US" dirty="0"/>
          </a:p>
        </p:txBody>
      </p:sp>
      <p:sp>
        <p:nvSpPr>
          <p:cNvPr id="6" name="Rectangle 5"/>
          <p:cNvSpPr>
            <a:spLocks noChangeArrowheads="1"/>
          </p:cNvSpPr>
          <p:nvPr userDrawn="1"/>
        </p:nvSpPr>
        <p:spPr bwMode="ltGray">
          <a:xfrm>
            <a:off x="10347517" y="6584516"/>
            <a:ext cx="1083706"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Rectangle 5"/>
          <p:cNvSpPr>
            <a:spLocks noChangeArrowheads="1"/>
          </p:cNvSpPr>
          <p:nvPr userDrawn="1"/>
        </p:nvSpPr>
        <p:spPr bwMode="ltGray">
          <a:xfrm>
            <a:off x="10347517" y="6584516"/>
            <a:ext cx="1083706"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8" name="Rectangle 4"/>
          <p:cNvSpPr>
            <a:spLocks noChangeArrowheads="1"/>
          </p:cNvSpPr>
          <p:nvPr userDrawn="1"/>
        </p:nvSpPr>
        <p:spPr bwMode="ltGray">
          <a:xfrm>
            <a:off x="354130" y="6586249"/>
            <a:ext cx="4559499"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chemeClr val="bg2"/>
                </a:solidFill>
                <a:latin typeface="+mj-lt"/>
              </a:rPr>
              <a:t>© 2011 Cisco and/or its affiliates. All rights reserved.</a:t>
            </a:r>
            <a:endParaRPr lang="en-US" sz="600" dirty="0">
              <a:solidFill>
                <a:schemeClr val="bg2"/>
              </a:solidFill>
              <a:latin typeface="+mj-lt"/>
            </a:endParaRPr>
          </a:p>
        </p:txBody>
      </p:sp>
      <p:sp>
        <p:nvSpPr>
          <p:cNvPr id="10" name="Rectangle 7"/>
          <p:cNvSpPr>
            <a:spLocks noChangeArrowheads="1"/>
          </p:cNvSpPr>
          <p:nvPr userDrawn="1"/>
        </p:nvSpPr>
        <p:spPr bwMode="ltGray">
          <a:xfrm>
            <a:off x="11578313" y="6580411"/>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2"/>
                </a:solidFill>
                <a:latin typeface="+mj-lt"/>
              </a:rPr>
              <a:pPr algn="r" defTabSz="814388">
                <a:lnSpc>
                  <a:spcPct val="100000"/>
                </a:lnSpc>
              </a:pPr>
              <a:t>‹#›</a:t>
            </a:fld>
            <a:endParaRPr lang="en-US" sz="600" dirty="0">
              <a:solidFill>
                <a:schemeClr val="bg2"/>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29" y="0"/>
            <a:ext cx="12205754" cy="6858000"/>
          </a:xfrm>
          <a:prstGeom prst="rect">
            <a:avLst/>
          </a:prstGeom>
          <a:noFill/>
        </p:spPr>
      </p:pic>
      <p:sp>
        <p:nvSpPr>
          <p:cNvPr id="48" name="Rectangle 47"/>
          <p:cNvSpPr/>
          <p:nvPr/>
        </p:nvSpPr>
        <p:spPr>
          <a:xfrm>
            <a:off x="4890343" y="311149"/>
            <a:ext cx="4356380"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4890714" y="311149"/>
            <a:ext cx="4356013"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446501" y="311149"/>
            <a:ext cx="438250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27654" y="311149"/>
            <a:ext cx="440152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9304020" y="311151"/>
            <a:ext cx="2451002"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9304020" y="311151"/>
            <a:ext cx="2451002"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446503" y="3028951"/>
            <a:ext cx="3363339"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427654" y="3028951"/>
            <a:ext cx="338234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3880957" y="3028951"/>
            <a:ext cx="5365768"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3876769" y="3028951"/>
            <a:ext cx="536995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9304020" y="1683660"/>
            <a:ext cx="2451002"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9304020" y="1676400"/>
            <a:ext cx="2451002"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9304020" y="5182963"/>
            <a:ext cx="2451002"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9304020" y="5182963"/>
            <a:ext cx="2451002"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17" name="Rectangle 5"/>
          <p:cNvSpPr>
            <a:spLocks noChangeArrowheads="1"/>
          </p:cNvSpPr>
          <p:nvPr userDrawn="1"/>
        </p:nvSpPr>
        <p:spPr bwMode="ltGray">
          <a:xfrm>
            <a:off x="10347517" y="6584516"/>
            <a:ext cx="1083706"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8" name="Rectangle 5"/>
          <p:cNvSpPr>
            <a:spLocks noChangeArrowheads="1"/>
          </p:cNvSpPr>
          <p:nvPr userDrawn="1"/>
        </p:nvSpPr>
        <p:spPr bwMode="ltGray">
          <a:xfrm>
            <a:off x="10347517" y="6584516"/>
            <a:ext cx="1083706"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20" name="Rectangle 4"/>
          <p:cNvSpPr>
            <a:spLocks noChangeArrowheads="1"/>
          </p:cNvSpPr>
          <p:nvPr userDrawn="1"/>
        </p:nvSpPr>
        <p:spPr bwMode="ltGray">
          <a:xfrm>
            <a:off x="354130" y="6586249"/>
            <a:ext cx="4559499"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chemeClr val="bg2"/>
                </a:solidFill>
                <a:latin typeface="+mj-lt"/>
              </a:rPr>
              <a:t>© 2011 Cisco and/or its affiliates. All rights reserved.</a:t>
            </a:r>
            <a:endParaRPr lang="en-US" sz="600" dirty="0">
              <a:solidFill>
                <a:schemeClr val="bg2"/>
              </a:solidFill>
              <a:latin typeface="+mj-lt"/>
            </a:endParaRPr>
          </a:p>
        </p:txBody>
      </p:sp>
      <p:sp>
        <p:nvSpPr>
          <p:cNvPr id="21" name="Rectangle 7"/>
          <p:cNvSpPr>
            <a:spLocks noChangeArrowheads="1"/>
          </p:cNvSpPr>
          <p:nvPr userDrawn="1"/>
        </p:nvSpPr>
        <p:spPr bwMode="ltGray">
          <a:xfrm>
            <a:off x="11578313" y="6580411"/>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2"/>
                </a:solidFill>
                <a:latin typeface="+mj-lt"/>
              </a:rPr>
              <a:pPr algn="r" defTabSz="814388">
                <a:lnSpc>
                  <a:spcPct val="100000"/>
                </a:lnSpc>
              </a:pPr>
              <a:t>‹#›</a:t>
            </a:fld>
            <a:endParaRPr lang="en-US" sz="600" dirty="0">
              <a:solidFill>
                <a:schemeClr val="bg2"/>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450986" y="310896"/>
            <a:ext cx="11299041"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444386" y="310899"/>
            <a:ext cx="11296883"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sp>
        <p:nvSpPr>
          <p:cNvPr id="11" name="Rectangle 5"/>
          <p:cNvSpPr>
            <a:spLocks noChangeArrowheads="1"/>
          </p:cNvSpPr>
          <p:nvPr userDrawn="1"/>
        </p:nvSpPr>
        <p:spPr bwMode="ltGray">
          <a:xfrm>
            <a:off x="10640202" y="6584515"/>
            <a:ext cx="79102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pic>
        <p:nvPicPr>
          <p:cNvPr id="9" name="Picture 8" descr="segue texture.jpg"/>
          <p:cNvPicPr>
            <a:picLocks noChangeAspect="1"/>
          </p:cNvPicPr>
          <p:nvPr userDrawn="1"/>
        </p:nvPicPr>
        <p:blipFill>
          <a:blip r:embed="rId2" cstate="print"/>
          <a:srcRect t="95236" r="2996"/>
          <a:stretch>
            <a:fillRect/>
          </a:stretch>
        </p:blipFill>
        <p:spPr>
          <a:xfrm>
            <a:off x="444384" y="6381456"/>
            <a:ext cx="11300057" cy="163808"/>
          </a:xfrm>
          <a:prstGeom prst="rect">
            <a:avLst/>
          </a:prstGeom>
        </p:spPr>
      </p:pic>
      <p:sp>
        <p:nvSpPr>
          <p:cNvPr id="10" name="Rectangle 4"/>
          <p:cNvSpPr>
            <a:spLocks noChangeArrowheads="1"/>
          </p:cNvSpPr>
          <p:nvPr userDrawn="1"/>
        </p:nvSpPr>
        <p:spPr bwMode="ltGray">
          <a:xfrm>
            <a:off x="354130" y="6586249"/>
            <a:ext cx="4559499"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
        <p:nvSpPr>
          <p:cNvPr id="13" name="Rectangle 7"/>
          <p:cNvSpPr>
            <a:spLocks noChangeArrowheads="1"/>
          </p:cNvSpPr>
          <p:nvPr userDrawn="1"/>
        </p:nvSpPr>
        <p:spPr bwMode="ltGray">
          <a:xfrm>
            <a:off x="11578313" y="6580411"/>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1" y="0"/>
            <a:ext cx="12188826" cy="685800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6929" y="0"/>
            <a:ext cx="12205754" cy="6858000"/>
          </a:xfrm>
          <a:prstGeom prst="rect">
            <a:avLst/>
          </a:prstGeom>
          <a:noFill/>
        </p:spPr>
      </p:pic>
      <p:pic>
        <p:nvPicPr>
          <p:cNvPr id="55" name="Picture 54" descr="texture.png"/>
          <p:cNvPicPr>
            <a:picLocks noChangeAspect="1"/>
          </p:cNvPicPr>
          <p:nvPr userDrawn="1"/>
        </p:nvPicPr>
        <p:blipFill>
          <a:blip r:embed="rId3" cstate="print"/>
          <a:stretch>
            <a:fillRect/>
          </a:stretch>
        </p:blipFill>
        <p:spPr>
          <a:xfrm>
            <a:off x="-16929" y="1786"/>
            <a:ext cx="12205754" cy="6856214"/>
          </a:xfrm>
          <a:prstGeom prst="rect">
            <a:avLst/>
          </a:prstGeom>
        </p:spPr>
      </p:pic>
      <p:sp>
        <p:nvSpPr>
          <p:cNvPr id="21" name="Media Placeholder 20"/>
          <p:cNvSpPr>
            <a:spLocks noGrp="1"/>
          </p:cNvSpPr>
          <p:nvPr>
            <p:ph type="media" sz="quarter" idx="10" hasCustomPrompt="1"/>
          </p:nvPr>
        </p:nvSpPr>
        <p:spPr>
          <a:xfrm>
            <a:off x="5853968"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grpSp>
        <p:nvGrpSpPr>
          <p:cNvPr id="20" name="Group 5"/>
          <p:cNvGrpSpPr>
            <a:grpSpLocks/>
          </p:cNvGrpSpPr>
          <p:nvPr userDrawn="1"/>
        </p:nvGrpSpPr>
        <p:grpSpPr bwMode="auto">
          <a:xfrm>
            <a:off x="455614" y="6096000"/>
            <a:ext cx="841815" cy="447676"/>
            <a:chOff x="384" y="331"/>
            <a:chExt cx="912" cy="485"/>
          </a:xfrm>
        </p:grpSpPr>
        <p:sp>
          <p:nvSpPr>
            <p:cNvPr id="23" name="AutoShape 6"/>
            <p:cNvSpPr>
              <a:spLocks noChangeAspect="1" noChangeArrowheads="1" noTextEdit="1"/>
            </p:cNvSpPr>
            <p:nvPr/>
          </p:nvSpPr>
          <p:spPr bwMode="invGray">
            <a:xfrm>
              <a:off x="384" y="331"/>
              <a:ext cx="912" cy="485"/>
            </a:xfrm>
            <a:prstGeom prst="rect">
              <a:avLst/>
            </a:prstGeom>
            <a:noFill/>
            <a:ln w="9525">
              <a:noFill/>
              <a:miter lim="800000"/>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24" name="Rectangle 7"/>
            <p:cNvSpPr>
              <a:spLocks noChangeArrowheads="1"/>
            </p:cNvSpPr>
            <p:nvPr/>
          </p:nvSpPr>
          <p:spPr bwMode="invGray">
            <a:xfrm>
              <a:off x="640" y="652"/>
              <a:ext cx="42" cy="158"/>
            </a:xfrm>
            <a:prstGeom prst="rect">
              <a:avLst/>
            </a:prstGeom>
            <a:solidFill>
              <a:srgbClr val="FFFFFF"/>
            </a:solidFill>
            <a:ln w="9525">
              <a:noFill/>
              <a:miter lim="800000"/>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25" name="Freeform 8"/>
            <p:cNvSpPr>
              <a:spLocks/>
            </p:cNvSpPr>
            <p:nvPr/>
          </p:nvSpPr>
          <p:spPr bwMode="invGray">
            <a:xfrm>
              <a:off x="882" y="648"/>
              <a:ext cx="120" cy="166"/>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26" name="Freeform 9"/>
            <p:cNvSpPr>
              <a:spLocks/>
            </p:cNvSpPr>
            <p:nvPr/>
          </p:nvSpPr>
          <p:spPr bwMode="invGray">
            <a:xfrm>
              <a:off x="467" y="648"/>
              <a:ext cx="120" cy="166"/>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27" name="Freeform 10"/>
            <p:cNvSpPr>
              <a:spLocks noEditPoints="1"/>
            </p:cNvSpPr>
            <p:nvPr/>
          </p:nvSpPr>
          <p:spPr bwMode="invGray">
            <a:xfrm>
              <a:off x="1046" y="648"/>
              <a:ext cx="165" cy="166"/>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28" name="Freeform 11"/>
            <p:cNvSpPr>
              <a:spLocks/>
            </p:cNvSpPr>
            <p:nvPr/>
          </p:nvSpPr>
          <p:spPr bwMode="invGray">
            <a:xfrm>
              <a:off x="735" y="648"/>
              <a:ext cx="108" cy="166"/>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29" name="Freeform 12"/>
            <p:cNvSpPr>
              <a:spLocks/>
            </p:cNvSpPr>
            <p:nvPr/>
          </p:nvSpPr>
          <p:spPr bwMode="invGray">
            <a:xfrm>
              <a:off x="384" y="462"/>
              <a:ext cx="39" cy="81"/>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30" name="Freeform 13"/>
            <p:cNvSpPr>
              <a:spLocks/>
            </p:cNvSpPr>
            <p:nvPr/>
          </p:nvSpPr>
          <p:spPr bwMode="invGray">
            <a:xfrm>
              <a:off x="494" y="407"/>
              <a:ext cx="39" cy="136"/>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31" name="Freeform 14"/>
            <p:cNvSpPr>
              <a:spLocks/>
            </p:cNvSpPr>
            <p:nvPr/>
          </p:nvSpPr>
          <p:spPr bwMode="invGray">
            <a:xfrm>
              <a:off x="601" y="333"/>
              <a:ext cx="39" cy="249"/>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32" name="Freeform 15"/>
            <p:cNvSpPr>
              <a:spLocks/>
            </p:cNvSpPr>
            <p:nvPr/>
          </p:nvSpPr>
          <p:spPr bwMode="invGray">
            <a:xfrm>
              <a:off x="711" y="407"/>
              <a:ext cx="39" cy="136"/>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33" name="Freeform 16"/>
            <p:cNvSpPr>
              <a:spLocks/>
            </p:cNvSpPr>
            <p:nvPr/>
          </p:nvSpPr>
          <p:spPr bwMode="invGray">
            <a:xfrm>
              <a:off x="818" y="462"/>
              <a:ext cx="42" cy="8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34" name="Freeform 17"/>
            <p:cNvSpPr>
              <a:spLocks/>
            </p:cNvSpPr>
            <p:nvPr/>
          </p:nvSpPr>
          <p:spPr bwMode="invGray">
            <a:xfrm>
              <a:off x="928" y="407"/>
              <a:ext cx="39" cy="136"/>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35" name="Freeform 18"/>
            <p:cNvSpPr>
              <a:spLocks/>
            </p:cNvSpPr>
            <p:nvPr/>
          </p:nvSpPr>
          <p:spPr bwMode="invGray">
            <a:xfrm>
              <a:off x="1037" y="333"/>
              <a:ext cx="40" cy="249"/>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36" name="Freeform 19"/>
            <p:cNvSpPr>
              <a:spLocks/>
            </p:cNvSpPr>
            <p:nvPr/>
          </p:nvSpPr>
          <p:spPr bwMode="invGray">
            <a:xfrm>
              <a:off x="1145" y="407"/>
              <a:ext cx="39" cy="136"/>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37" name="Freeform 20"/>
            <p:cNvSpPr>
              <a:spLocks/>
            </p:cNvSpPr>
            <p:nvPr/>
          </p:nvSpPr>
          <p:spPr bwMode="invGray">
            <a:xfrm>
              <a:off x="1254" y="462"/>
              <a:ext cx="40" cy="8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grpSp>
    </p:spTree>
  </p:cSld>
  <p:clrMapOvr>
    <a:masterClrMapping/>
  </p:clrMapOvr>
  <p:transition>
    <p:wipe dir="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29" y="0"/>
            <a:ext cx="12205754" cy="6858000"/>
          </a:xfrm>
          <a:prstGeom prst="rect">
            <a:avLst/>
          </a:prstGeom>
          <a:noFill/>
        </p:spPr>
      </p:pic>
      <p:sp>
        <p:nvSpPr>
          <p:cNvPr id="3" name="Rectangle 5"/>
          <p:cNvSpPr>
            <a:spLocks noChangeArrowheads="1"/>
          </p:cNvSpPr>
          <p:nvPr userDrawn="1"/>
        </p:nvSpPr>
        <p:spPr bwMode="ltGray">
          <a:xfrm>
            <a:off x="10347517" y="6584516"/>
            <a:ext cx="1083706"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4" name="Rectangle 5"/>
          <p:cNvSpPr>
            <a:spLocks noChangeArrowheads="1"/>
          </p:cNvSpPr>
          <p:nvPr userDrawn="1"/>
        </p:nvSpPr>
        <p:spPr bwMode="ltGray">
          <a:xfrm>
            <a:off x="10347517" y="6584516"/>
            <a:ext cx="1083706"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5" name="Rectangle 4"/>
          <p:cNvSpPr>
            <a:spLocks noChangeArrowheads="1"/>
          </p:cNvSpPr>
          <p:nvPr userDrawn="1"/>
        </p:nvSpPr>
        <p:spPr bwMode="ltGray">
          <a:xfrm>
            <a:off x="354130" y="6586249"/>
            <a:ext cx="4559499"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chemeClr val="bg2"/>
                </a:solidFill>
                <a:latin typeface="+mj-lt"/>
              </a:rPr>
              <a:t>© 2011 Cisco and/or its affiliates. All rights reserved.</a:t>
            </a:r>
            <a:endParaRPr lang="en-US" sz="600" dirty="0">
              <a:solidFill>
                <a:schemeClr val="bg2"/>
              </a:solidFill>
              <a:latin typeface="+mj-lt"/>
            </a:endParaRPr>
          </a:p>
        </p:txBody>
      </p:sp>
      <p:sp>
        <p:nvSpPr>
          <p:cNvPr id="6" name="Rectangle 7"/>
          <p:cNvSpPr>
            <a:spLocks noChangeArrowheads="1"/>
          </p:cNvSpPr>
          <p:nvPr userDrawn="1"/>
        </p:nvSpPr>
        <p:spPr bwMode="ltGray">
          <a:xfrm>
            <a:off x="11578313" y="6580411"/>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2"/>
                </a:solidFill>
                <a:latin typeface="+mj-lt"/>
              </a:rPr>
              <a:pPr algn="r" defTabSz="814388">
                <a:lnSpc>
                  <a:spcPct val="100000"/>
                </a:lnSpc>
              </a:pPr>
              <a:t>‹#›</a:t>
            </a:fld>
            <a:endParaRPr lang="en-US" sz="600" dirty="0">
              <a:solidFill>
                <a:schemeClr val="bg2"/>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29" y="0"/>
            <a:ext cx="12205754" cy="6858000"/>
          </a:xfrm>
          <a:prstGeom prst="rect">
            <a:avLst/>
          </a:prstGeom>
          <a:noFill/>
        </p:spPr>
      </p:pic>
      <p:sp>
        <p:nvSpPr>
          <p:cNvPr id="34" name="Rectangle 33"/>
          <p:cNvSpPr>
            <a:spLocks noChangeArrowheads="1"/>
          </p:cNvSpPr>
          <p:nvPr userDrawn="1"/>
        </p:nvSpPr>
        <p:spPr bwMode="black">
          <a:xfrm>
            <a:off x="5884495"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userDrawn="1"/>
        </p:nvSpPr>
        <p:spPr bwMode="black">
          <a:xfrm>
            <a:off x="6125924"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userDrawn="1"/>
        </p:nvSpPr>
        <p:spPr bwMode="black">
          <a:xfrm>
            <a:off x="5711015"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userDrawn="1"/>
        </p:nvSpPr>
        <p:spPr bwMode="black">
          <a:xfrm>
            <a:off x="6289285" y="5840202"/>
            <a:ext cx="164806"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userDrawn="1"/>
        </p:nvSpPr>
        <p:spPr bwMode="black">
          <a:xfrm>
            <a:off x="5979429" y="5840202"/>
            <a:ext cx="107461"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userDrawn="1"/>
        </p:nvSpPr>
        <p:spPr bwMode="black">
          <a:xfrm>
            <a:off x="5628611" y="5654198"/>
            <a:ext cx="39032"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userDrawn="1"/>
        </p:nvSpPr>
        <p:spPr bwMode="black">
          <a:xfrm>
            <a:off x="5738000" y="5600088"/>
            <a:ext cx="39032"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userDrawn="1"/>
        </p:nvSpPr>
        <p:spPr bwMode="black">
          <a:xfrm>
            <a:off x="5845463" y="5525689"/>
            <a:ext cx="39032"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userDrawn="1"/>
        </p:nvSpPr>
        <p:spPr bwMode="black">
          <a:xfrm>
            <a:off x="5954852" y="5600088"/>
            <a:ext cx="39032"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userDrawn="1"/>
        </p:nvSpPr>
        <p:spPr bwMode="black">
          <a:xfrm>
            <a:off x="6061831"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userDrawn="1"/>
        </p:nvSpPr>
        <p:spPr bwMode="black">
          <a:xfrm>
            <a:off x="6171222"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userDrawn="1"/>
        </p:nvSpPr>
        <p:spPr bwMode="black">
          <a:xfrm>
            <a:off x="6280612" y="5525689"/>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userDrawn="1"/>
        </p:nvSpPr>
        <p:spPr bwMode="black">
          <a:xfrm>
            <a:off x="6388072"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userDrawn="1"/>
        </p:nvSpPr>
        <p:spPr bwMode="black">
          <a:xfrm>
            <a:off x="6497462"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700"/>
                                        <p:tgtEl>
                                          <p:spTgt spid="3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41"/>
                                        </p:tgtEl>
                                        <p:attrNameLst>
                                          <p:attrName>style.visibility</p:attrName>
                                        </p:attrNameLst>
                                      </p:cBhvr>
                                      <p:to>
                                        <p:strVal val="visible"/>
                                      </p:to>
                                    </p:set>
                                    <p:animEffect transition="in" filter="fade">
                                      <p:cBhvr>
                                        <p:cTn id="14" dur="700"/>
                                        <p:tgtEl>
                                          <p:spTgt spid="4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700"/>
                                        <p:tgtEl>
                                          <p:spTgt spid="43"/>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fade">
                                      <p:cBhvr>
                                        <p:cTn id="20" dur="700"/>
                                        <p:tgtEl>
                                          <p:spTgt spid="45"/>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700"/>
                                        <p:tgtEl>
                                          <p:spTgt spid="47"/>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fade">
                                      <p:cBhvr>
                                        <p:cTn id="26" dur="700"/>
                                        <p:tgtEl>
                                          <p:spTgt spid="4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42"/>
                                        </p:tgtEl>
                                        <p:attrNameLst>
                                          <p:attrName>style.visibility</p:attrName>
                                        </p:attrNameLst>
                                      </p:cBhvr>
                                      <p:to>
                                        <p:strVal val="visible"/>
                                      </p:to>
                                    </p:set>
                                    <p:animEffect transition="in" filter="fade">
                                      <p:cBhvr>
                                        <p:cTn id="29" dur="700"/>
                                        <p:tgtEl>
                                          <p:spTgt spid="4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700"/>
                                        <p:tgtEl>
                                          <p:spTgt spid="44"/>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700"/>
                                        <p:tgtEl>
                                          <p:spTgt spid="46"/>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3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4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43"/>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45"/>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47"/>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4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4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44"/>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46"/>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700"/>
                                        <p:tgtEl>
                                          <p:spTgt spid="3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700"/>
                                        <p:tgtEl>
                                          <p:spTgt spid="3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700"/>
                                        <p:tgtEl>
                                          <p:spTgt spid="3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35"/>
                                        </p:tgtEl>
                                        <p:attrNameLst>
                                          <p:attrName>style.visibility</p:attrName>
                                        </p:attrNameLst>
                                      </p:cBhvr>
                                      <p:to>
                                        <p:strVal val="visible"/>
                                      </p:to>
                                    </p:set>
                                    <p:animEffect transition="in" filter="fade">
                                      <p:cBhvr>
                                        <p:cTn id="66" dur="700"/>
                                        <p:tgtEl>
                                          <p:spTgt spid="3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6929" y="0"/>
            <a:ext cx="12205754" cy="6858000"/>
          </a:xfrm>
          <a:prstGeom prst="rect">
            <a:avLst/>
          </a:prstGeom>
          <a:noFill/>
        </p:spPr>
      </p:pic>
      <p:sp>
        <p:nvSpPr>
          <p:cNvPr id="34" name="TextBox 33"/>
          <p:cNvSpPr txBox="1"/>
          <p:nvPr userDrawn="1"/>
        </p:nvSpPr>
        <p:spPr>
          <a:xfrm>
            <a:off x="859364" y="3060491"/>
            <a:ext cx="2467342"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
        <p:nvSpPr>
          <p:cNvPr id="20" name="Rectangle 19"/>
          <p:cNvSpPr>
            <a:spLocks noChangeArrowheads="1"/>
          </p:cNvSpPr>
          <p:nvPr userDrawn="1"/>
        </p:nvSpPr>
        <p:spPr bwMode="black">
          <a:xfrm>
            <a:off x="8409358" y="3708605"/>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userDrawn="1"/>
        </p:nvSpPr>
        <p:spPr bwMode="black">
          <a:xfrm>
            <a:off x="9088712" y="3697606"/>
            <a:ext cx="337641"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userDrawn="1"/>
        </p:nvSpPr>
        <p:spPr bwMode="black">
          <a:xfrm>
            <a:off x="7921202" y="3697606"/>
            <a:ext cx="337641"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userDrawn="1"/>
        </p:nvSpPr>
        <p:spPr bwMode="black">
          <a:xfrm>
            <a:off x="9548392" y="3697606"/>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userDrawn="1"/>
        </p:nvSpPr>
        <p:spPr bwMode="black">
          <a:xfrm>
            <a:off x="8676487" y="3697606"/>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userDrawn="1"/>
        </p:nvSpPr>
        <p:spPr bwMode="black">
          <a:xfrm>
            <a:off x="7689324"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userDrawn="1"/>
        </p:nvSpPr>
        <p:spPr bwMode="black">
          <a:xfrm>
            <a:off x="7997133" y="2930182"/>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userDrawn="1"/>
        </p:nvSpPr>
        <p:spPr bwMode="black">
          <a:xfrm>
            <a:off x="8299524" y="2720824"/>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userDrawn="1"/>
        </p:nvSpPr>
        <p:spPr bwMode="black">
          <a:xfrm>
            <a:off x="860733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userDrawn="1"/>
        </p:nvSpPr>
        <p:spPr bwMode="black">
          <a:xfrm>
            <a:off x="8908364" y="3082442"/>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userDrawn="1"/>
        </p:nvSpPr>
        <p:spPr bwMode="black">
          <a:xfrm>
            <a:off x="921617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userDrawn="1"/>
        </p:nvSpPr>
        <p:spPr bwMode="black">
          <a:xfrm>
            <a:off x="952398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userDrawn="1"/>
        </p:nvSpPr>
        <p:spPr bwMode="black">
          <a:xfrm>
            <a:off x="982637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userDrawn="1"/>
        </p:nvSpPr>
        <p:spPr bwMode="black">
          <a:xfrm>
            <a:off x="10134184" y="3082442"/>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22"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Title Slide-animate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29" y="0"/>
            <a:ext cx="12205754" cy="6858000"/>
          </a:xfrm>
          <a:prstGeom prst="rect">
            <a:avLst/>
          </a:prstGeom>
          <a:noFill/>
        </p:spPr>
      </p:pic>
      <p:sp>
        <p:nvSpPr>
          <p:cNvPr id="29" name="Rounded Rectangle 28"/>
          <p:cNvSpPr/>
          <p:nvPr/>
        </p:nvSpPr>
        <p:spPr>
          <a:xfrm>
            <a:off x="2430699" y="-3570592"/>
            <a:ext cx="2305719"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2305719"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351371" y="4248605"/>
            <a:ext cx="2305719"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userDrawn="1"/>
        </p:nvSpPr>
        <p:spPr>
          <a:xfrm>
            <a:off x="8778359" y="-2913279"/>
            <a:ext cx="2305719"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userDrawn="1"/>
        </p:nvSpPr>
        <p:spPr>
          <a:xfrm>
            <a:off x="10804455" y="5699195"/>
            <a:ext cx="2305719"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4047043" y="1516172"/>
            <a:ext cx="2305719"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95114" y="1236692"/>
            <a:ext cx="10813350" cy="2918779"/>
          </a:xfrm>
        </p:spPr>
        <p:txBody>
          <a:bodyPr/>
          <a:lstStyle>
            <a:lvl1pPr>
              <a:lnSpc>
                <a:spcPct val="90000"/>
              </a:lnSpc>
              <a:defRPr sz="6000" b="0" spc="0" baseline="0">
                <a:solidFill>
                  <a:schemeClr val="bg1"/>
                </a:solidFill>
                <a:latin typeface="+mj-lt"/>
              </a:defRPr>
            </a:lvl1pPr>
          </a:lstStyle>
          <a:p>
            <a:r>
              <a:rPr lang="en-US" dirty="0" smtClean="0"/>
              <a:t>Presentation Title Goes Here</a:t>
            </a:r>
            <a:endParaRPr lang="en-US" dirty="0"/>
          </a:p>
        </p:txBody>
      </p:sp>
      <p:sp>
        <p:nvSpPr>
          <p:cNvPr id="3" name="Subtitle 2"/>
          <p:cNvSpPr>
            <a:spLocks noGrp="1"/>
          </p:cNvSpPr>
          <p:nvPr>
            <p:ph type="subTitle" idx="1" hasCustomPrompt="1"/>
          </p:nvPr>
        </p:nvSpPr>
        <p:spPr>
          <a:xfrm>
            <a:off x="315095" y="4464071"/>
            <a:ext cx="10813351" cy="384175"/>
          </a:xfrm>
        </p:spPr>
        <p:txBody>
          <a:bodyPr anchor="b" anchorCtr="0">
            <a:noAutofit/>
          </a:bodyPr>
          <a:lstStyle>
            <a:lvl1pPr marL="0" indent="0" algn="l">
              <a:buNone/>
              <a:defRPr sz="2000" b="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a:t>
            </a:r>
            <a:endParaRPr lang="en-US" dirty="0"/>
          </a:p>
        </p:txBody>
      </p:sp>
      <p:sp>
        <p:nvSpPr>
          <p:cNvPr id="58" name="Rectangle 5"/>
          <p:cNvSpPr>
            <a:spLocks noChangeArrowheads="1"/>
          </p:cNvSpPr>
          <p:nvPr/>
        </p:nvSpPr>
        <p:spPr bwMode="ltGray">
          <a:xfrm>
            <a:off x="10640202" y="6584515"/>
            <a:ext cx="79102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grpSp>
        <p:nvGrpSpPr>
          <p:cNvPr id="53" name="Group 5"/>
          <p:cNvGrpSpPr>
            <a:grpSpLocks/>
          </p:cNvGrpSpPr>
          <p:nvPr userDrawn="1"/>
        </p:nvGrpSpPr>
        <p:grpSpPr bwMode="auto">
          <a:xfrm>
            <a:off x="455614" y="304800"/>
            <a:ext cx="841815" cy="447676"/>
            <a:chOff x="384" y="331"/>
            <a:chExt cx="912" cy="485"/>
          </a:xfrm>
        </p:grpSpPr>
        <p:sp>
          <p:nvSpPr>
            <p:cNvPr id="54" name="AutoShape 6"/>
            <p:cNvSpPr>
              <a:spLocks noChangeAspect="1" noChangeArrowheads="1" noTextEdit="1"/>
            </p:cNvSpPr>
            <p:nvPr/>
          </p:nvSpPr>
          <p:spPr bwMode="invGray">
            <a:xfrm>
              <a:off x="384" y="331"/>
              <a:ext cx="912" cy="485"/>
            </a:xfrm>
            <a:prstGeom prst="rect">
              <a:avLst/>
            </a:prstGeom>
            <a:noFill/>
            <a:ln w="9525">
              <a:noFill/>
              <a:miter lim="800000"/>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55" name="Rectangle 7"/>
            <p:cNvSpPr>
              <a:spLocks noChangeArrowheads="1"/>
            </p:cNvSpPr>
            <p:nvPr/>
          </p:nvSpPr>
          <p:spPr bwMode="invGray">
            <a:xfrm>
              <a:off x="640" y="652"/>
              <a:ext cx="42" cy="158"/>
            </a:xfrm>
            <a:prstGeom prst="rect">
              <a:avLst/>
            </a:prstGeom>
            <a:solidFill>
              <a:srgbClr val="FFFFFF"/>
            </a:solidFill>
            <a:ln w="9525">
              <a:noFill/>
              <a:miter lim="800000"/>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56" name="Freeform 8"/>
            <p:cNvSpPr>
              <a:spLocks/>
            </p:cNvSpPr>
            <p:nvPr/>
          </p:nvSpPr>
          <p:spPr bwMode="invGray">
            <a:xfrm>
              <a:off x="882" y="648"/>
              <a:ext cx="120" cy="166"/>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57" name="Freeform 9"/>
            <p:cNvSpPr>
              <a:spLocks/>
            </p:cNvSpPr>
            <p:nvPr/>
          </p:nvSpPr>
          <p:spPr bwMode="invGray">
            <a:xfrm>
              <a:off x="467" y="648"/>
              <a:ext cx="120" cy="166"/>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0" name="Freeform 10"/>
            <p:cNvSpPr>
              <a:spLocks noEditPoints="1"/>
            </p:cNvSpPr>
            <p:nvPr/>
          </p:nvSpPr>
          <p:spPr bwMode="invGray">
            <a:xfrm>
              <a:off x="1046" y="648"/>
              <a:ext cx="165" cy="166"/>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1" name="Freeform 11"/>
            <p:cNvSpPr>
              <a:spLocks/>
            </p:cNvSpPr>
            <p:nvPr/>
          </p:nvSpPr>
          <p:spPr bwMode="invGray">
            <a:xfrm>
              <a:off x="735" y="648"/>
              <a:ext cx="108" cy="166"/>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2" name="Freeform 12"/>
            <p:cNvSpPr>
              <a:spLocks/>
            </p:cNvSpPr>
            <p:nvPr/>
          </p:nvSpPr>
          <p:spPr bwMode="invGray">
            <a:xfrm>
              <a:off x="384" y="462"/>
              <a:ext cx="39" cy="81"/>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3" name="Freeform 13"/>
            <p:cNvSpPr>
              <a:spLocks/>
            </p:cNvSpPr>
            <p:nvPr/>
          </p:nvSpPr>
          <p:spPr bwMode="invGray">
            <a:xfrm>
              <a:off x="494" y="407"/>
              <a:ext cx="39" cy="136"/>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78" name="Freeform 14"/>
            <p:cNvSpPr>
              <a:spLocks/>
            </p:cNvSpPr>
            <p:nvPr/>
          </p:nvSpPr>
          <p:spPr bwMode="invGray">
            <a:xfrm>
              <a:off x="601" y="333"/>
              <a:ext cx="39" cy="249"/>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79" name="Freeform 15"/>
            <p:cNvSpPr>
              <a:spLocks/>
            </p:cNvSpPr>
            <p:nvPr/>
          </p:nvSpPr>
          <p:spPr bwMode="invGray">
            <a:xfrm>
              <a:off x="711" y="407"/>
              <a:ext cx="39" cy="136"/>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0" name="Freeform 16"/>
            <p:cNvSpPr>
              <a:spLocks/>
            </p:cNvSpPr>
            <p:nvPr/>
          </p:nvSpPr>
          <p:spPr bwMode="invGray">
            <a:xfrm>
              <a:off x="818" y="462"/>
              <a:ext cx="42" cy="8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1" name="Freeform 17"/>
            <p:cNvSpPr>
              <a:spLocks/>
            </p:cNvSpPr>
            <p:nvPr/>
          </p:nvSpPr>
          <p:spPr bwMode="invGray">
            <a:xfrm>
              <a:off x="928" y="407"/>
              <a:ext cx="39" cy="136"/>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2" name="Freeform 18"/>
            <p:cNvSpPr>
              <a:spLocks/>
            </p:cNvSpPr>
            <p:nvPr/>
          </p:nvSpPr>
          <p:spPr bwMode="invGray">
            <a:xfrm>
              <a:off x="1037" y="333"/>
              <a:ext cx="40" cy="249"/>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3" name="Freeform 19"/>
            <p:cNvSpPr>
              <a:spLocks/>
            </p:cNvSpPr>
            <p:nvPr/>
          </p:nvSpPr>
          <p:spPr bwMode="invGray">
            <a:xfrm>
              <a:off x="1145" y="407"/>
              <a:ext cx="39" cy="136"/>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4" name="Freeform 20"/>
            <p:cNvSpPr>
              <a:spLocks/>
            </p:cNvSpPr>
            <p:nvPr/>
          </p:nvSpPr>
          <p:spPr bwMode="invGray">
            <a:xfrm>
              <a:off x="1254" y="462"/>
              <a:ext cx="40" cy="8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grpSp>
      <p:sp>
        <p:nvSpPr>
          <p:cNvPr id="37" name="Rectangle 4"/>
          <p:cNvSpPr>
            <a:spLocks noChangeArrowheads="1"/>
          </p:cNvSpPr>
          <p:nvPr userDrawn="1"/>
        </p:nvSpPr>
        <p:spPr bwMode="ltGray">
          <a:xfrm>
            <a:off x="354130" y="6586249"/>
            <a:ext cx="4559499"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chemeClr val="bg2"/>
                </a:solidFill>
                <a:latin typeface="+mj-lt"/>
              </a:rPr>
              <a:t>© 2011 Cisco and/or its affiliates. All rights reserved.</a:t>
            </a:r>
            <a:endParaRPr lang="en-US" sz="600" dirty="0">
              <a:solidFill>
                <a:schemeClr val="bg2"/>
              </a:solidFill>
              <a:latin typeface="+mj-lt"/>
            </a:endParaRPr>
          </a:p>
        </p:txBody>
      </p:sp>
      <p:sp>
        <p:nvSpPr>
          <p:cNvPr id="38" name="Rectangle 7"/>
          <p:cNvSpPr>
            <a:spLocks noChangeArrowheads="1"/>
          </p:cNvSpPr>
          <p:nvPr userDrawn="1"/>
        </p:nvSpPr>
        <p:spPr bwMode="ltGray">
          <a:xfrm>
            <a:off x="11578313" y="6580411"/>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2"/>
                </a:solidFill>
                <a:latin typeface="+mj-lt"/>
              </a:rPr>
              <a:pPr algn="r" defTabSz="814388">
                <a:lnSpc>
                  <a:spcPct val="100000"/>
                </a:lnSpc>
              </a:pPr>
              <a:t>‹#›</a:t>
            </a:fld>
            <a:endParaRPr lang="en-US" sz="600" dirty="0">
              <a:solidFill>
                <a:schemeClr val="bg2"/>
              </a:solidFill>
              <a:latin typeface="+mj-lt"/>
            </a:endParaRPr>
          </a:p>
        </p:txBody>
      </p:sp>
      <p:sp>
        <p:nvSpPr>
          <p:cNvPr id="39" name="Text Placeholder 38"/>
          <p:cNvSpPr>
            <a:spLocks noGrp="1"/>
          </p:cNvSpPr>
          <p:nvPr>
            <p:ph type="body" sz="quarter" idx="10" hasCustomPrompt="1"/>
          </p:nvPr>
        </p:nvSpPr>
        <p:spPr>
          <a:xfrm>
            <a:off x="314325" y="4782759"/>
            <a:ext cx="10814050" cy="384175"/>
          </a:xfrm>
        </p:spPr>
        <p:txBody>
          <a:bodyPr/>
          <a:lstStyle>
            <a:lvl1pPr marL="0" indent="0">
              <a:buFontTx/>
              <a:buNone/>
              <a:defRPr lang="en-US" sz="1800" kern="1200" dirty="0" smtClean="0">
                <a:solidFill>
                  <a:schemeClr val="bg1"/>
                </a:solidFill>
                <a:latin typeface="+mj-lt"/>
                <a:ea typeface="+mn-ea"/>
                <a:cs typeface="+mn-cs"/>
              </a:defRPr>
            </a:lvl1pPr>
            <a:lvl2pPr>
              <a:buFontTx/>
              <a:buNone/>
              <a:defRPr lang="en-US" sz="2000" kern="1200" dirty="0" smtClean="0">
                <a:solidFill>
                  <a:schemeClr val="bg1"/>
                </a:solidFill>
                <a:latin typeface="+mj-lt"/>
                <a:ea typeface="+mn-ea"/>
                <a:cs typeface="+mn-cs"/>
              </a:defRPr>
            </a:lvl2pPr>
            <a:lvl3pPr>
              <a:buFontTx/>
              <a:buNone/>
              <a:defRPr lang="en-US" sz="2000" kern="1200" dirty="0" smtClean="0">
                <a:solidFill>
                  <a:schemeClr val="bg1"/>
                </a:solidFill>
                <a:latin typeface="+mj-lt"/>
                <a:ea typeface="+mn-ea"/>
                <a:cs typeface="+mn-cs"/>
              </a:defRPr>
            </a:lvl3pPr>
            <a:lvl4pPr>
              <a:buFontTx/>
              <a:buNone/>
              <a:defRPr lang="en-US" sz="2000" kern="1200" dirty="0" smtClean="0">
                <a:solidFill>
                  <a:schemeClr val="bg1"/>
                </a:solidFill>
                <a:latin typeface="+mj-lt"/>
                <a:ea typeface="+mn-ea"/>
                <a:cs typeface="+mn-cs"/>
              </a:defRPr>
            </a:lvl4pPr>
            <a:lvl5pPr>
              <a:buFontTx/>
              <a:buNone/>
              <a:defRPr lang="en-US" sz="2000" kern="1200" dirty="0" smtClean="0">
                <a:solidFill>
                  <a:schemeClr val="bg1"/>
                </a:solidFill>
                <a:latin typeface="+mj-lt"/>
                <a:ea typeface="+mn-ea"/>
                <a:cs typeface="+mn-cs"/>
              </a:defRPr>
            </a:lvl5pPr>
          </a:lstStyle>
          <a:p>
            <a:pPr lvl="0"/>
            <a:r>
              <a:rPr lang="en-US" dirty="0" smtClean="0"/>
              <a:t>Presenter Title</a:t>
            </a:r>
            <a:endParaRPr lang="en-US" dirty="0"/>
          </a:p>
        </p:txBody>
      </p:sp>
      <p:sp>
        <p:nvSpPr>
          <p:cNvPr id="41" name="Text Placeholder 40"/>
          <p:cNvSpPr>
            <a:spLocks noGrp="1"/>
          </p:cNvSpPr>
          <p:nvPr>
            <p:ph type="body" sz="quarter" idx="11" hasCustomPrompt="1"/>
          </p:nvPr>
        </p:nvSpPr>
        <p:spPr>
          <a:xfrm>
            <a:off x="314325" y="5273253"/>
            <a:ext cx="10814050" cy="384175"/>
          </a:xfrm>
        </p:spPr>
        <p:txBody>
          <a:bodyPr/>
          <a:lstStyle>
            <a:lvl1pPr marL="0" indent="0">
              <a:buFontTx/>
              <a:buNone/>
              <a:defRPr lang="en-US" sz="1400" kern="1200" dirty="0" smtClean="0">
                <a:solidFill>
                  <a:schemeClr val="bg1"/>
                </a:solidFill>
                <a:latin typeface="+mj-lt"/>
                <a:ea typeface="+mn-ea"/>
                <a:cs typeface="+mn-cs"/>
              </a:defRPr>
            </a:lvl1pPr>
            <a:lvl2pPr>
              <a:buFontTx/>
              <a:buNone/>
              <a:defRPr lang="en-US" sz="2000" kern="1200" dirty="0" smtClean="0">
                <a:solidFill>
                  <a:schemeClr val="bg1"/>
                </a:solidFill>
                <a:latin typeface="+mj-lt"/>
                <a:ea typeface="+mn-ea"/>
                <a:cs typeface="+mn-cs"/>
              </a:defRPr>
            </a:lvl2pPr>
            <a:lvl3pPr>
              <a:buFontTx/>
              <a:buNone/>
              <a:defRPr lang="en-US" sz="2000" kern="1200" dirty="0" smtClean="0">
                <a:solidFill>
                  <a:schemeClr val="bg1"/>
                </a:solidFill>
                <a:latin typeface="+mj-lt"/>
                <a:ea typeface="+mn-ea"/>
                <a:cs typeface="+mn-cs"/>
              </a:defRPr>
            </a:lvl3pPr>
            <a:lvl4pPr>
              <a:buFontTx/>
              <a:buNone/>
              <a:defRPr lang="en-US" sz="2000" kern="1200" dirty="0" smtClean="0">
                <a:solidFill>
                  <a:schemeClr val="bg1"/>
                </a:solidFill>
                <a:latin typeface="+mj-lt"/>
                <a:ea typeface="+mn-ea"/>
                <a:cs typeface="+mn-cs"/>
              </a:defRPr>
            </a:lvl4pPr>
            <a:lvl5pPr>
              <a:buFontTx/>
              <a:buNone/>
              <a:defRPr lang="en-US" sz="2000" kern="1200" dirty="0" smtClean="0">
                <a:solidFill>
                  <a:schemeClr val="bg1"/>
                </a:solidFill>
                <a:latin typeface="+mj-lt"/>
                <a:ea typeface="+mn-ea"/>
                <a:cs typeface="+mn-cs"/>
              </a:defRPr>
            </a:lvl5pPr>
          </a:lstStyle>
          <a:p>
            <a:pPr lvl="0"/>
            <a:r>
              <a:rPr lang="en-US" dirty="0" smtClean="0"/>
              <a:t>Date</a:t>
            </a:r>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userDrawn="1"/>
        </p:nvPicPr>
        <p:blipFill>
          <a:blip r:embed="rId2" cstate="print"/>
          <a:srcRect l="1695" r="14438"/>
          <a:stretch>
            <a:fillRect/>
          </a:stretch>
        </p:blipFill>
        <p:spPr>
          <a:xfrm>
            <a:off x="0" y="0"/>
            <a:ext cx="12188825" cy="6858000"/>
          </a:xfrm>
          <a:prstGeom prst="rect">
            <a:avLst/>
          </a:prstGeom>
        </p:spPr>
      </p:pic>
      <p:sp>
        <p:nvSpPr>
          <p:cNvPr id="36" name="Rectangle 35"/>
          <p:cNvSpPr>
            <a:spLocks noChangeArrowheads="1"/>
          </p:cNvSpPr>
          <p:nvPr userDrawn="1"/>
        </p:nvSpPr>
        <p:spPr bwMode="black">
          <a:xfrm>
            <a:off x="5884495"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7" name="Freeform 36"/>
          <p:cNvSpPr>
            <a:spLocks/>
          </p:cNvSpPr>
          <p:nvPr userDrawn="1"/>
        </p:nvSpPr>
        <p:spPr bwMode="black">
          <a:xfrm>
            <a:off x="6125924"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userDrawn="1"/>
        </p:nvSpPr>
        <p:spPr bwMode="black">
          <a:xfrm>
            <a:off x="5711015"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noEditPoints="1"/>
          </p:cNvSpPr>
          <p:nvPr userDrawn="1"/>
        </p:nvSpPr>
        <p:spPr bwMode="black">
          <a:xfrm>
            <a:off x="6289285" y="5840202"/>
            <a:ext cx="164806"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userDrawn="1"/>
        </p:nvSpPr>
        <p:spPr bwMode="black">
          <a:xfrm>
            <a:off x="5979429" y="5840202"/>
            <a:ext cx="107461"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userDrawn="1"/>
        </p:nvSpPr>
        <p:spPr bwMode="black">
          <a:xfrm>
            <a:off x="5628611" y="5654198"/>
            <a:ext cx="39032"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userDrawn="1"/>
        </p:nvSpPr>
        <p:spPr bwMode="black">
          <a:xfrm>
            <a:off x="5738000" y="5600088"/>
            <a:ext cx="39032"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userDrawn="1"/>
        </p:nvSpPr>
        <p:spPr bwMode="black">
          <a:xfrm>
            <a:off x="5845463" y="5525689"/>
            <a:ext cx="39032"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userDrawn="1"/>
        </p:nvSpPr>
        <p:spPr bwMode="black">
          <a:xfrm>
            <a:off x="5954852" y="5600088"/>
            <a:ext cx="39032"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userDrawn="1"/>
        </p:nvSpPr>
        <p:spPr bwMode="black">
          <a:xfrm>
            <a:off x="6061831"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userDrawn="1"/>
        </p:nvSpPr>
        <p:spPr bwMode="black">
          <a:xfrm>
            <a:off x="6171222"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userDrawn="1"/>
        </p:nvSpPr>
        <p:spPr bwMode="black">
          <a:xfrm>
            <a:off x="6280612" y="5525689"/>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8" name="Freeform 47"/>
          <p:cNvSpPr>
            <a:spLocks/>
          </p:cNvSpPr>
          <p:nvPr userDrawn="1"/>
        </p:nvSpPr>
        <p:spPr bwMode="black">
          <a:xfrm>
            <a:off x="6388072"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9" name="Freeform 48"/>
          <p:cNvSpPr>
            <a:spLocks/>
          </p:cNvSpPr>
          <p:nvPr userDrawn="1"/>
        </p:nvSpPr>
        <p:spPr bwMode="black">
          <a:xfrm>
            <a:off x="6497462"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700"/>
                                        <p:tgtEl>
                                          <p:spTgt spid="41"/>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fade">
                                      <p:cBhvr>
                                        <p:cTn id="14" dur="700"/>
                                        <p:tgtEl>
                                          <p:spTgt spid="43"/>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700"/>
                                        <p:tgtEl>
                                          <p:spTgt spid="45"/>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47"/>
                                        </p:tgtEl>
                                        <p:attrNameLst>
                                          <p:attrName>style.visibility</p:attrName>
                                        </p:attrNameLst>
                                      </p:cBhvr>
                                      <p:to>
                                        <p:strVal val="visible"/>
                                      </p:to>
                                    </p:set>
                                    <p:animEffect transition="in" filter="fade">
                                      <p:cBhvr>
                                        <p:cTn id="20" dur="700"/>
                                        <p:tgtEl>
                                          <p:spTgt spid="47"/>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700"/>
                                        <p:tgtEl>
                                          <p:spTgt spid="49"/>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fade">
                                      <p:cBhvr>
                                        <p:cTn id="26" dur="700"/>
                                        <p:tgtEl>
                                          <p:spTgt spid="42"/>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fade">
                                      <p:cBhvr>
                                        <p:cTn id="29" dur="700"/>
                                        <p:tgtEl>
                                          <p:spTgt spid="44"/>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700"/>
                                        <p:tgtEl>
                                          <p:spTgt spid="46"/>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700"/>
                                        <p:tgtEl>
                                          <p:spTgt spid="48"/>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41"/>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43"/>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45"/>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47"/>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49"/>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42"/>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44"/>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46"/>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48"/>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fade">
                                      <p:cBhvr>
                                        <p:cTn id="57" dur="700"/>
                                        <p:tgtEl>
                                          <p:spTgt spid="38"/>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700"/>
                                        <p:tgtEl>
                                          <p:spTgt spid="36"/>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700"/>
                                        <p:tgtEl>
                                          <p:spTgt spid="40"/>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37"/>
                                        </p:tgtEl>
                                        <p:attrNameLst>
                                          <p:attrName>style.visibility</p:attrName>
                                        </p:attrNameLst>
                                      </p:cBhvr>
                                      <p:to>
                                        <p:strVal val="visible"/>
                                      </p:to>
                                    </p:set>
                                    <p:animEffect transition="in" filter="fade">
                                      <p:cBhvr>
                                        <p:cTn id="66" dur="700"/>
                                        <p:tgtEl>
                                          <p:spTgt spid="37"/>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7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userDrawn="1"/>
        </p:nvPicPr>
        <p:blipFill>
          <a:blip r:embed="rId2" cstate="print"/>
          <a:srcRect l="1695" r="14438"/>
          <a:stretch>
            <a:fillRect/>
          </a:stretch>
        </p:blipFill>
        <p:spPr>
          <a:xfrm>
            <a:off x="0" y="0"/>
            <a:ext cx="12188825" cy="6858000"/>
          </a:xfrm>
          <a:prstGeom prst="rect">
            <a:avLst/>
          </a:prstGeom>
        </p:spPr>
      </p:pic>
      <p:sp>
        <p:nvSpPr>
          <p:cNvPr id="34" name="TextBox 33"/>
          <p:cNvSpPr txBox="1"/>
          <p:nvPr userDrawn="1"/>
        </p:nvSpPr>
        <p:spPr>
          <a:xfrm>
            <a:off x="859364" y="3060491"/>
            <a:ext cx="2467342"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
        <p:nvSpPr>
          <p:cNvPr id="35" name="Rectangle 34"/>
          <p:cNvSpPr>
            <a:spLocks noChangeArrowheads="1"/>
          </p:cNvSpPr>
          <p:nvPr userDrawn="1"/>
        </p:nvSpPr>
        <p:spPr bwMode="black">
          <a:xfrm>
            <a:off x="8409358" y="3708605"/>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6" name="Freeform 35"/>
          <p:cNvSpPr>
            <a:spLocks/>
          </p:cNvSpPr>
          <p:nvPr userDrawn="1"/>
        </p:nvSpPr>
        <p:spPr bwMode="black">
          <a:xfrm>
            <a:off x="9088712" y="3697606"/>
            <a:ext cx="337641"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p:cNvSpPr>
          <p:nvPr userDrawn="1"/>
        </p:nvSpPr>
        <p:spPr bwMode="black">
          <a:xfrm>
            <a:off x="7921202" y="3697606"/>
            <a:ext cx="337641"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noEditPoints="1"/>
          </p:cNvSpPr>
          <p:nvPr userDrawn="1"/>
        </p:nvSpPr>
        <p:spPr bwMode="black">
          <a:xfrm>
            <a:off x="9548392" y="3697606"/>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userDrawn="1"/>
        </p:nvSpPr>
        <p:spPr bwMode="black">
          <a:xfrm>
            <a:off x="8676487" y="3697606"/>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userDrawn="1"/>
        </p:nvSpPr>
        <p:spPr bwMode="black">
          <a:xfrm>
            <a:off x="7689324"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userDrawn="1"/>
        </p:nvSpPr>
        <p:spPr bwMode="black">
          <a:xfrm>
            <a:off x="7997133" y="2930182"/>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userDrawn="1"/>
        </p:nvSpPr>
        <p:spPr bwMode="black">
          <a:xfrm>
            <a:off x="8299524" y="2720824"/>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userDrawn="1"/>
        </p:nvSpPr>
        <p:spPr bwMode="black">
          <a:xfrm>
            <a:off x="860733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userDrawn="1"/>
        </p:nvSpPr>
        <p:spPr bwMode="black">
          <a:xfrm>
            <a:off x="8908364" y="3082442"/>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userDrawn="1"/>
        </p:nvSpPr>
        <p:spPr bwMode="black">
          <a:xfrm>
            <a:off x="921617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userDrawn="1"/>
        </p:nvSpPr>
        <p:spPr bwMode="black">
          <a:xfrm>
            <a:off x="952398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userDrawn="1"/>
        </p:nvSpPr>
        <p:spPr bwMode="black">
          <a:xfrm>
            <a:off x="982637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50" name="Freeform 49"/>
          <p:cNvSpPr>
            <a:spLocks/>
          </p:cNvSpPr>
          <p:nvPr userDrawn="1"/>
        </p:nvSpPr>
        <p:spPr bwMode="black">
          <a:xfrm>
            <a:off x="10134184" y="3082442"/>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700"/>
                                        <p:tgtEl>
                                          <p:spTgt spid="40"/>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fade">
                                      <p:cBhvr>
                                        <p:cTn id="18" dur="700"/>
                                        <p:tgtEl>
                                          <p:spTgt spid="41"/>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fade">
                                      <p:cBhvr>
                                        <p:cTn id="21" dur="700"/>
                                        <p:tgtEl>
                                          <p:spTgt spid="42"/>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fade">
                                      <p:cBhvr>
                                        <p:cTn id="24" dur="700"/>
                                        <p:tgtEl>
                                          <p:spTgt spid="43"/>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700"/>
                                        <p:tgtEl>
                                          <p:spTgt spid="44"/>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700"/>
                                        <p:tgtEl>
                                          <p:spTgt spid="45"/>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fade">
                                      <p:cBhvr>
                                        <p:cTn id="33" dur="700"/>
                                        <p:tgtEl>
                                          <p:spTgt spid="46"/>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fade">
                                      <p:cBhvr>
                                        <p:cTn id="36" dur="700"/>
                                        <p:tgtEl>
                                          <p:spTgt spid="47"/>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700"/>
                                        <p:tgtEl>
                                          <p:spTgt spid="50"/>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40"/>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2"/>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4"/>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6"/>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50"/>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1"/>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3"/>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5"/>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7"/>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fade">
                                      <p:cBhvr>
                                        <p:cTn id="61" dur="700"/>
                                        <p:tgtEl>
                                          <p:spTgt spid="37"/>
                                        </p:tgtEl>
                                      </p:cBhvr>
                                    </p:animEffect>
                                  </p:childTnLst>
                                </p:cTn>
                              </p:par>
                              <p:par>
                                <p:cTn id="62" presetID="10" presetClass="entr" presetSubtype="0" fill="hold" nodeType="withEffect">
                                  <p:stCondLst>
                                    <p:cond delay="10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700"/>
                                        <p:tgtEl>
                                          <p:spTgt spid="35"/>
                                        </p:tgtEl>
                                      </p:cBhvr>
                                    </p:animEffect>
                                  </p:childTnLst>
                                </p:cTn>
                              </p:par>
                              <p:par>
                                <p:cTn id="65" presetID="10" presetClass="entr" presetSubtype="0" fill="hold" nodeType="withEffect">
                                  <p:stCondLst>
                                    <p:cond delay="20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700"/>
                                        <p:tgtEl>
                                          <p:spTgt spid="39"/>
                                        </p:tgtEl>
                                      </p:cBhvr>
                                    </p:animEffect>
                                  </p:childTnLst>
                                </p:cTn>
                              </p:par>
                              <p:par>
                                <p:cTn id="68" presetID="10" presetClass="entr" presetSubtype="0" fill="hold" nodeType="withEffect">
                                  <p:stCondLst>
                                    <p:cond delay="300"/>
                                  </p:stCondLst>
                                  <p:childTnLst>
                                    <p:set>
                                      <p:cBhvr>
                                        <p:cTn id="69" dur="1" fill="hold">
                                          <p:stCondLst>
                                            <p:cond delay="0"/>
                                          </p:stCondLst>
                                        </p:cTn>
                                        <p:tgtEl>
                                          <p:spTgt spid="36"/>
                                        </p:tgtEl>
                                        <p:attrNameLst>
                                          <p:attrName>style.visibility</p:attrName>
                                        </p:attrNameLst>
                                      </p:cBhvr>
                                      <p:to>
                                        <p:strVal val="visible"/>
                                      </p:to>
                                    </p:set>
                                    <p:animEffect transition="in" filter="fade">
                                      <p:cBhvr>
                                        <p:cTn id="70" dur="700"/>
                                        <p:tgtEl>
                                          <p:spTgt spid="36"/>
                                        </p:tgtEl>
                                      </p:cBhvr>
                                    </p:animEffect>
                                  </p:childTnLst>
                                </p:cTn>
                              </p:par>
                              <p:par>
                                <p:cTn id="71" presetID="10" presetClass="entr" presetSubtype="0" fill="hold" nodeType="withEffect">
                                  <p:stCondLst>
                                    <p:cond delay="400"/>
                                  </p:stCondLst>
                                  <p:childTnLst>
                                    <p:set>
                                      <p:cBhvr>
                                        <p:cTn id="72" dur="1" fill="hold">
                                          <p:stCondLst>
                                            <p:cond delay="0"/>
                                          </p:stCondLst>
                                        </p:cTn>
                                        <p:tgtEl>
                                          <p:spTgt spid="38"/>
                                        </p:tgtEl>
                                        <p:attrNameLst>
                                          <p:attrName>style.visibility</p:attrName>
                                        </p:attrNameLst>
                                      </p:cBhvr>
                                      <p:to>
                                        <p:strVal val="visible"/>
                                      </p:to>
                                    </p:set>
                                    <p:animEffect transition="in" filter="fade">
                                      <p:cBhvr>
                                        <p:cTn id="73" dur="7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7" grpId="0"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50" grpId="0" animBg="1"/>
      <p:bldP spid="50"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4_Title Slide-animate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29" y="0"/>
            <a:ext cx="12205754" cy="6858000"/>
          </a:xfrm>
          <a:prstGeom prst="rect">
            <a:avLst/>
          </a:prstGeom>
          <a:noFill/>
        </p:spPr>
      </p:pic>
      <p:sp>
        <p:nvSpPr>
          <p:cNvPr id="29" name="Rounded Rectangle 28"/>
          <p:cNvSpPr/>
          <p:nvPr/>
        </p:nvSpPr>
        <p:spPr>
          <a:xfrm>
            <a:off x="2430699" y="-3570592"/>
            <a:ext cx="2305719"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2305719"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351371" y="4248605"/>
            <a:ext cx="2305719"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userDrawn="1"/>
        </p:nvSpPr>
        <p:spPr>
          <a:xfrm>
            <a:off x="8778359" y="-2913279"/>
            <a:ext cx="2305719"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userDrawn="1"/>
        </p:nvSpPr>
        <p:spPr>
          <a:xfrm>
            <a:off x="10804455" y="5699195"/>
            <a:ext cx="2305719"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4047043" y="1516172"/>
            <a:ext cx="2305719"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95114" y="1236692"/>
            <a:ext cx="10813350" cy="2918779"/>
          </a:xfrm>
        </p:spPr>
        <p:txBody>
          <a:bodyPr/>
          <a:lstStyle>
            <a:lvl1pPr>
              <a:lnSpc>
                <a:spcPct val="90000"/>
              </a:lnSpc>
              <a:defRPr sz="6000" b="0" spc="0" baseline="0">
                <a:solidFill>
                  <a:schemeClr val="bg1"/>
                </a:solidFill>
                <a:latin typeface="+mj-lt"/>
              </a:defRPr>
            </a:lvl1pPr>
          </a:lstStyle>
          <a:p>
            <a:r>
              <a:rPr lang="en-US" dirty="0" smtClean="0"/>
              <a:t>Presentation Title Goes Here</a:t>
            </a:r>
            <a:endParaRPr lang="en-US" dirty="0"/>
          </a:p>
        </p:txBody>
      </p:sp>
      <p:sp>
        <p:nvSpPr>
          <p:cNvPr id="3" name="Subtitle 2"/>
          <p:cNvSpPr>
            <a:spLocks noGrp="1"/>
          </p:cNvSpPr>
          <p:nvPr>
            <p:ph type="subTitle" idx="1" hasCustomPrompt="1"/>
          </p:nvPr>
        </p:nvSpPr>
        <p:spPr>
          <a:xfrm>
            <a:off x="315095" y="4464071"/>
            <a:ext cx="10813351" cy="384175"/>
          </a:xfrm>
        </p:spPr>
        <p:txBody>
          <a:bodyPr anchor="b" anchorCtr="0">
            <a:noAutofit/>
          </a:bodyPr>
          <a:lstStyle>
            <a:lvl1pPr marL="0" indent="0" algn="l">
              <a:buNone/>
              <a:defRPr sz="2000" b="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a:t>
            </a:r>
            <a:endParaRPr lang="en-US" dirty="0"/>
          </a:p>
        </p:txBody>
      </p:sp>
      <p:sp>
        <p:nvSpPr>
          <p:cNvPr id="58" name="Rectangle 5"/>
          <p:cNvSpPr>
            <a:spLocks noChangeArrowheads="1"/>
          </p:cNvSpPr>
          <p:nvPr/>
        </p:nvSpPr>
        <p:spPr bwMode="ltGray">
          <a:xfrm>
            <a:off x="10640202" y="6584515"/>
            <a:ext cx="79102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grpSp>
        <p:nvGrpSpPr>
          <p:cNvPr id="53" name="Group 5"/>
          <p:cNvGrpSpPr>
            <a:grpSpLocks/>
          </p:cNvGrpSpPr>
          <p:nvPr userDrawn="1"/>
        </p:nvGrpSpPr>
        <p:grpSpPr bwMode="auto">
          <a:xfrm>
            <a:off x="455614" y="304800"/>
            <a:ext cx="841815" cy="447676"/>
            <a:chOff x="384" y="331"/>
            <a:chExt cx="912" cy="485"/>
          </a:xfrm>
        </p:grpSpPr>
        <p:sp>
          <p:nvSpPr>
            <p:cNvPr id="54" name="AutoShape 6"/>
            <p:cNvSpPr>
              <a:spLocks noChangeAspect="1" noChangeArrowheads="1" noTextEdit="1"/>
            </p:cNvSpPr>
            <p:nvPr/>
          </p:nvSpPr>
          <p:spPr bwMode="invGray">
            <a:xfrm>
              <a:off x="384" y="331"/>
              <a:ext cx="912" cy="485"/>
            </a:xfrm>
            <a:prstGeom prst="rect">
              <a:avLst/>
            </a:prstGeom>
            <a:noFill/>
            <a:ln w="9525">
              <a:noFill/>
              <a:miter lim="800000"/>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55" name="Rectangle 7"/>
            <p:cNvSpPr>
              <a:spLocks noChangeArrowheads="1"/>
            </p:cNvSpPr>
            <p:nvPr/>
          </p:nvSpPr>
          <p:spPr bwMode="invGray">
            <a:xfrm>
              <a:off x="640" y="652"/>
              <a:ext cx="42" cy="158"/>
            </a:xfrm>
            <a:prstGeom prst="rect">
              <a:avLst/>
            </a:prstGeom>
            <a:solidFill>
              <a:srgbClr val="FFFFFF"/>
            </a:solidFill>
            <a:ln w="9525">
              <a:noFill/>
              <a:miter lim="800000"/>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56" name="Freeform 8"/>
            <p:cNvSpPr>
              <a:spLocks/>
            </p:cNvSpPr>
            <p:nvPr/>
          </p:nvSpPr>
          <p:spPr bwMode="invGray">
            <a:xfrm>
              <a:off x="882" y="648"/>
              <a:ext cx="120" cy="166"/>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57" name="Freeform 9"/>
            <p:cNvSpPr>
              <a:spLocks/>
            </p:cNvSpPr>
            <p:nvPr/>
          </p:nvSpPr>
          <p:spPr bwMode="invGray">
            <a:xfrm>
              <a:off x="467" y="648"/>
              <a:ext cx="120" cy="166"/>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0" name="Freeform 10"/>
            <p:cNvSpPr>
              <a:spLocks noEditPoints="1"/>
            </p:cNvSpPr>
            <p:nvPr/>
          </p:nvSpPr>
          <p:spPr bwMode="invGray">
            <a:xfrm>
              <a:off x="1046" y="648"/>
              <a:ext cx="165" cy="166"/>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1" name="Freeform 11"/>
            <p:cNvSpPr>
              <a:spLocks/>
            </p:cNvSpPr>
            <p:nvPr/>
          </p:nvSpPr>
          <p:spPr bwMode="invGray">
            <a:xfrm>
              <a:off x="735" y="648"/>
              <a:ext cx="108" cy="166"/>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2" name="Freeform 12"/>
            <p:cNvSpPr>
              <a:spLocks/>
            </p:cNvSpPr>
            <p:nvPr/>
          </p:nvSpPr>
          <p:spPr bwMode="invGray">
            <a:xfrm>
              <a:off x="384" y="462"/>
              <a:ext cx="39" cy="81"/>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3" name="Freeform 13"/>
            <p:cNvSpPr>
              <a:spLocks/>
            </p:cNvSpPr>
            <p:nvPr/>
          </p:nvSpPr>
          <p:spPr bwMode="invGray">
            <a:xfrm>
              <a:off x="494" y="407"/>
              <a:ext cx="39" cy="136"/>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78" name="Freeform 14"/>
            <p:cNvSpPr>
              <a:spLocks/>
            </p:cNvSpPr>
            <p:nvPr/>
          </p:nvSpPr>
          <p:spPr bwMode="invGray">
            <a:xfrm>
              <a:off x="601" y="333"/>
              <a:ext cx="39" cy="249"/>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79" name="Freeform 15"/>
            <p:cNvSpPr>
              <a:spLocks/>
            </p:cNvSpPr>
            <p:nvPr/>
          </p:nvSpPr>
          <p:spPr bwMode="invGray">
            <a:xfrm>
              <a:off x="711" y="407"/>
              <a:ext cx="39" cy="136"/>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0" name="Freeform 16"/>
            <p:cNvSpPr>
              <a:spLocks/>
            </p:cNvSpPr>
            <p:nvPr/>
          </p:nvSpPr>
          <p:spPr bwMode="invGray">
            <a:xfrm>
              <a:off x="818" y="462"/>
              <a:ext cx="42" cy="8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1" name="Freeform 17"/>
            <p:cNvSpPr>
              <a:spLocks/>
            </p:cNvSpPr>
            <p:nvPr/>
          </p:nvSpPr>
          <p:spPr bwMode="invGray">
            <a:xfrm>
              <a:off x="928" y="407"/>
              <a:ext cx="39" cy="136"/>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2" name="Freeform 18"/>
            <p:cNvSpPr>
              <a:spLocks/>
            </p:cNvSpPr>
            <p:nvPr/>
          </p:nvSpPr>
          <p:spPr bwMode="invGray">
            <a:xfrm>
              <a:off x="1037" y="333"/>
              <a:ext cx="40" cy="249"/>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3" name="Freeform 19"/>
            <p:cNvSpPr>
              <a:spLocks/>
            </p:cNvSpPr>
            <p:nvPr/>
          </p:nvSpPr>
          <p:spPr bwMode="invGray">
            <a:xfrm>
              <a:off x="1145" y="407"/>
              <a:ext cx="39" cy="136"/>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4" name="Freeform 20"/>
            <p:cNvSpPr>
              <a:spLocks/>
            </p:cNvSpPr>
            <p:nvPr/>
          </p:nvSpPr>
          <p:spPr bwMode="invGray">
            <a:xfrm>
              <a:off x="1254" y="462"/>
              <a:ext cx="40" cy="8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grpSp>
      <p:sp>
        <p:nvSpPr>
          <p:cNvPr id="37" name="Rectangle 4"/>
          <p:cNvSpPr>
            <a:spLocks noChangeArrowheads="1"/>
          </p:cNvSpPr>
          <p:nvPr userDrawn="1"/>
        </p:nvSpPr>
        <p:spPr bwMode="ltGray">
          <a:xfrm>
            <a:off x="354130" y="6586249"/>
            <a:ext cx="4559499"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chemeClr val="bg2"/>
                </a:solidFill>
                <a:latin typeface="+mj-lt"/>
              </a:rPr>
              <a:t>© 2011 Cisco and/or its affiliates. All rights reserved.</a:t>
            </a:r>
            <a:endParaRPr lang="en-US" sz="600" dirty="0">
              <a:solidFill>
                <a:schemeClr val="bg2"/>
              </a:solidFill>
              <a:latin typeface="+mj-lt"/>
            </a:endParaRPr>
          </a:p>
        </p:txBody>
      </p:sp>
      <p:sp>
        <p:nvSpPr>
          <p:cNvPr id="38" name="Rectangle 7"/>
          <p:cNvSpPr>
            <a:spLocks noChangeArrowheads="1"/>
          </p:cNvSpPr>
          <p:nvPr userDrawn="1"/>
        </p:nvSpPr>
        <p:spPr bwMode="ltGray">
          <a:xfrm>
            <a:off x="11578313" y="6580411"/>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2"/>
                </a:solidFill>
                <a:latin typeface="+mj-lt"/>
              </a:rPr>
              <a:pPr algn="r" defTabSz="814388">
                <a:lnSpc>
                  <a:spcPct val="100000"/>
                </a:lnSpc>
              </a:pPr>
              <a:t>‹#›</a:t>
            </a:fld>
            <a:endParaRPr lang="en-US" sz="600" dirty="0">
              <a:solidFill>
                <a:schemeClr val="bg2"/>
              </a:solidFill>
              <a:latin typeface="+mj-lt"/>
            </a:endParaRPr>
          </a:p>
        </p:txBody>
      </p:sp>
      <p:sp>
        <p:nvSpPr>
          <p:cNvPr id="39" name="Text Placeholder 38"/>
          <p:cNvSpPr>
            <a:spLocks noGrp="1"/>
          </p:cNvSpPr>
          <p:nvPr>
            <p:ph type="body" sz="quarter" idx="10" hasCustomPrompt="1"/>
          </p:nvPr>
        </p:nvSpPr>
        <p:spPr>
          <a:xfrm>
            <a:off x="314325" y="4782759"/>
            <a:ext cx="10814050" cy="384175"/>
          </a:xfrm>
        </p:spPr>
        <p:txBody>
          <a:bodyPr/>
          <a:lstStyle>
            <a:lvl1pPr marL="0" indent="0">
              <a:buFontTx/>
              <a:buNone/>
              <a:defRPr lang="en-US" sz="1800" kern="1200" dirty="0" smtClean="0">
                <a:solidFill>
                  <a:schemeClr val="bg1"/>
                </a:solidFill>
                <a:latin typeface="+mj-lt"/>
                <a:ea typeface="+mn-ea"/>
                <a:cs typeface="+mn-cs"/>
              </a:defRPr>
            </a:lvl1pPr>
            <a:lvl2pPr>
              <a:buFontTx/>
              <a:buNone/>
              <a:defRPr lang="en-US" sz="2000" kern="1200" dirty="0" smtClean="0">
                <a:solidFill>
                  <a:schemeClr val="bg1"/>
                </a:solidFill>
                <a:latin typeface="+mj-lt"/>
                <a:ea typeface="+mn-ea"/>
                <a:cs typeface="+mn-cs"/>
              </a:defRPr>
            </a:lvl2pPr>
            <a:lvl3pPr>
              <a:buFontTx/>
              <a:buNone/>
              <a:defRPr lang="en-US" sz="2000" kern="1200" dirty="0" smtClean="0">
                <a:solidFill>
                  <a:schemeClr val="bg1"/>
                </a:solidFill>
                <a:latin typeface="+mj-lt"/>
                <a:ea typeface="+mn-ea"/>
                <a:cs typeface="+mn-cs"/>
              </a:defRPr>
            </a:lvl3pPr>
            <a:lvl4pPr>
              <a:buFontTx/>
              <a:buNone/>
              <a:defRPr lang="en-US" sz="2000" kern="1200" dirty="0" smtClean="0">
                <a:solidFill>
                  <a:schemeClr val="bg1"/>
                </a:solidFill>
                <a:latin typeface="+mj-lt"/>
                <a:ea typeface="+mn-ea"/>
                <a:cs typeface="+mn-cs"/>
              </a:defRPr>
            </a:lvl4pPr>
            <a:lvl5pPr>
              <a:buFontTx/>
              <a:buNone/>
              <a:defRPr lang="en-US" sz="2000" kern="1200" dirty="0" smtClean="0">
                <a:solidFill>
                  <a:schemeClr val="bg1"/>
                </a:solidFill>
                <a:latin typeface="+mj-lt"/>
                <a:ea typeface="+mn-ea"/>
                <a:cs typeface="+mn-cs"/>
              </a:defRPr>
            </a:lvl5pPr>
          </a:lstStyle>
          <a:p>
            <a:pPr lvl="0"/>
            <a:r>
              <a:rPr lang="en-US" dirty="0" smtClean="0"/>
              <a:t>Presenter Title</a:t>
            </a:r>
            <a:endParaRPr lang="en-US" dirty="0"/>
          </a:p>
        </p:txBody>
      </p:sp>
      <p:sp>
        <p:nvSpPr>
          <p:cNvPr id="41" name="Text Placeholder 40"/>
          <p:cNvSpPr>
            <a:spLocks noGrp="1"/>
          </p:cNvSpPr>
          <p:nvPr>
            <p:ph type="body" sz="quarter" idx="11" hasCustomPrompt="1"/>
          </p:nvPr>
        </p:nvSpPr>
        <p:spPr>
          <a:xfrm>
            <a:off x="314325" y="5273253"/>
            <a:ext cx="10814050" cy="384175"/>
          </a:xfrm>
        </p:spPr>
        <p:txBody>
          <a:bodyPr/>
          <a:lstStyle>
            <a:lvl1pPr marL="0" indent="0">
              <a:buFontTx/>
              <a:buNone/>
              <a:defRPr lang="en-US" sz="1400" kern="1200" dirty="0" smtClean="0">
                <a:solidFill>
                  <a:schemeClr val="bg1"/>
                </a:solidFill>
                <a:latin typeface="+mj-lt"/>
                <a:ea typeface="+mn-ea"/>
                <a:cs typeface="+mn-cs"/>
              </a:defRPr>
            </a:lvl1pPr>
            <a:lvl2pPr>
              <a:buFontTx/>
              <a:buNone/>
              <a:defRPr lang="en-US" sz="2000" kern="1200" dirty="0" smtClean="0">
                <a:solidFill>
                  <a:schemeClr val="bg1"/>
                </a:solidFill>
                <a:latin typeface="+mj-lt"/>
                <a:ea typeface="+mn-ea"/>
                <a:cs typeface="+mn-cs"/>
              </a:defRPr>
            </a:lvl2pPr>
            <a:lvl3pPr>
              <a:buFontTx/>
              <a:buNone/>
              <a:defRPr lang="en-US" sz="2000" kern="1200" dirty="0" smtClean="0">
                <a:solidFill>
                  <a:schemeClr val="bg1"/>
                </a:solidFill>
                <a:latin typeface="+mj-lt"/>
                <a:ea typeface="+mn-ea"/>
                <a:cs typeface="+mn-cs"/>
              </a:defRPr>
            </a:lvl3pPr>
            <a:lvl4pPr>
              <a:buFontTx/>
              <a:buNone/>
              <a:defRPr lang="en-US" sz="2000" kern="1200" dirty="0" smtClean="0">
                <a:solidFill>
                  <a:schemeClr val="bg1"/>
                </a:solidFill>
                <a:latin typeface="+mj-lt"/>
                <a:ea typeface="+mn-ea"/>
                <a:cs typeface="+mn-cs"/>
              </a:defRPr>
            </a:lvl4pPr>
            <a:lvl5pPr>
              <a:buFontTx/>
              <a:buNone/>
              <a:defRPr lang="en-US" sz="2000" kern="1200" dirty="0" smtClean="0">
                <a:solidFill>
                  <a:schemeClr val="bg1"/>
                </a:solidFill>
                <a:latin typeface="+mj-lt"/>
                <a:ea typeface="+mn-ea"/>
                <a:cs typeface="+mn-cs"/>
              </a:defRPr>
            </a:lvl5pPr>
          </a:lstStyle>
          <a:p>
            <a:pPr lvl="0"/>
            <a:r>
              <a:rPr lang="en-US" dirty="0" smtClean="0"/>
              <a:t>Date</a:t>
            </a:r>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Bullet">
    <p:spTree>
      <p:nvGrpSpPr>
        <p:cNvPr id="1" name=""/>
        <p:cNvGrpSpPr/>
        <p:nvPr/>
      </p:nvGrpSpPr>
      <p:grpSpPr>
        <a:xfrm>
          <a:off x="0" y="0"/>
          <a:ext cx="0" cy="0"/>
          <a:chOff x="0" y="0"/>
          <a:chExt cx="0" cy="0"/>
        </a:xfrm>
      </p:grpSpPr>
      <p:sp>
        <p:nvSpPr>
          <p:cNvPr id="2" name="Title 1"/>
          <p:cNvSpPr>
            <a:spLocks noGrp="1"/>
          </p:cNvSpPr>
          <p:nvPr>
            <p:ph type="title"/>
          </p:nvPr>
        </p:nvSpPr>
        <p:spPr>
          <a:xfrm>
            <a:off x="306190" y="432215"/>
            <a:ext cx="11438251"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310895" y="1344168"/>
            <a:ext cx="11424907" cy="4965192"/>
          </a:xfrm>
        </p:spPr>
        <p:txBody>
          <a:bodyPr>
            <a:noAutofit/>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5_Title Slide-animate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29" y="0"/>
            <a:ext cx="12205754" cy="6858000"/>
          </a:xfrm>
          <a:prstGeom prst="rect">
            <a:avLst/>
          </a:prstGeom>
          <a:noFill/>
        </p:spPr>
      </p:pic>
      <p:sp>
        <p:nvSpPr>
          <p:cNvPr id="29" name="Rounded Rectangle 28"/>
          <p:cNvSpPr/>
          <p:nvPr/>
        </p:nvSpPr>
        <p:spPr>
          <a:xfrm>
            <a:off x="2430699" y="-3570592"/>
            <a:ext cx="2305719"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2305719"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351371" y="4248605"/>
            <a:ext cx="2305719"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userDrawn="1"/>
        </p:nvSpPr>
        <p:spPr>
          <a:xfrm>
            <a:off x="8778359" y="-2913279"/>
            <a:ext cx="2305719"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userDrawn="1"/>
        </p:nvSpPr>
        <p:spPr>
          <a:xfrm>
            <a:off x="10804455" y="5699195"/>
            <a:ext cx="2305719"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4047043" y="1516172"/>
            <a:ext cx="2305719"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95114" y="1236692"/>
            <a:ext cx="10813350" cy="2918779"/>
          </a:xfrm>
        </p:spPr>
        <p:txBody>
          <a:bodyPr/>
          <a:lstStyle>
            <a:lvl1pPr>
              <a:lnSpc>
                <a:spcPct val="90000"/>
              </a:lnSpc>
              <a:defRPr sz="6000" b="0" spc="0" baseline="0">
                <a:solidFill>
                  <a:schemeClr val="bg1"/>
                </a:solidFill>
                <a:latin typeface="+mj-lt"/>
              </a:defRPr>
            </a:lvl1pPr>
          </a:lstStyle>
          <a:p>
            <a:r>
              <a:rPr lang="en-US" dirty="0" smtClean="0"/>
              <a:t>Presentation Title Goes Here</a:t>
            </a:r>
            <a:endParaRPr lang="en-US" dirty="0"/>
          </a:p>
        </p:txBody>
      </p:sp>
      <p:sp>
        <p:nvSpPr>
          <p:cNvPr id="3" name="Subtitle 2"/>
          <p:cNvSpPr>
            <a:spLocks noGrp="1"/>
          </p:cNvSpPr>
          <p:nvPr>
            <p:ph type="subTitle" idx="1" hasCustomPrompt="1"/>
          </p:nvPr>
        </p:nvSpPr>
        <p:spPr>
          <a:xfrm>
            <a:off x="315095" y="4464071"/>
            <a:ext cx="10813351" cy="384175"/>
          </a:xfrm>
        </p:spPr>
        <p:txBody>
          <a:bodyPr anchor="b" anchorCtr="0">
            <a:noAutofit/>
          </a:bodyPr>
          <a:lstStyle>
            <a:lvl1pPr marL="0" indent="0" algn="l">
              <a:buNone/>
              <a:defRPr sz="2000" b="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a:t>
            </a:r>
            <a:endParaRPr lang="en-US" dirty="0"/>
          </a:p>
        </p:txBody>
      </p:sp>
      <p:sp>
        <p:nvSpPr>
          <p:cNvPr id="58" name="Rectangle 5"/>
          <p:cNvSpPr>
            <a:spLocks noChangeArrowheads="1"/>
          </p:cNvSpPr>
          <p:nvPr/>
        </p:nvSpPr>
        <p:spPr bwMode="ltGray">
          <a:xfrm>
            <a:off x="10640202" y="6584515"/>
            <a:ext cx="79102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grpSp>
        <p:nvGrpSpPr>
          <p:cNvPr id="53" name="Group 5"/>
          <p:cNvGrpSpPr>
            <a:grpSpLocks/>
          </p:cNvGrpSpPr>
          <p:nvPr userDrawn="1"/>
        </p:nvGrpSpPr>
        <p:grpSpPr bwMode="auto">
          <a:xfrm>
            <a:off x="455614" y="304800"/>
            <a:ext cx="841815" cy="447676"/>
            <a:chOff x="384" y="331"/>
            <a:chExt cx="912" cy="485"/>
          </a:xfrm>
        </p:grpSpPr>
        <p:sp>
          <p:nvSpPr>
            <p:cNvPr id="54" name="AutoShape 6"/>
            <p:cNvSpPr>
              <a:spLocks noChangeAspect="1" noChangeArrowheads="1" noTextEdit="1"/>
            </p:cNvSpPr>
            <p:nvPr/>
          </p:nvSpPr>
          <p:spPr bwMode="invGray">
            <a:xfrm>
              <a:off x="384" y="331"/>
              <a:ext cx="912" cy="485"/>
            </a:xfrm>
            <a:prstGeom prst="rect">
              <a:avLst/>
            </a:prstGeom>
            <a:noFill/>
            <a:ln w="9525">
              <a:noFill/>
              <a:miter lim="800000"/>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55" name="Rectangle 7"/>
            <p:cNvSpPr>
              <a:spLocks noChangeArrowheads="1"/>
            </p:cNvSpPr>
            <p:nvPr/>
          </p:nvSpPr>
          <p:spPr bwMode="invGray">
            <a:xfrm>
              <a:off x="640" y="652"/>
              <a:ext cx="42" cy="158"/>
            </a:xfrm>
            <a:prstGeom prst="rect">
              <a:avLst/>
            </a:prstGeom>
            <a:solidFill>
              <a:srgbClr val="FFFFFF"/>
            </a:solidFill>
            <a:ln w="9525">
              <a:noFill/>
              <a:miter lim="800000"/>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56" name="Freeform 8"/>
            <p:cNvSpPr>
              <a:spLocks/>
            </p:cNvSpPr>
            <p:nvPr/>
          </p:nvSpPr>
          <p:spPr bwMode="invGray">
            <a:xfrm>
              <a:off x="882" y="648"/>
              <a:ext cx="120" cy="166"/>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57" name="Freeform 9"/>
            <p:cNvSpPr>
              <a:spLocks/>
            </p:cNvSpPr>
            <p:nvPr/>
          </p:nvSpPr>
          <p:spPr bwMode="invGray">
            <a:xfrm>
              <a:off x="467" y="648"/>
              <a:ext cx="120" cy="166"/>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0" name="Freeform 10"/>
            <p:cNvSpPr>
              <a:spLocks noEditPoints="1"/>
            </p:cNvSpPr>
            <p:nvPr/>
          </p:nvSpPr>
          <p:spPr bwMode="invGray">
            <a:xfrm>
              <a:off x="1046" y="648"/>
              <a:ext cx="165" cy="166"/>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1" name="Freeform 11"/>
            <p:cNvSpPr>
              <a:spLocks/>
            </p:cNvSpPr>
            <p:nvPr/>
          </p:nvSpPr>
          <p:spPr bwMode="invGray">
            <a:xfrm>
              <a:off x="735" y="648"/>
              <a:ext cx="108" cy="166"/>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2" name="Freeform 12"/>
            <p:cNvSpPr>
              <a:spLocks/>
            </p:cNvSpPr>
            <p:nvPr/>
          </p:nvSpPr>
          <p:spPr bwMode="invGray">
            <a:xfrm>
              <a:off x="384" y="462"/>
              <a:ext cx="39" cy="81"/>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3" name="Freeform 13"/>
            <p:cNvSpPr>
              <a:spLocks/>
            </p:cNvSpPr>
            <p:nvPr/>
          </p:nvSpPr>
          <p:spPr bwMode="invGray">
            <a:xfrm>
              <a:off x="494" y="407"/>
              <a:ext cx="39" cy="136"/>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78" name="Freeform 14"/>
            <p:cNvSpPr>
              <a:spLocks/>
            </p:cNvSpPr>
            <p:nvPr/>
          </p:nvSpPr>
          <p:spPr bwMode="invGray">
            <a:xfrm>
              <a:off x="601" y="333"/>
              <a:ext cx="39" cy="249"/>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79" name="Freeform 15"/>
            <p:cNvSpPr>
              <a:spLocks/>
            </p:cNvSpPr>
            <p:nvPr/>
          </p:nvSpPr>
          <p:spPr bwMode="invGray">
            <a:xfrm>
              <a:off x="711" y="407"/>
              <a:ext cx="39" cy="136"/>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0" name="Freeform 16"/>
            <p:cNvSpPr>
              <a:spLocks/>
            </p:cNvSpPr>
            <p:nvPr/>
          </p:nvSpPr>
          <p:spPr bwMode="invGray">
            <a:xfrm>
              <a:off x="818" y="462"/>
              <a:ext cx="42" cy="8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1" name="Freeform 17"/>
            <p:cNvSpPr>
              <a:spLocks/>
            </p:cNvSpPr>
            <p:nvPr/>
          </p:nvSpPr>
          <p:spPr bwMode="invGray">
            <a:xfrm>
              <a:off x="928" y="407"/>
              <a:ext cx="39" cy="136"/>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2" name="Freeform 18"/>
            <p:cNvSpPr>
              <a:spLocks/>
            </p:cNvSpPr>
            <p:nvPr/>
          </p:nvSpPr>
          <p:spPr bwMode="invGray">
            <a:xfrm>
              <a:off x="1037" y="333"/>
              <a:ext cx="40" cy="249"/>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3" name="Freeform 19"/>
            <p:cNvSpPr>
              <a:spLocks/>
            </p:cNvSpPr>
            <p:nvPr/>
          </p:nvSpPr>
          <p:spPr bwMode="invGray">
            <a:xfrm>
              <a:off x="1145" y="407"/>
              <a:ext cx="39" cy="136"/>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4" name="Freeform 20"/>
            <p:cNvSpPr>
              <a:spLocks/>
            </p:cNvSpPr>
            <p:nvPr/>
          </p:nvSpPr>
          <p:spPr bwMode="invGray">
            <a:xfrm>
              <a:off x="1254" y="462"/>
              <a:ext cx="40" cy="8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grpSp>
      <p:sp>
        <p:nvSpPr>
          <p:cNvPr id="37" name="Rectangle 4"/>
          <p:cNvSpPr>
            <a:spLocks noChangeArrowheads="1"/>
          </p:cNvSpPr>
          <p:nvPr userDrawn="1"/>
        </p:nvSpPr>
        <p:spPr bwMode="ltGray">
          <a:xfrm>
            <a:off x="354130" y="6586249"/>
            <a:ext cx="4559499"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chemeClr val="bg2"/>
                </a:solidFill>
                <a:latin typeface="+mj-lt"/>
              </a:rPr>
              <a:t>© 2011 Cisco and/or its affiliates. All rights reserved.</a:t>
            </a:r>
            <a:endParaRPr lang="en-US" sz="600" dirty="0">
              <a:solidFill>
                <a:schemeClr val="bg2"/>
              </a:solidFill>
              <a:latin typeface="+mj-lt"/>
            </a:endParaRPr>
          </a:p>
        </p:txBody>
      </p:sp>
      <p:sp>
        <p:nvSpPr>
          <p:cNvPr id="38" name="Rectangle 7"/>
          <p:cNvSpPr>
            <a:spLocks noChangeArrowheads="1"/>
          </p:cNvSpPr>
          <p:nvPr userDrawn="1"/>
        </p:nvSpPr>
        <p:spPr bwMode="ltGray">
          <a:xfrm>
            <a:off x="11578313" y="6580411"/>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2"/>
                </a:solidFill>
                <a:latin typeface="+mj-lt"/>
              </a:rPr>
              <a:pPr algn="r" defTabSz="814388">
                <a:lnSpc>
                  <a:spcPct val="100000"/>
                </a:lnSpc>
              </a:pPr>
              <a:t>‹#›</a:t>
            </a:fld>
            <a:endParaRPr lang="en-US" sz="600" dirty="0">
              <a:solidFill>
                <a:schemeClr val="bg2"/>
              </a:solidFill>
              <a:latin typeface="+mj-lt"/>
            </a:endParaRPr>
          </a:p>
        </p:txBody>
      </p:sp>
      <p:sp>
        <p:nvSpPr>
          <p:cNvPr id="39" name="Text Placeholder 38"/>
          <p:cNvSpPr>
            <a:spLocks noGrp="1"/>
          </p:cNvSpPr>
          <p:nvPr>
            <p:ph type="body" sz="quarter" idx="10" hasCustomPrompt="1"/>
          </p:nvPr>
        </p:nvSpPr>
        <p:spPr>
          <a:xfrm>
            <a:off x="314325" y="4782759"/>
            <a:ext cx="10814050" cy="384175"/>
          </a:xfrm>
        </p:spPr>
        <p:txBody>
          <a:bodyPr/>
          <a:lstStyle>
            <a:lvl1pPr marL="0" indent="0">
              <a:buFontTx/>
              <a:buNone/>
              <a:defRPr lang="en-US" sz="1800" kern="1200" dirty="0" smtClean="0">
                <a:solidFill>
                  <a:schemeClr val="bg1"/>
                </a:solidFill>
                <a:latin typeface="+mj-lt"/>
                <a:ea typeface="+mn-ea"/>
                <a:cs typeface="+mn-cs"/>
              </a:defRPr>
            </a:lvl1pPr>
            <a:lvl2pPr>
              <a:buFontTx/>
              <a:buNone/>
              <a:defRPr lang="en-US" sz="2000" kern="1200" dirty="0" smtClean="0">
                <a:solidFill>
                  <a:schemeClr val="bg1"/>
                </a:solidFill>
                <a:latin typeface="+mj-lt"/>
                <a:ea typeface="+mn-ea"/>
                <a:cs typeface="+mn-cs"/>
              </a:defRPr>
            </a:lvl2pPr>
            <a:lvl3pPr>
              <a:buFontTx/>
              <a:buNone/>
              <a:defRPr lang="en-US" sz="2000" kern="1200" dirty="0" smtClean="0">
                <a:solidFill>
                  <a:schemeClr val="bg1"/>
                </a:solidFill>
                <a:latin typeface="+mj-lt"/>
                <a:ea typeface="+mn-ea"/>
                <a:cs typeface="+mn-cs"/>
              </a:defRPr>
            </a:lvl3pPr>
            <a:lvl4pPr>
              <a:buFontTx/>
              <a:buNone/>
              <a:defRPr lang="en-US" sz="2000" kern="1200" dirty="0" smtClean="0">
                <a:solidFill>
                  <a:schemeClr val="bg1"/>
                </a:solidFill>
                <a:latin typeface="+mj-lt"/>
                <a:ea typeface="+mn-ea"/>
                <a:cs typeface="+mn-cs"/>
              </a:defRPr>
            </a:lvl4pPr>
            <a:lvl5pPr>
              <a:buFontTx/>
              <a:buNone/>
              <a:defRPr lang="en-US" sz="2000" kern="1200" dirty="0" smtClean="0">
                <a:solidFill>
                  <a:schemeClr val="bg1"/>
                </a:solidFill>
                <a:latin typeface="+mj-lt"/>
                <a:ea typeface="+mn-ea"/>
                <a:cs typeface="+mn-cs"/>
              </a:defRPr>
            </a:lvl5pPr>
          </a:lstStyle>
          <a:p>
            <a:pPr lvl="0"/>
            <a:r>
              <a:rPr lang="en-US" dirty="0" smtClean="0"/>
              <a:t>Presenter Title</a:t>
            </a:r>
            <a:endParaRPr lang="en-US" dirty="0"/>
          </a:p>
        </p:txBody>
      </p:sp>
      <p:sp>
        <p:nvSpPr>
          <p:cNvPr id="41" name="Text Placeholder 40"/>
          <p:cNvSpPr>
            <a:spLocks noGrp="1"/>
          </p:cNvSpPr>
          <p:nvPr>
            <p:ph type="body" sz="quarter" idx="11" hasCustomPrompt="1"/>
          </p:nvPr>
        </p:nvSpPr>
        <p:spPr>
          <a:xfrm>
            <a:off x="314325" y="5273253"/>
            <a:ext cx="10814050" cy="384175"/>
          </a:xfrm>
        </p:spPr>
        <p:txBody>
          <a:bodyPr/>
          <a:lstStyle>
            <a:lvl1pPr marL="0" indent="0">
              <a:buFontTx/>
              <a:buNone/>
              <a:defRPr lang="en-US" sz="1400" kern="1200" dirty="0" smtClean="0">
                <a:solidFill>
                  <a:schemeClr val="bg1"/>
                </a:solidFill>
                <a:latin typeface="+mj-lt"/>
                <a:ea typeface="+mn-ea"/>
                <a:cs typeface="+mn-cs"/>
              </a:defRPr>
            </a:lvl1pPr>
            <a:lvl2pPr>
              <a:buFontTx/>
              <a:buNone/>
              <a:defRPr lang="en-US" sz="2000" kern="1200" dirty="0" smtClean="0">
                <a:solidFill>
                  <a:schemeClr val="bg1"/>
                </a:solidFill>
                <a:latin typeface="+mj-lt"/>
                <a:ea typeface="+mn-ea"/>
                <a:cs typeface="+mn-cs"/>
              </a:defRPr>
            </a:lvl2pPr>
            <a:lvl3pPr>
              <a:buFontTx/>
              <a:buNone/>
              <a:defRPr lang="en-US" sz="2000" kern="1200" dirty="0" smtClean="0">
                <a:solidFill>
                  <a:schemeClr val="bg1"/>
                </a:solidFill>
                <a:latin typeface="+mj-lt"/>
                <a:ea typeface="+mn-ea"/>
                <a:cs typeface="+mn-cs"/>
              </a:defRPr>
            </a:lvl3pPr>
            <a:lvl4pPr>
              <a:buFontTx/>
              <a:buNone/>
              <a:defRPr lang="en-US" sz="2000" kern="1200" dirty="0" smtClean="0">
                <a:solidFill>
                  <a:schemeClr val="bg1"/>
                </a:solidFill>
                <a:latin typeface="+mj-lt"/>
                <a:ea typeface="+mn-ea"/>
                <a:cs typeface="+mn-cs"/>
              </a:defRPr>
            </a:lvl4pPr>
            <a:lvl5pPr>
              <a:buFontTx/>
              <a:buNone/>
              <a:defRPr lang="en-US" sz="2000" kern="1200" dirty="0" smtClean="0">
                <a:solidFill>
                  <a:schemeClr val="bg1"/>
                </a:solidFill>
                <a:latin typeface="+mj-lt"/>
                <a:ea typeface="+mn-ea"/>
                <a:cs typeface="+mn-cs"/>
              </a:defRPr>
            </a:lvl5pPr>
          </a:lstStyle>
          <a:p>
            <a:pPr lvl="0"/>
            <a:r>
              <a:rPr lang="en-US" dirty="0" smtClean="0"/>
              <a:t>Date</a:t>
            </a:r>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_Bullet">
    <p:spTree>
      <p:nvGrpSpPr>
        <p:cNvPr id="1" name=""/>
        <p:cNvGrpSpPr/>
        <p:nvPr/>
      </p:nvGrpSpPr>
      <p:grpSpPr>
        <a:xfrm>
          <a:off x="0" y="0"/>
          <a:ext cx="0" cy="0"/>
          <a:chOff x="0" y="0"/>
          <a:chExt cx="0" cy="0"/>
        </a:xfrm>
      </p:grpSpPr>
      <p:sp>
        <p:nvSpPr>
          <p:cNvPr id="2" name="Title 1"/>
          <p:cNvSpPr>
            <a:spLocks noGrp="1"/>
          </p:cNvSpPr>
          <p:nvPr>
            <p:ph type="title"/>
          </p:nvPr>
        </p:nvSpPr>
        <p:spPr>
          <a:xfrm>
            <a:off x="306190" y="432215"/>
            <a:ext cx="11438251"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310895" y="1344168"/>
            <a:ext cx="11424907" cy="4965192"/>
          </a:xfrm>
        </p:spPr>
        <p:txBody>
          <a:bodyPr>
            <a:noAutofit/>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6_Title Slide-animate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29" y="0"/>
            <a:ext cx="12205754" cy="6858000"/>
          </a:xfrm>
          <a:prstGeom prst="rect">
            <a:avLst/>
          </a:prstGeom>
          <a:noFill/>
        </p:spPr>
      </p:pic>
      <p:sp>
        <p:nvSpPr>
          <p:cNvPr id="29" name="Rounded Rectangle 28"/>
          <p:cNvSpPr/>
          <p:nvPr/>
        </p:nvSpPr>
        <p:spPr>
          <a:xfrm>
            <a:off x="2430699" y="-3570592"/>
            <a:ext cx="2305719"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2305719"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351371" y="4248605"/>
            <a:ext cx="2305719"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userDrawn="1"/>
        </p:nvSpPr>
        <p:spPr>
          <a:xfrm>
            <a:off x="8778359" y="-2913279"/>
            <a:ext cx="2305719"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userDrawn="1"/>
        </p:nvSpPr>
        <p:spPr>
          <a:xfrm>
            <a:off x="10804455" y="5699195"/>
            <a:ext cx="2305719"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4047043" y="1516172"/>
            <a:ext cx="2305719"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95114" y="1236692"/>
            <a:ext cx="10813350" cy="2918779"/>
          </a:xfrm>
        </p:spPr>
        <p:txBody>
          <a:bodyPr/>
          <a:lstStyle>
            <a:lvl1pPr>
              <a:lnSpc>
                <a:spcPct val="90000"/>
              </a:lnSpc>
              <a:defRPr sz="6000" b="0" spc="0" baseline="0">
                <a:solidFill>
                  <a:schemeClr val="bg1"/>
                </a:solidFill>
                <a:latin typeface="+mj-lt"/>
              </a:defRPr>
            </a:lvl1pPr>
          </a:lstStyle>
          <a:p>
            <a:r>
              <a:rPr lang="en-US" dirty="0" smtClean="0"/>
              <a:t>Presentation Title Goes Here</a:t>
            </a:r>
            <a:endParaRPr lang="en-US" dirty="0"/>
          </a:p>
        </p:txBody>
      </p:sp>
      <p:sp>
        <p:nvSpPr>
          <p:cNvPr id="3" name="Subtitle 2"/>
          <p:cNvSpPr>
            <a:spLocks noGrp="1"/>
          </p:cNvSpPr>
          <p:nvPr>
            <p:ph type="subTitle" idx="1" hasCustomPrompt="1"/>
          </p:nvPr>
        </p:nvSpPr>
        <p:spPr>
          <a:xfrm>
            <a:off x="315095" y="4464071"/>
            <a:ext cx="10813351" cy="384175"/>
          </a:xfrm>
        </p:spPr>
        <p:txBody>
          <a:bodyPr anchor="b" anchorCtr="0">
            <a:noAutofit/>
          </a:bodyPr>
          <a:lstStyle>
            <a:lvl1pPr marL="0" indent="0" algn="l">
              <a:buNone/>
              <a:defRPr sz="2000" b="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a:t>
            </a:r>
            <a:endParaRPr lang="en-US" dirty="0"/>
          </a:p>
        </p:txBody>
      </p:sp>
      <p:sp>
        <p:nvSpPr>
          <p:cNvPr id="58" name="Rectangle 5"/>
          <p:cNvSpPr>
            <a:spLocks noChangeArrowheads="1"/>
          </p:cNvSpPr>
          <p:nvPr/>
        </p:nvSpPr>
        <p:spPr bwMode="ltGray">
          <a:xfrm>
            <a:off x="10640202" y="6584515"/>
            <a:ext cx="79102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grpSp>
        <p:nvGrpSpPr>
          <p:cNvPr id="53" name="Group 5"/>
          <p:cNvGrpSpPr>
            <a:grpSpLocks/>
          </p:cNvGrpSpPr>
          <p:nvPr userDrawn="1"/>
        </p:nvGrpSpPr>
        <p:grpSpPr bwMode="auto">
          <a:xfrm>
            <a:off x="455614" y="304800"/>
            <a:ext cx="841815" cy="447676"/>
            <a:chOff x="384" y="331"/>
            <a:chExt cx="912" cy="485"/>
          </a:xfrm>
        </p:grpSpPr>
        <p:sp>
          <p:nvSpPr>
            <p:cNvPr id="54" name="AutoShape 6"/>
            <p:cNvSpPr>
              <a:spLocks noChangeAspect="1" noChangeArrowheads="1" noTextEdit="1"/>
            </p:cNvSpPr>
            <p:nvPr/>
          </p:nvSpPr>
          <p:spPr bwMode="invGray">
            <a:xfrm>
              <a:off x="384" y="331"/>
              <a:ext cx="912" cy="485"/>
            </a:xfrm>
            <a:prstGeom prst="rect">
              <a:avLst/>
            </a:prstGeom>
            <a:noFill/>
            <a:ln w="9525">
              <a:noFill/>
              <a:miter lim="800000"/>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55" name="Rectangle 7"/>
            <p:cNvSpPr>
              <a:spLocks noChangeArrowheads="1"/>
            </p:cNvSpPr>
            <p:nvPr/>
          </p:nvSpPr>
          <p:spPr bwMode="invGray">
            <a:xfrm>
              <a:off x="640" y="652"/>
              <a:ext cx="42" cy="158"/>
            </a:xfrm>
            <a:prstGeom prst="rect">
              <a:avLst/>
            </a:prstGeom>
            <a:solidFill>
              <a:srgbClr val="FFFFFF"/>
            </a:solidFill>
            <a:ln w="9525">
              <a:noFill/>
              <a:miter lim="800000"/>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56" name="Freeform 8"/>
            <p:cNvSpPr>
              <a:spLocks/>
            </p:cNvSpPr>
            <p:nvPr/>
          </p:nvSpPr>
          <p:spPr bwMode="invGray">
            <a:xfrm>
              <a:off x="882" y="648"/>
              <a:ext cx="120" cy="166"/>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57" name="Freeform 9"/>
            <p:cNvSpPr>
              <a:spLocks/>
            </p:cNvSpPr>
            <p:nvPr/>
          </p:nvSpPr>
          <p:spPr bwMode="invGray">
            <a:xfrm>
              <a:off x="467" y="648"/>
              <a:ext cx="120" cy="166"/>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0" name="Freeform 10"/>
            <p:cNvSpPr>
              <a:spLocks noEditPoints="1"/>
            </p:cNvSpPr>
            <p:nvPr/>
          </p:nvSpPr>
          <p:spPr bwMode="invGray">
            <a:xfrm>
              <a:off x="1046" y="648"/>
              <a:ext cx="165" cy="166"/>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1" name="Freeform 11"/>
            <p:cNvSpPr>
              <a:spLocks/>
            </p:cNvSpPr>
            <p:nvPr/>
          </p:nvSpPr>
          <p:spPr bwMode="invGray">
            <a:xfrm>
              <a:off x="735" y="648"/>
              <a:ext cx="108" cy="166"/>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2" name="Freeform 12"/>
            <p:cNvSpPr>
              <a:spLocks/>
            </p:cNvSpPr>
            <p:nvPr/>
          </p:nvSpPr>
          <p:spPr bwMode="invGray">
            <a:xfrm>
              <a:off x="384" y="462"/>
              <a:ext cx="39" cy="81"/>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3" name="Freeform 13"/>
            <p:cNvSpPr>
              <a:spLocks/>
            </p:cNvSpPr>
            <p:nvPr/>
          </p:nvSpPr>
          <p:spPr bwMode="invGray">
            <a:xfrm>
              <a:off x="494" y="407"/>
              <a:ext cx="39" cy="136"/>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78" name="Freeform 14"/>
            <p:cNvSpPr>
              <a:spLocks/>
            </p:cNvSpPr>
            <p:nvPr/>
          </p:nvSpPr>
          <p:spPr bwMode="invGray">
            <a:xfrm>
              <a:off x="601" y="333"/>
              <a:ext cx="39" cy="249"/>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79" name="Freeform 15"/>
            <p:cNvSpPr>
              <a:spLocks/>
            </p:cNvSpPr>
            <p:nvPr/>
          </p:nvSpPr>
          <p:spPr bwMode="invGray">
            <a:xfrm>
              <a:off x="711" y="407"/>
              <a:ext cx="39" cy="136"/>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0" name="Freeform 16"/>
            <p:cNvSpPr>
              <a:spLocks/>
            </p:cNvSpPr>
            <p:nvPr/>
          </p:nvSpPr>
          <p:spPr bwMode="invGray">
            <a:xfrm>
              <a:off x="818" y="462"/>
              <a:ext cx="42" cy="8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1" name="Freeform 17"/>
            <p:cNvSpPr>
              <a:spLocks/>
            </p:cNvSpPr>
            <p:nvPr/>
          </p:nvSpPr>
          <p:spPr bwMode="invGray">
            <a:xfrm>
              <a:off x="928" y="407"/>
              <a:ext cx="39" cy="136"/>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2" name="Freeform 18"/>
            <p:cNvSpPr>
              <a:spLocks/>
            </p:cNvSpPr>
            <p:nvPr/>
          </p:nvSpPr>
          <p:spPr bwMode="invGray">
            <a:xfrm>
              <a:off x="1037" y="333"/>
              <a:ext cx="40" cy="249"/>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3" name="Freeform 19"/>
            <p:cNvSpPr>
              <a:spLocks/>
            </p:cNvSpPr>
            <p:nvPr/>
          </p:nvSpPr>
          <p:spPr bwMode="invGray">
            <a:xfrm>
              <a:off x="1145" y="407"/>
              <a:ext cx="39" cy="136"/>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4" name="Freeform 20"/>
            <p:cNvSpPr>
              <a:spLocks/>
            </p:cNvSpPr>
            <p:nvPr/>
          </p:nvSpPr>
          <p:spPr bwMode="invGray">
            <a:xfrm>
              <a:off x="1254" y="462"/>
              <a:ext cx="40" cy="8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grpSp>
      <p:sp>
        <p:nvSpPr>
          <p:cNvPr id="37" name="Rectangle 4"/>
          <p:cNvSpPr>
            <a:spLocks noChangeArrowheads="1"/>
          </p:cNvSpPr>
          <p:nvPr userDrawn="1"/>
        </p:nvSpPr>
        <p:spPr bwMode="ltGray">
          <a:xfrm>
            <a:off x="354130" y="6586249"/>
            <a:ext cx="4559499"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chemeClr val="bg2"/>
                </a:solidFill>
                <a:latin typeface="+mj-lt"/>
              </a:rPr>
              <a:t>© 2011 Cisco and/or its affiliates. All rights reserved.</a:t>
            </a:r>
            <a:endParaRPr lang="en-US" sz="600" dirty="0">
              <a:solidFill>
                <a:schemeClr val="bg2"/>
              </a:solidFill>
              <a:latin typeface="+mj-lt"/>
            </a:endParaRPr>
          </a:p>
        </p:txBody>
      </p:sp>
      <p:sp>
        <p:nvSpPr>
          <p:cNvPr id="38" name="Rectangle 7"/>
          <p:cNvSpPr>
            <a:spLocks noChangeArrowheads="1"/>
          </p:cNvSpPr>
          <p:nvPr userDrawn="1"/>
        </p:nvSpPr>
        <p:spPr bwMode="ltGray">
          <a:xfrm>
            <a:off x="11578313" y="6580411"/>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2"/>
                </a:solidFill>
                <a:latin typeface="+mj-lt"/>
              </a:rPr>
              <a:pPr algn="r" defTabSz="814388">
                <a:lnSpc>
                  <a:spcPct val="100000"/>
                </a:lnSpc>
              </a:pPr>
              <a:t>‹#›</a:t>
            </a:fld>
            <a:endParaRPr lang="en-US" sz="600" dirty="0">
              <a:solidFill>
                <a:schemeClr val="bg2"/>
              </a:solidFill>
              <a:latin typeface="+mj-lt"/>
            </a:endParaRPr>
          </a:p>
        </p:txBody>
      </p:sp>
      <p:sp>
        <p:nvSpPr>
          <p:cNvPr id="39" name="Text Placeholder 38"/>
          <p:cNvSpPr>
            <a:spLocks noGrp="1"/>
          </p:cNvSpPr>
          <p:nvPr>
            <p:ph type="body" sz="quarter" idx="10" hasCustomPrompt="1"/>
          </p:nvPr>
        </p:nvSpPr>
        <p:spPr>
          <a:xfrm>
            <a:off x="314325" y="4782759"/>
            <a:ext cx="10814050" cy="384175"/>
          </a:xfrm>
        </p:spPr>
        <p:txBody>
          <a:bodyPr/>
          <a:lstStyle>
            <a:lvl1pPr marL="0" indent="0">
              <a:buFontTx/>
              <a:buNone/>
              <a:defRPr lang="en-US" sz="1800" kern="1200" dirty="0" smtClean="0">
                <a:solidFill>
                  <a:schemeClr val="bg1"/>
                </a:solidFill>
                <a:latin typeface="+mj-lt"/>
                <a:ea typeface="+mn-ea"/>
                <a:cs typeface="+mn-cs"/>
              </a:defRPr>
            </a:lvl1pPr>
            <a:lvl2pPr>
              <a:buFontTx/>
              <a:buNone/>
              <a:defRPr lang="en-US" sz="2000" kern="1200" dirty="0" smtClean="0">
                <a:solidFill>
                  <a:schemeClr val="bg1"/>
                </a:solidFill>
                <a:latin typeface="+mj-lt"/>
                <a:ea typeface="+mn-ea"/>
                <a:cs typeface="+mn-cs"/>
              </a:defRPr>
            </a:lvl2pPr>
            <a:lvl3pPr>
              <a:buFontTx/>
              <a:buNone/>
              <a:defRPr lang="en-US" sz="2000" kern="1200" dirty="0" smtClean="0">
                <a:solidFill>
                  <a:schemeClr val="bg1"/>
                </a:solidFill>
                <a:latin typeface="+mj-lt"/>
                <a:ea typeface="+mn-ea"/>
                <a:cs typeface="+mn-cs"/>
              </a:defRPr>
            </a:lvl3pPr>
            <a:lvl4pPr>
              <a:buFontTx/>
              <a:buNone/>
              <a:defRPr lang="en-US" sz="2000" kern="1200" dirty="0" smtClean="0">
                <a:solidFill>
                  <a:schemeClr val="bg1"/>
                </a:solidFill>
                <a:latin typeface="+mj-lt"/>
                <a:ea typeface="+mn-ea"/>
                <a:cs typeface="+mn-cs"/>
              </a:defRPr>
            </a:lvl4pPr>
            <a:lvl5pPr>
              <a:buFontTx/>
              <a:buNone/>
              <a:defRPr lang="en-US" sz="2000" kern="1200" dirty="0" smtClean="0">
                <a:solidFill>
                  <a:schemeClr val="bg1"/>
                </a:solidFill>
                <a:latin typeface="+mj-lt"/>
                <a:ea typeface="+mn-ea"/>
                <a:cs typeface="+mn-cs"/>
              </a:defRPr>
            </a:lvl5pPr>
          </a:lstStyle>
          <a:p>
            <a:pPr lvl="0"/>
            <a:r>
              <a:rPr lang="en-US" dirty="0" smtClean="0"/>
              <a:t>Presenter Title</a:t>
            </a:r>
            <a:endParaRPr lang="en-US" dirty="0"/>
          </a:p>
        </p:txBody>
      </p:sp>
      <p:sp>
        <p:nvSpPr>
          <p:cNvPr id="41" name="Text Placeholder 40"/>
          <p:cNvSpPr>
            <a:spLocks noGrp="1"/>
          </p:cNvSpPr>
          <p:nvPr>
            <p:ph type="body" sz="quarter" idx="11" hasCustomPrompt="1"/>
          </p:nvPr>
        </p:nvSpPr>
        <p:spPr>
          <a:xfrm>
            <a:off x="314325" y="5273253"/>
            <a:ext cx="10814050" cy="384175"/>
          </a:xfrm>
        </p:spPr>
        <p:txBody>
          <a:bodyPr/>
          <a:lstStyle>
            <a:lvl1pPr marL="0" indent="0">
              <a:buFontTx/>
              <a:buNone/>
              <a:defRPr lang="en-US" sz="1400" kern="1200" dirty="0" smtClean="0">
                <a:solidFill>
                  <a:schemeClr val="bg1"/>
                </a:solidFill>
                <a:latin typeface="+mj-lt"/>
                <a:ea typeface="+mn-ea"/>
                <a:cs typeface="+mn-cs"/>
              </a:defRPr>
            </a:lvl1pPr>
            <a:lvl2pPr>
              <a:buFontTx/>
              <a:buNone/>
              <a:defRPr lang="en-US" sz="2000" kern="1200" dirty="0" smtClean="0">
                <a:solidFill>
                  <a:schemeClr val="bg1"/>
                </a:solidFill>
                <a:latin typeface="+mj-lt"/>
                <a:ea typeface="+mn-ea"/>
                <a:cs typeface="+mn-cs"/>
              </a:defRPr>
            </a:lvl2pPr>
            <a:lvl3pPr>
              <a:buFontTx/>
              <a:buNone/>
              <a:defRPr lang="en-US" sz="2000" kern="1200" dirty="0" smtClean="0">
                <a:solidFill>
                  <a:schemeClr val="bg1"/>
                </a:solidFill>
                <a:latin typeface="+mj-lt"/>
                <a:ea typeface="+mn-ea"/>
                <a:cs typeface="+mn-cs"/>
              </a:defRPr>
            </a:lvl3pPr>
            <a:lvl4pPr>
              <a:buFontTx/>
              <a:buNone/>
              <a:defRPr lang="en-US" sz="2000" kern="1200" dirty="0" smtClean="0">
                <a:solidFill>
                  <a:schemeClr val="bg1"/>
                </a:solidFill>
                <a:latin typeface="+mj-lt"/>
                <a:ea typeface="+mn-ea"/>
                <a:cs typeface="+mn-cs"/>
              </a:defRPr>
            </a:lvl4pPr>
            <a:lvl5pPr>
              <a:buFontTx/>
              <a:buNone/>
              <a:defRPr lang="en-US" sz="2000" kern="1200" dirty="0" smtClean="0">
                <a:solidFill>
                  <a:schemeClr val="bg1"/>
                </a:solidFill>
                <a:latin typeface="+mj-lt"/>
                <a:ea typeface="+mn-ea"/>
                <a:cs typeface="+mn-cs"/>
              </a:defRPr>
            </a:lvl5pPr>
          </a:lstStyle>
          <a:p>
            <a:pPr lvl="0"/>
            <a:r>
              <a:rPr lang="en-US" dirty="0" smtClean="0"/>
              <a:t>Date</a:t>
            </a:r>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3_Bullet">
    <p:spTree>
      <p:nvGrpSpPr>
        <p:cNvPr id="1" name=""/>
        <p:cNvGrpSpPr/>
        <p:nvPr/>
      </p:nvGrpSpPr>
      <p:grpSpPr>
        <a:xfrm>
          <a:off x="0" y="0"/>
          <a:ext cx="0" cy="0"/>
          <a:chOff x="0" y="0"/>
          <a:chExt cx="0" cy="0"/>
        </a:xfrm>
      </p:grpSpPr>
      <p:sp>
        <p:nvSpPr>
          <p:cNvPr id="2" name="Title 1"/>
          <p:cNvSpPr>
            <a:spLocks noGrp="1"/>
          </p:cNvSpPr>
          <p:nvPr>
            <p:ph type="title"/>
          </p:nvPr>
        </p:nvSpPr>
        <p:spPr>
          <a:xfrm>
            <a:off x="306190" y="432215"/>
            <a:ext cx="11438251"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310895" y="1344168"/>
            <a:ext cx="11424907" cy="4965192"/>
          </a:xfrm>
        </p:spPr>
        <p:txBody>
          <a:bodyPr>
            <a:noAutofit/>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12188825"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1985678" y="3048"/>
            <a:ext cx="203147"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147"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88825"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95021" y="6391657"/>
            <a:ext cx="11774405"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828324" y="2819400"/>
            <a:ext cx="8532178"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A623039-6594-403E-888D-4726699144EB}" type="datetimeFigureOut">
              <a:rPr lang="en-US" smtClean="0"/>
              <a:t>6/15/2015</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207210" y="2420112"/>
            <a:ext cx="11774405"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203147" y="152400"/>
            <a:ext cx="11774405"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5688119" y="2115312"/>
            <a:ext cx="812588"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5814070" y="2209800"/>
            <a:ext cx="560686"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5789692" y="2199451"/>
            <a:ext cx="609441" cy="441325"/>
          </a:xfrm>
        </p:spPr>
        <p:txBody>
          <a:bodyPr/>
          <a:lstStyle>
            <a:lvl1pPr>
              <a:defRPr>
                <a:solidFill>
                  <a:schemeClr val="accent3">
                    <a:shade val="75000"/>
                  </a:schemeClr>
                </a:solidFill>
              </a:defRPr>
            </a:lvl1pPr>
          </a:lstStyle>
          <a:p>
            <a:fld id="{CB2F483F-8361-4D3F-A18E-995F1BAD1F5D}" type="slidenum">
              <a:rPr lang="en-US" smtClean="0"/>
              <a:t>‹#›</a:t>
            </a:fld>
            <a:endParaRPr lang="en-US"/>
          </a:p>
        </p:txBody>
      </p:sp>
      <p:sp>
        <p:nvSpPr>
          <p:cNvPr id="8" name="Title 7"/>
          <p:cNvSpPr>
            <a:spLocks noGrp="1"/>
          </p:cNvSpPr>
          <p:nvPr>
            <p:ph type="ctrTitle"/>
          </p:nvPr>
        </p:nvSpPr>
        <p:spPr>
          <a:xfrm>
            <a:off x="914162" y="381000"/>
            <a:ext cx="10360501"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A623039-6594-403E-888D-4726699144EB}" type="datetimeFigureOut">
              <a:rPr lang="en-US" smtClean="0"/>
              <a:t>6/15/2015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5814070" y="1026373"/>
            <a:ext cx="609441" cy="441325"/>
          </a:xfrm>
        </p:spPr>
        <p:txBody>
          <a:bodyPr/>
          <a:lstStyle/>
          <a:p>
            <a:fld id="{CB2F483F-8361-4D3F-A18E-995F1BAD1F5D}" type="slidenum">
              <a:rPr lang="en-US" smtClean="0"/>
              <a:t>‹#›</a:t>
            </a:fld>
            <a:endParaRPr lang="en-US"/>
          </a:p>
        </p:txBody>
      </p:sp>
      <p:sp>
        <p:nvSpPr>
          <p:cNvPr id="8" name="Content Placeholder 7"/>
          <p:cNvSpPr>
            <a:spLocks noGrp="1"/>
          </p:cNvSpPr>
          <p:nvPr>
            <p:ph sz="quarter" idx="1"/>
          </p:nvPr>
        </p:nvSpPr>
        <p:spPr>
          <a:xfrm>
            <a:off x="402231" y="1527048"/>
            <a:ext cx="11335607"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4_Title Slide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29" y="0"/>
            <a:ext cx="12205754" cy="6858000"/>
          </a:xfrm>
          <a:prstGeom prst="rect">
            <a:avLst/>
          </a:prstGeom>
          <a:noFill/>
        </p:spPr>
      </p:pic>
      <p:grpSp>
        <p:nvGrpSpPr>
          <p:cNvPr id="46" name="Group 45"/>
          <p:cNvGrpSpPr/>
          <p:nvPr userDrawn="1"/>
        </p:nvGrpSpPr>
        <p:grpSpPr>
          <a:xfrm>
            <a:off x="1" y="-2056029"/>
            <a:ext cx="13110173" cy="19379146"/>
            <a:chOff x="0" y="-2056029"/>
            <a:chExt cx="13110173" cy="19379146"/>
          </a:xfrm>
        </p:grpSpPr>
        <p:sp>
          <p:nvSpPr>
            <p:cNvPr id="36" name="Rounded Rectangle 35"/>
            <p:cNvSpPr/>
            <p:nvPr userDrawn="1"/>
          </p:nvSpPr>
          <p:spPr>
            <a:xfrm>
              <a:off x="2430699" y="3308943"/>
              <a:ext cx="2305719"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0" name="Rounded Rectangle 39"/>
            <p:cNvSpPr/>
            <p:nvPr userDrawn="1"/>
          </p:nvSpPr>
          <p:spPr>
            <a:xfrm>
              <a:off x="0" y="1236689"/>
              <a:ext cx="2305719"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userDrawn="1"/>
          </p:nvSpPr>
          <p:spPr>
            <a:xfrm rot="10800000">
              <a:off x="1351370" y="4248605"/>
              <a:ext cx="2305719"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3" name="Rounded Rectangle 42"/>
            <p:cNvSpPr/>
            <p:nvPr userDrawn="1"/>
          </p:nvSpPr>
          <p:spPr>
            <a:xfrm>
              <a:off x="8778358" y="-2056029"/>
              <a:ext cx="2305719"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4" name="Rounded Rectangle 43"/>
            <p:cNvSpPr/>
            <p:nvPr userDrawn="1"/>
          </p:nvSpPr>
          <p:spPr>
            <a:xfrm>
              <a:off x="10804454" y="2783785"/>
              <a:ext cx="2305719"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ounded Rectangle 44"/>
            <p:cNvSpPr/>
            <p:nvPr userDrawn="1"/>
          </p:nvSpPr>
          <p:spPr>
            <a:xfrm rot="10800000">
              <a:off x="4047043" y="174390"/>
              <a:ext cx="2305719"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sp>
        <p:nvSpPr>
          <p:cNvPr id="2" name="Title 1"/>
          <p:cNvSpPr>
            <a:spLocks noGrp="1"/>
          </p:cNvSpPr>
          <p:nvPr>
            <p:ph type="ctrTitle" hasCustomPrompt="1"/>
          </p:nvPr>
        </p:nvSpPr>
        <p:spPr>
          <a:xfrm>
            <a:off x="295114" y="1236692"/>
            <a:ext cx="10813350" cy="2918779"/>
          </a:xfrm>
        </p:spPr>
        <p:txBody>
          <a:bodyPr/>
          <a:lstStyle>
            <a:lvl1pPr>
              <a:lnSpc>
                <a:spcPct val="90000"/>
              </a:lnSpc>
              <a:defRPr sz="6000" b="0" spc="0" baseline="0">
                <a:solidFill>
                  <a:schemeClr val="bg1"/>
                </a:solidFill>
                <a:latin typeface="+mj-lt"/>
              </a:defRPr>
            </a:lvl1pPr>
          </a:lstStyle>
          <a:p>
            <a:r>
              <a:rPr lang="en-US" dirty="0" smtClean="0"/>
              <a:t>Presentation Title Goes Here</a:t>
            </a:r>
            <a:endParaRPr lang="en-US" dirty="0"/>
          </a:p>
        </p:txBody>
      </p:sp>
      <p:sp>
        <p:nvSpPr>
          <p:cNvPr id="3" name="Subtitle 2"/>
          <p:cNvSpPr>
            <a:spLocks noGrp="1"/>
          </p:cNvSpPr>
          <p:nvPr>
            <p:ph type="subTitle" idx="1" hasCustomPrompt="1"/>
          </p:nvPr>
        </p:nvSpPr>
        <p:spPr>
          <a:xfrm>
            <a:off x="315095" y="4464071"/>
            <a:ext cx="10813351" cy="384175"/>
          </a:xfrm>
        </p:spPr>
        <p:txBody>
          <a:bodyPr anchor="b" anchorCtr="0">
            <a:noAutofit/>
          </a:bodyPr>
          <a:lstStyle>
            <a:lvl1pPr marL="0" indent="0" algn="l">
              <a:buNone/>
              <a:defRPr sz="2000" b="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a:t>
            </a:r>
            <a:endParaRPr lang="en-US" dirty="0"/>
          </a:p>
        </p:txBody>
      </p:sp>
      <p:sp>
        <p:nvSpPr>
          <p:cNvPr id="58" name="Rectangle 5"/>
          <p:cNvSpPr>
            <a:spLocks noChangeArrowheads="1"/>
          </p:cNvSpPr>
          <p:nvPr/>
        </p:nvSpPr>
        <p:spPr bwMode="ltGray">
          <a:xfrm>
            <a:off x="10640202" y="6584515"/>
            <a:ext cx="79102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grpSp>
        <p:nvGrpSpPr>
          <p:cNvPr id="4" name="Group 5"/>
          <p:cNvGrpSpPr>
            <a:grpSpLocks/>
          </p:cNvGrpSpPr>
          <p:nvPr userDrawn="1"/>
        </p:nvGrpSpPr>
        <p:grpSpPr bwMode="auto">
          <a:xfrm>
            <a:off x="455614" y="304800"/>
            <a:ext cx="841815" cy="447676"/>
            <a:chOff x="384" y="331"/>
            <a:chExt cx="912" cy="485"/>
          </a:xfrm>
        </p:grpSpPr>
        <p:sp>
          <p:nvSpPr>
            <p:cNvPr id="54" name="AutoShape 6"/>
            <p:cNvSpPr>
              <a:spLocks noChangeAspect="1" noChangeArrowheads="1" noTextEdit="1"/>
            </p:cNvSpPr>
            <p:nvPr/>
          </p:nvSpPr>
          <p:spPr bwMode="invGray">
            <a:xfrm>
              <a:off x="384" y="331"/>
              <a:ext cx="912" cy="485"/>
            </a:xfrm>
            <a:prstGeom prst="rect">
              <a:avLst/>
            </a:prstGeom>
            <a:noFill/>
            <a:ln w="9525">
              <a:noFill/>
              <a:miter lim="800000"/>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55" name="Rectangle 7"/>
            <p:cNvSpPr>
              <a:spLocks noChangeArrowheads="1"/>
            </p:cNvSpPr>
            <p:nvPr/>
          </p:nvSpPr>
          <p:spPr bwMode="invGray">
            <a:xfrm>
              <a:off x="640" y="652"/>
              <a:ext cx="42" cy="158"/>
            </a:xfrm>
            <a:prstGeom prst="rect">
              <a:avLst/>
            </a:prstGeom>
            <a:solidFill>
              <a:srgbClr val="FFFFFF"/>
            </a:solidFill>
            <a:ln w="9525">
              <a:noFill/>
              <a:miter lim="800000"/>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56" name="Freeform 8"/>
            <p:cNvSpPr>
              <a:spLocks/>
            </p:cNvSpPr>
            <p:nvPr/>
          </p:nvSpPr>
          <p:spPr bwMode="invGray">
            <a:xfrm>
              <a:off x="882" y="648"/>
              <a:ext cx="120" cy="166"/>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57" name="Freeform 9"/>
            <p:cNvSpPr>
              <a:spLocks/>
            </p:cNvSpPr>
            <p:nvPr/>
          </p:nvSpPr>
          <p:spPr bwMode="invGray">
            <a:xfrm>
              <a:off x="467" y="648"/>
              <a:ext cx="120" cy="166"/>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0" name="Freeform 10"/>
            <p:cNvSpPr>
              <a:spLocks noEditPoints="1"/>
            </p:cNvSpPr>
            <p:nvPr/>
          </p:nvSpPr>
          <p:spPr bwMode="invGray">
            <a:xfrm>
              <a:off x="1046" y="648"/>
              <a:ext cx="165" cy="166"/>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1" name="Freeform 11"/>
            <p:cNvSpPr>
              <a:spLocks/>
            </p:cNvSpPr>
            <p:nvPr/>
          </p:nvSpPr>
          <p:spPr bwMode="invGray">
            <a:xfrm>
              <a:off x="735" y="648"/>
              <a:ext cx="108" cy="166"/>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2" name="Freeform 12"/>
            <p:cNvSpPr>
              <a:spLocks/>
            </p:cNvSpPr>
            <p:nvPr/>
          </p:nvSpPr>
          <p:spPr bwMode="invGray">
            <a:xfrm>
              <a:off x="384" y="462"/>
              <a:ext cx="39" cy="81"/>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3" name="Freeform 13"/>
            <p:cNvSpPr>
              <a:spLocks/>
            </p:cNvSpPr>
            <p:nvPr/>
          </p:nvSpPr>
          <p:spPr bwMode="invGray">
            <a:xfrm>
              <a:off x="494" y="407"/>
              <a:ext cx="39" cy="136"/>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78" name="Freeform 14"/>
            <p:cNvSpPr>
              <a:spLocks/>
            </p:cNvSpPr>
            <p:nvPr/>
          </p:nvSpPr>
          <p:spPr bwMode="invGray">
            <a:xfrm>
              <a:off x="601" y="333"/>
              <a:ext cx="39" cy="249"/>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79" name="Freeform 15"/>
            <p:cNvSpPr>
              <a:spLocks/>
            </p:cNvSpPr>
            <p:nvPr/>
          </p:nvSpPr>
          <p:spPr bwMode="invGray">
            <a:xfrm>
              <a:off x="711" y="407"/>
              <a:ext cx="39" cy="136"/>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0" name="Freeform 16"/>
            <p:cNvSpPr>
              <a:spLocks/>
            </p:cNvSpPr>
            <p:nvPr/>
          </p:nvSpPr>
          <p:spPr bwMode="invGray">
            <a:xfrm>
              <a:off x="818" y="462"/>
              <a:ext cx="42" cy="8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1" name="Freeform 17"/>
            <p:cNvSpPr>
              <a:spLocks/>
            </p:cNvSpPr>
            <p:nvPr/>
          </p:nvSpPr>
          <p:spPr bwMode="invGray">
            <a:xfrm>
              <a:off x="928" y="407"/>
              <a:ext cx="39" cy="136"/>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2" name="Freeform 18"/>
            <p:cNvSpPr>
              <a:spLocks/>
            </p:cNvSpPr>
            <p:nvPr/>
          </p:nvSpPr>
          <p:spPr bwMode="invGray">
            <a:xfrm>
              <a:off x="1037" y="333"/>
              <a:ext cx="40" cy="249"/>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3" name="Freeform 19"/>
            <p:cNvSpPr>
              <a:spLocks/>
            </p:cNvSpPr>
            <p:nvPr/>
          </p:nvSpPr>
          <p:spPr bwMode="invGray">
            <a:xfrm>
              <a:off x="1145" y="407"/>
              <a:ext cx="39" cy="136"/>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4" name="Freeform 20"/>
            <p:cNvSpPr>
              <a:spLocks/>
            </p:cNvSpPr>
            <p:nvPr/>
          </p:nvSpPr>
          <p:spPr bwMode="invGray">
            <a:xfrm>
              <a:off x="1254" y="462"/>
              <a:ext cx="40" cy="8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grpSp>
      <p:sp>
        <p:nvSpPr>
          <p:cNvPr id="37" name="Rectangle 4"/>
          <p:cNvSpPr>
            <a:spLocks noChangeArrowheads="1"/>
          </p:cNvSpPr>
          <p:nvPr userDrawn="1"/>
        </p:nvSpPr>
        <p:spPr bwMode="ltGray">
          <a:xfrm>
            <a:off x="354130" y="6586249"/>
            <a:ext cx="4559499"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chemeClr val="bg2"/>
                </a:solidFill>
                <a:latin typeface="+mj-lt"/>
              </a:rPr>
              <a:t>© 2011 Cisco and/or its affiliates. All rights reserved.</a:t>
            </a:r>
            <a:endParaRPr lang="en-US" sz="600" dirty="0">
              <a:solidFill>
                <a:schemeClr val="bg2"/>
              </a:solidFill>
              <a:latin typeface="+mj-lt"/>
            </a:endParaRPr>
          </a:p>
        </p:txBody>
      </p:sp>
      <p:sp>
        <p:nvSpPr>
          <p:cNvPr id="38" name="Rectangle 7"/>
          <p:cNvSpPr>
            <a:spLocks noChangeArrowheads="1"/>
          </p:cNvSpPr>
          <p:nvPr userDrawn="1"/>
        </p:nvSpPr>
        <p:spPr bwMode="ltGray">
          <a:xfrm>
            <a:off x="11578313" y="6580411"/>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2"/>
                </a:solidFill>
                <a:latin typeface="+mj-lt"/>
              </a:rPr>
              <a:pPr algn="r" defTabSz="814388">
                <a:lnSpc>
                  <a:spcPct val="100000"/>
                </a:lnSpc>
              </a:pPr>
              <a:t>‹#›</a:t>
            </a:fld>
            <a:endParaRPr lang="en-US" sz="600" dirty="0">
              <a:solidFill>
                <a:schemeClr val="bg2"/>
              </a:solidFill>
              <a:latin typeface="+mj-lt"/>
            </a:endParaRPr>
          </a:p>
        </p:txBody>
      </p:sp>
      <p:sp>
        <p:nvSpPr>
          <p:cNvPr id="39" name="Text Placeholder 38"/>
          <p:cNvSpPr>
            <a:spLocks noGrp="1"/>
          </p:cNvSpPr>
          <p:nvPr>
            <p:ph type="body" sz="quarter" idx="10" hasCustomPrompt="1"/>
          </p:nvPr>
        </p:nvSpPr>
        <p:spPr>
          <a:xfrm>
            <a:off x="314325" y="4782759"/>
            <a:ext cx="10814050" cy="384175"/>
          </a:xfrm>
        </p:spPr>
        <p:txBody>
          <a:bodyPr/>
          <a:lstStyle>
            <a:lvl1pPr marL="0" indent="0">
              <a:buFontTx/>
              <a:buNone/>
              <a:defRPr lang="en-US" sz="1800" kern="1200" dirty="0" smtClean="0">
                <a:solidFill>
                  <a:schemeClr val="bg1"/>
                </a:solidFill>
                <a:latin typeface="+mj-lt"/>
                <a:ea typeface="+mn-ea"/>
                <a:cs typeface="+mn-cs"/>
              </a:defRPr>
            </a:lvl1pPr>
            <a:lvl2pPr>
              <a:buFontTx/>
              <a:buNone/>
              <a:defRPr lang="en-US" sz="2000" kern="1200" dirty="0" smtClean="0">
                <a:solidFill>
                  <a:schemeClr val="bg1"/>
                </a:solidFill>
                <a:latin typeface="+mj-lt"/>
                <a:ea typeface="+mn-ea"/>
                <a:cs typeface="+mn-cs"/>
              </a:defRPr>
            </a:lvl2pPr>
            <a:lvl3pPr>
              <a:buFontTx/>
              <a:buNone/>
              <a:defRPr lang="en-US" sz="2000" kern="1200" dirty="0" smtClean="0">
                <a:solidFill>
                  <a:schemeClr val="bg1"/>
                </a:solidFill>
                <a:latin typeface="+mj-lt"/>
                <a:ea typeface="+mn-ea"/>
                <a:cs typeface="+mn-cs"/>
              </a:defRPr>
            </a:lvl3pPr>
            <a:lvl4pPr>
              <a:buFontTx/>
              <a:buNone/>
              <a:defRPr lang="en-US" sz="2000" kern="1200" dirty="0" smtClean="0">
                <a:solidFill>
                  <a:schemeClr val="bg1"/>
                </a:solidFill>
                <a:latin typeface="+mj-lt"/>
                <a:ea typeface="+mn-ea"/>
                <a:cs typeface="+mn-cs"/>
              </a:defRPr>
            </a:lvl4pPr>
            <a:lvl5pPr>
              <a:buFontTx/>
              <a:buNone/>
              <a:defRPr lang="en-US" sz="2000" kern="1200" dirty="0" smtClean="0">
                <a:solidFill>
                  <a:schemeClr val="bg1"/>
                </a:solidFill>
                <a:latin typeface="+mj-lt"/>
                <a:ea typeface="+mn-ea"/>
                <a:cs typeface="+mn-cs"/>
              </a:defRPr>
            </a:lvl5pPr>
          </a:lstStyle>
          <a:p>
            <a:pPr lvl="0"/>
            <a:r>
              <a:rPr lang="en-US" dirty="0" smtClean="0"/>
              <a:t>Presenter Title</a:t>
            </a:r>
            <a:endParaRPr lang="en-US" dirty="0"/>
          </a:p>
        </p:txBody>
      </p:sp>
      <p:sp>
        <p:nvSpPr>
          <p:cNvPr id="41" name="Text Placeholder 40"/>
          <p:cNvSpPr>
            <a:spLocks noGrp="1"/>
          </p:cNvSpPr>
          <p:nvPr>
            <p:ph type="body" sz="quarter" idx="11" hasCustomPrompt="1"/>
          </p:nvPr>
        </p:nvSpPr>
        <p:spPr>
          <a:xfrm>
            <a:off x="314325" y="5273253"/>
            <a:ext cx="10814050" cy="384175"/>
          </a:xfrm>
        </p:spPr>
        <p:txBody>
          <a:bodyPr/>
          <a:lstStyle>
            <a:lvl1pPr marL="0" indent="0">
              <a:buFontTx/>
              <a:buNone/>
              <a:defRPr lang="en-US" sz="1400" kern="1200" dirty="0" smtClean="0">
                <a:solidFill>
                  <a:schemeClr val="bg1"/>
                </a:solidFill>
                <a:latin typeface="+mj-lt"/>
                <a:ea typeface="+mn-ea"/>
                <a:cs typeface="+mn-cs"/>
              </a:defRPr>
            </a:lvl1pPr>
            <a:lvl2pPr>
              <a:buFontTx/>
              <a:buNone/>
              <a:defRPr lang="en-US" sz="2000" kern="1200" dirty="0" smtClean="0">
                <a:solidFill>
                  <a:schemeClr val="bg1"/>
                </a:solidFill>
                <a:latin typeface="+mj-lt"/>
                <a:ea typeface="+mn-ea"/>
                <a:cs typeface="+mn-cs"/>
              </a:defRPr>
            </a:lvl2pPr>
            <a:lvl3pPr>
              <a:buFontTx/>
              <a:buNone/>
              <a:defRPr lang="en-US" sz="2000" kern="1200" dirty="0" smtClean="0">
                <a:solidFill>
                  <a:schemeClr val="bg1"/>
                </a:solidFill>
                <a:latin typeface="+mj-lt"/>
                <a:ea typeface="+mn-ea"/>
                <a:cs typeface="+mn-cs"/>
              </a:defRPr>
            </a:lvl3pPr>
            <a:lvl4pPr>
              <a:buFontTx/>
              <a:buNone/>
              <a:defRPr lang="en-US" sz="2000" kern="1200" dirty="0" smtClean="0">
                <a:solidFill>
                  <a:schemeClr val="bg1"/>
                </a:solidFill>
                <a:latin typeface="+mj-lt"/>
                <a:ea typeface="+mn-ea"/>
                <a:cs typeface="+mn-cs"/>
              </a:defRPr>
            </a:lvl4pPr>
            <a:lvl5pPr>
              <a:buFontTx/>
              <a:buNone/>
              <a:defRPr lang="en-US" sz="2000" kern="1200" dirty="0" smtClean="0">
                <a:solidFill>
                  <a:schemeClr val="bg1"/>
                </a:solidFill>
                <a:latin typeface="+mj-lt"/>
                <a:ea typeface="+mn-ea"/>
                <a:cs typeface="+mn-cs"/>
              </a:defRPr>
            </a:lvl5pPr>
          </a:lstStyle>
          <a:p>
            <a:pPr lvl="0"/>
            <a:r>
              <a:rPr lang="en-US" dirty="0" smtClean="0"/>
              <a:t>Date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203147"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12188825"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88825"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11985678" y="19050"/>
            <a:ext cx="203147"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203147" y="2286000"/>
            <a:ext cx="11774405"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207210" y="142352"/>
            <a:ext cx="11774405"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824093" y="2743200"/>
            <a:ext cx="8637982"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95021" y="6391657"/>
            <a:ext cx="11774405"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203147" y="152400"/>
            <a:ext cx="11774405"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CA623039-6594-403E-888D-4726699144EB}" type="datetimeFigureOut">
              <a:rPr lang="en-US" smtClean="0"/>
              <a:t>6/15/2015</a:t>
            </a:fld>
            <a:endParaRPr lang="en-US"/>
          </a:p>
        </p:txBody>
      </p:sp>
      <p:sp>
        <p:nvSpPr>
          <p:cNvPr id="8" name="Straight Connector 7"/>
          <p:cNvSpPr>
            <a:spLocks noChangeShapeType="1"/>
          </p:cNvSpPr>
          <p:nvPr/>
        </p:nvSpPr>
        <p:spPr bwMode="auto">
          <a:xfrm>
            <a:off x="203147" y="2438400"/>
            <a:ext cx="11774405"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5688119" y="2115312"/>
            <a:ext cx="812588"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5814070" y="2209800"/>
            <a:ext cx="560686"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5789692" y="2199451"/>
            <a:ext cx="609441" cy="441325"/>
          </a:xfrm>
        </p:spPr>
        <p:txBody>
          <a:bodyPr/>
          <a:lstStyle>
            <a:lvl1pPr>
              <a:defRPr>
                <a:solidFill>
                  <a:schemeClr val="accent3">
                    <a:shade val="75000"/>
                  </a:schemeClr>
                </a:solidFill>
              </a:defRPr>
            </a:lvl1pPr>
          </a:lstStyle>
          <a:p>
            <a:fld id="{CB2F483F-8361-4D3F-A18E-995F1BAD1F5D}" type="slidenum">
              <a:rPr lang="en-US" smtClean="0"/>
              <a:t>‹#›</a:t>
            </a:fld>
            <a:endParaRPr lang="en-US"/>
          </a:p>
        </p:txBody>
      </p:sp>
      <p:sp>
        <p:nvSpPr>
          <p:cNvPr id="2" name="Title 1"/>
          <p:cNvSpPr>
            <a:spLocks noGrp="1"/>
          </p:cNvSpPr>
          <p:nvPr>
            <p:ph type="title"/>
          </p:nvPr>
        </p:nvSpPr>
        <p:spPr>
          <a:xfrm>
            <a:off x="962833" y="533400"/>
            <a:ext cx="10360501"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02231" y="228600"/>
            <a:ext cx="11376237"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7719589" y="6409944"/>
            <a:ext cx="4058879" cy="365760"/>
          </a:xfrm>
        </p:spPr>
        <p:txBody>
          <a:bodyPr/>
          <a:lstStyle/>
          <a:p>
            <a:fld id="{CA623039-6594-403E-888D-4726699144EB}" type="datetimeFigureOut">
              <a:rPr lang="en-US" smtClean="0"/>
              <a:t>6/15/2015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2F483F-8361-4D3F-A18E-995F1BAD1F5D}" type="slidenum">
              <a:rPr lang="en-US" smtClean="0"/>
              <a:t>‹#›</a:t>
            </a:fld>
            <a:endParaRPr lang="en-US"/>
          </a:p>
        </p:txBody>
      </p:sp>
      <p:sp>
        <p:nvSpPr>
          <p:cNvPr id="8" name="Straight Connector 7"/>
          <p:cNvSpPr>
            <a:spLocks noChangeShapeType="1"/>
          </p:cNvSpPr>
          <p:nvPr/>
        </p:nvSpPr>
        <p:spPr bwMode="auto">
          <a:xfrm flipV="1">
            <a:off x="6082523" y="1575653"/>
            <a:ext cx="11892"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402231" y="1371600"/>
            <a:ext cx="5383398"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6399133" y="1371600"/>
            <a:ext cx="5383398"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6094413"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12188825"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12188825"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203147"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11985678" y="0"/>
            <a:ext cx="203147"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203147" y="1371600"/>
            <a:ext cx="11774405"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94513" y="6391656"/>
            <a:ext cx="11774405"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402231" y="1524000"/>
            <a:ext cx="5385514"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386777" y="1524000"/>
            <a:ext cx="5387630"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A623039-6594-403E-888D-4726699144EB}" type="datetimeFigureOut">
              <a:rPr lang="en-US" smtClean="0"/>
              <a:t>6/15/2015</a:t>
            </a:fld>
            <a:endParaRPr lang="en-US"/>
          </a:p>
        </p:txBody>
      </p:sp>
      <p:sp>
        <p:nvSpPr>
          <p:cNvPr id="8" name="Footer Placeholder 7"/>
          <p:cNvSpPr>
            <a:spLocks noGrp="1"/>
          </p:cNvSpPr>
          <p:nvPr>
            <p:ph type="ftr" sz="quarter" idx="11"/>
          </p:nvPr>
        </p:nvSpPr>
        <p:spPr>
          <a:xfrm>
            <a:off x="406294" y="6409944"/>
            <a:ext cx="4773956" cy="365760"/>
          </a:xfrm>
        </p:spPr>
        <p:txBody>
          <a:bodyPr/>
          <a:lstStyle/>
          <a:p>
            <a:endParaRPr lang="en-US"/>
          </a:p>
        </p:txBody>
      </p:sp>
      <p:sp>
        <p:nvSpPr>
          <p:cNvPr id="15" name="Straight Connector 14"/>
          <p:cNvSpPr>
            <a:spLocks noChangeShapeType="1"/>
          </p:cNvSpPr>
          <p:nvPr/>
        </p:nvSpPr>
        <p:spPr bwMode="auto">
          <a:xfrm>
            <a:off x="203147" y="1280160"/>
            <a:ext cx="11774405"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203147" y="155448"/>
            <a:ext cx="11774405"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402231" y="2471383"/>
            <a:ext cx="5387461"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6399133" y="2471383"/>
            <a:ext cx="5383398"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5688119" y="956036"/>
            <a:ext cx="812588"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5814070" y="1050524"/>
            <a:ext cx="560686"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5789692" y="1042417"/>
            <a:ext cx="609441" cy="441325"/>
          </a:xfrm>
        </p:spPr>
        <p:txBody>
          <a:bodyPr/>
          <a:lstStyle>
            <a:lvl1pPr algn="ctr">
              <a:defRPr/>
            </a:lvl1pPr>
          </a:lstStyle>
          <a:p>
            <a:fld id="{CB2F483F-8361-4D3F-A18E-995F1BAD1F5D}"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A623039-6594-403E-888D-4726699144EB}" type="datetimeFigureOut">
              <a:rPr lang="en-US" smtClean="0"/>
              <a:t>6/15/2015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5789692" y="1036021"/>
            <a:ext cx="609441" cy="441325"/>
          </a:xfrm>
        </p:spPr>
        <p:txBody>
          <a:bodyPr/>
          <a:lstStyle/>
          <a:p>
            <a:fld id="{CB2F483F-8361-4D3F-A18E-995F1BAD1F5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88825"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12188825"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11985678" y="0"/>
            <a:ext cx="203147"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203147"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95021" y="6391657"/>
            <a:ext cx="11774405"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203147" y="158496"/>
            <a:ext cx="11774405"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CA623039-6594-403E-888D-4726699144EB}" type="datetimeFigureOut">
              <a:rPr lang="en-US" smtClean="0"/>
              <a:t>6/15/2015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5688119" y="6324600"/>
            <a:ext cx="812588" cy="441324"/>
          </a:xfrm>
        </p:spPr>
        <p:txBody>
          <a:bodyPr/>
          <a:lstStyle>
            <a:lvl1pPr>
              <a:defRPr>
                <a:solidFill>
                  <a:srgbClr val="FFFFFF"/>
                </a:solidFill>
              </a:defRPr>
            </a:lvl1pPr>
          </a:lstStyle>
          <a:p>
            <a:fld id="{CB2F483F-8361-4D3F-A18E-995F1BAD1F5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203147" y="152400"/>
            <a:ext cx="11774405"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12188825"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11985678" y="0"/>
            <a:ext cx="203147"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88825"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203147"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203147" y="609600"/>
            <a:ext cx="3656648"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507868" y="914400"/>
            <a:ext cx="314878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07868" y="1981201"/>
            <a:ext cx="314878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203147" y="152400"/>
            <a:ext cx="11774405"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203147" y="533400"/>
            <a:ext cx="11774405"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4164515" y="685800"/>
            <a:ext cx="7516442"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726750" y="228600"/>
            <a:ext cx="812588"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852701" y="323088"/>
            <a:ext cx="560686"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828324" y="312739"/>
            <a:ext cx="609441" cy="441325"/>
          </a:xfrm>
        </p:spPr>
        <p:txBody>
          <a:bodyPr/>
          <a:lstStyle>
            <a:lvl1pPr>
              <a:defRPr>
                <a:solidFill>
                  <a:schemeClr val="accent3">
                    <a:shade val="75000"/>
                  </a:schemeClr>
                </a:solidFill>
              </a:defRPr>
            </a:lvl1pPr>
          </a:lstStyle>
          <a:p>
            <a:fld id="{CB2F483F-8361-4D3F-A18E-995F1BAD1F5D}" type="slidenum">
              <a:rPr lang="en-US" smtClean="0"/>
              <a:t>‹#›</a:t>
            </a:fld>
            <a:endParaRPr lang="en-US"/>
          </a:p>
        </p:txBody>
      </p:sp>
      <p:sp>
        <p:nvSpPr>
          <p:cNvPr id="21" name="Rectangle 20"/>
          <p:cNvSpPr>
            <a:spLocks noChangeArrowheads="1"/>
          </p:cNvSpPr>
          <p:nvPr/>
        </p:nvSpPr>
        <p:spPr bwMode="auto">
          <a:xfrm>
            <a:off x="199084" y="6388386"/>
            <a:ext cx="11774405"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CA623039-6594-403E-888D-4726699144EB}" type="datetimeFigureOut">
              <a:rPr lang="en-US" smtClean="0"/>
              <a:t>6/15/2015</a:t>
            </a:fld>
            <a:endParaRPr lang="en-US"/>
          </a:p>
        </p:txBody>
      </p:sp>
      <p:sp>
        <p:nvSpPr>
          <p:cNvPr id="6" name="Footer Placeholder 5"/>
          <p:cNvSpPr>
            <a:spLocks noGrp="1"/>
          </p:cNvSpPr>
          <p:nvPr>
            <p:ph type="ftr" sz="quarter" idx="11"/>
          </p:nvPr>
        </p:nvSpPr>
        <p:spPr>
          <a:xfrm>
            <a:off x="402231" y="6410848"/>
            <a:ext cx="4509865"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203147" y="533400"/>
            <a:ext cx="11774405"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12188825"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11985678" y="0"/>
            <a:ext cx="203147"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2188825"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147"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203147" y="152400"/>
            <a:ext cx="11774405"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203147" y="609600"/>
            <a:ext cx="3656648"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203147" y="155448"/>
            <a:ext cx="11774405"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726750" y="228600"/>
            <a:ext cx="812588"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852701" y="323088"/>
            <a:ext cx="560686"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828324" y="312739"/>
            <a:ext cx="609441" cy="441325"/>
          </a:xfrm>
        </p:spPr>
        <p:txBody>
          <a:bodyPr/>
          <a:lstStyle/>
          <a:p>
            <a:fld id="{CB2F483F-8361-4D3F-A18E-995F1BAD1F5D}" type="slidenum">
              <a:rPr lang="en-US" smtClean="0"/>
              <a:t>‹#›</a:t>
            </a:fld>
            <a:endParaRPr lang="en-US"/>
          </a:p>
        </p:txBody>
      </p:sp>
      <p:sp>
        <p:nvSpPr>
          <p:cNvPr id="2" name="Title 1"/>
          <p:cNvSpPr>
            <a:spLocks noGrp="1"/>
          </p:cNvSpPr>
          <p:nvPr>
            <p:ph type="title"/>
          </p:nvPr>
        </p:nvSpPr>
        <p:spPr>
          <a:xfrm>
            <a:off x="3999458" y="5029200"/>
            <a:ext cx="7821163"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999458" y="609600"/>
            <a:ext cx="7821163"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07868" y="990600"/>
            <a:ext cx="3250353"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99084" y="6388386"/>
            <a:ext cx="11774405"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7715526" y="6404984"/>
            <a:ext cx="4058879" cy="365760"/>
          </a:xfrm>
        </p:spPr>
        <p:txBody>
          <a:bodyPr/>
          <a:lstStyle/>
          <a:p>
            <a:fld id="{CA623039-6594-403E-888D-4726699144EB}" type="datetimeFigureOut">
              <a:rPr lang="en-US" smtClean="0"/>
              <a:t>6/15/2015</a:t>
            </a:fld>
            <a:endParaRPr lang="en-US"/>
          </a:p>
        </p:txBody>
      </p:sp>
      <p:sp>
        <p:nvSpPr>
          <p:cNvPr id="6" name="Footer Placeholder 5"/>
          <p:cNvSpPr>
            <a:spLocks noGrp="1"/>
          </p:cNvSpPr>
          <p:nvPr>
            <p:ph type="ftr" sz="quarter" idx="11"/>
          </p:nvPr>
        </p:nvSpPr>
        <p:spPr>
          <a:xfrm>
            <a:off x="402231" y="6410848"/>
            <a:ext cx="4778019" cy="365760"/>
          </a:xfrm>
        </p:spPr>
        <p:txBody>
          <a:bodyPr/>
          <a:lstStyle/>
          <a:p>
            <a:endParaRPr lang="en-US"/>
          </a:p>
        </p:txBody>
      </p:sp>
    </p:spTree>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623039-6594-403E-888D-4726699144EB}" type="datetimeFigureOut">
              <a:rPr lang="en-US" smtClean="0"/>
              <a:t>6/15/2015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2F483F-8361-4D3F-A18E-995F1BAD1F5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88825"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9344766" y="0"/>
            <a:ext cx="2844059"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2188825"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203147"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95021" y="6391657"/>
            <a:ext cx="11774405"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203147" y="155448"/>
            <a:ext cx="11774405"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6400859"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9117241" y="2925763"/>
            <a:ext cx="812588"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9243192" y="3020251"/>
            <a:ext cx="560686"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9218815" y="3009902"/>
            <a:ext cx="609441" cy="441325"/>
          </a:xfrm>
        </p:spPr>
        <p:txBody>
          <a:bodyPr/>
          <a:lstStyle/>
          <a:p>
            <a:fld id="{CB2F483F-8361-4D3F-A18E-995F1BAD1F5D}" type="slidenum">
              <a:rPr lang="en-US" smtClean="0"/>
              <a:t>‹#›</a:t>
            </a:fld>
            <a:endParaRPr lang="en-US"/>
          </a:p>
        </p:txBody>
      </p:sp>
      <p:sp>
        <p:nvSpPr>
          <p:cNvPr id="3" name="Vertical Text Placeholder 2"/>
          <p:cNvSpPr>
            <a:spLocks noGrp="1"/>
          </p:cNvSpPr>
          <p:nvPr>
            <p:ph type="body" orient="vert" idx="1"/>
          </p:nvPr>
        </p:nvSpPr>
        <p:spPr>
          <a:xfrm>
            <a:off x="406294" y="304800"/>
            <a:ext cx="8735325"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623039-6594-403E-888D-4726699144EB}" type="datetimeFigureOut">
              <a:rPr lang="en-US" smtClean="0"/>
              <a:t>6/15/2015</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9852634" y="304802"/>
            <a:ext cx="1929897"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306190" y="432215"/>
            <a:ext cx="11438251"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310895" y="1344168"/>
            <a:ext cx="11424907" cy="4965192"/>
          </a:xfrm>
        </p:spPr>
        <p:txBody>
          <a:bodyPr>
            <a:noAutofit/>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1" name="Picture 10" descr="segue texture.jpg"/>
          <p:cNvPicPr>
            <a:picLocks noChangeAspect="1"/>
          </p:cNvPicPr>
          <p:nvPr userDrawn="1"/>
        </p:nvPicPr>
        <p:blipFill>
          <a:blip r:embed="rId2" cstate="print"/>
          <a:srcRect r="2996"/>
          <a:stretch>
            <a:fillRect/>
          </a:stretch>
        </p:blipFill>
        <p:spPr>
          <a:xfrm>
            <a:off x="444384" y="3106741"/>
            <a:ext cx="11300057" cy="3438525"/>
          </a:xfrm>
          <a:prstGeom prst="rect">
            <a:avLst/>
          </a:prstGeom>
        </p:spPr>
      </p:pic>
      <p:sp>
        <p:nvSpPr>
          <p:cNvPr id="27" name="Rectangle 3"/>
          <p:cNvSpPr>
            <a:spLocks noChangeArrowheads="1"/>
          </p:cNvSpPr>
          <p:nvPr userDrawn="1"/>
        </p:nvSpPr>
        <p:spPr bwMode="white">
          <a:xfrm>
            <a:off x="0" y="0"/>
            <a:ext cx="12188825"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47" name="Rectangle 3"/>
          <p:cNvSpPr>
            <a:spLocks noChangeArrowheads="1"/>
          </p:cNvSpPr>
          <p:nvPr userDrawn="1"/>
        </p:nvSpPr>
        <p:spPr bwMode="hidden">
          <a:xfrm>
            <a:off x="0" y="0"/>
            <a:ext cx="12188825"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userDrawn="1"/>
        </p:nvSpPr>
        <p:spPr bwMode="ltGray">
          <a:xfrm>
            <a:off x="10640202" y="6584515"/>
            <a:ext cx="79102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3" name="Rectangle 7"/>
          <p:cNvSpPr>
            <a:spLocks noChangeArrowheads="1"/>
          </p:cNvSpPr>
          <p:nvPr userDrawn="1"/>
        </p:nvSpPr>
        <p:spPr bwMode="ltGray">
          <a:xfrm>
            <a:off x="11578313" y="6580411"/>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6" name="Picture 15" descr="segue texture.jpg"/>
          <p:cNvPicPr>
            <a:picLocks noChangeAspect="1"/>
          </p:cNvPicPr>
          <p:nvPr userDrawn="1"/>
        </p:nvPicPr>
        <p:blipFill>
          <a:blip r:embed="rId2" cstate="print"/>
          <a:srcRect t="95236" r="2996"/>
          <a:stretch>
            <a:fillRect/>
          </a:stretch>
        </p:blipFill>
        <p:spPr>
          <a:xfrm>
            <a:off x="444384" y="6381456"/>
            <a:ext cx="11300057" cy="163808"/>
          </a:xfrm>
          <a:prstGeom prst="rect">
            <a:avLst/>
          </a:prstGeom>
        </p:spPr>
      </p:pic>
      <p:sp>
        <p:nvSpPr>
          <p:cNvPr id="31" name="Rectangle 30"/>
          <p:cNvSpPr/>
          <p:nvPr userDrawn="1"/>
        </p:nvSpPr>
        <p:spPr>
          <a:xfrm>
            <a:off x="289736" y="3022902"/>
            <a:ext cx="11589374"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95114" y="417121"/>
            <a:ext cx="10813350" cy="2407042"/>
          </a:xfrm>
        </p:spPr>
        <p:txBody>
          <a:bodyPr/>
          <a:lstStyle>
            <a:lvl1pPr algn="l" defTabSz="914400" rtl="0" eaLnBrk="1" latinLnBrk="0" hangingPunct="1">
              <a:lnSpc>
                <a:spcPct val="85000"/>
              </a:lnSpc>
              <a:spcBef>
                <a:spcPct val="0"/>
              </a:spcBef>
              <a:buNone/>
              <a:defRPr lang="en-US" sz="5400" b="0" kern="1200" spc="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14" name="Rectangle 4"/>
          <p:cNvSpPr>
            <a:spLocks noChangeArrowheads="1"/>
          </p:cNvSpPr>
          <p:nvPr userDrawn="1"/>
        </p:nvSpPr>
        <p:spPr bwMode="ltGray">
          <a:xfrm>
            <a:off x="354130" y="6586249"/>
            <a:ext cx="4559499"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1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64" presetClass="path" presetSubtype="0" accel="50000" decel="50000" fill="hold" grpId="0" nodeType="withEffect">
                                  <p:stCondLst>
                                    <p:cond delay="0"/>
                                  </p:stCondLst>
                                  <p:childTnLst>
                                    <p:animMotion origin="layout" path="M -1.94444E-6 4.81481E-6 L -1.94444E-6 -0.48102 " pathEditMode="relative" rAng="0" ptsTypes="AA">
                                      <p:cBhvr>
                                        <p:cTn id="9" dur="1600" fill="hold"/>
                                        <p:tgtEl>
                                          <p:spTgt spid="31"/>
                                        </p:tgtEl>
                                        <p:attrNameLst>
                                          <p:attrName>ppt_x</p:attrName>
                                          <p:attrName>ppt_y</p:attrName>
                                        </p:attrNameLst>
                                      </p:cBhvr>
                                      <p:rCtr x="0" y="-24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Segue">
    <p:spTree>
      <p:nvGrpSpPr>
        <p:cNvPr id="1" name=""/>
        <p:cNvGrpSpPr/>
        <p:nvPr/>
      </p:nvGrpSpPr>
      <p:grpSpPr>
        <a:xfrm>
          <a:off x="0" y="0"/>
          <a:ext cx="0" cy="0"/>
          <a:chOff x="0" y="0"/>
          <a:chExt cx="0" cy="0"/>
        </a:xfrm>
      </p:grpSpPr>
      <p:pic>
        <p:nvPicPr>
          <p:cNvPr id="11" name="Picture 10" descr="segue texture.jpg"/>
          <p:cNvPicPr>
            <a:picLocks noChangeAspect="1"/>
          </p:cNvPicPr>
          <p:nvPr userDrawn="1"/>
        </p:nvPicPr>
        <p:blipFill>
          <a:blip r:embed="rId2" cstate="print"/>
          <a:srcRect r="2996"/>
          <a:stretch>
            <a:fillRect/>
          </a:stretch>
        </p:blipFill>
        <p:spPr>
          <a:xfrm>
            <a:off x="444384" y="3106741"/>
            <a:ext cx="11300057" cy="3438525"/>
          </a:xfrm>
          <a:prstGeom prst="rect">
            <a:avLst/>
          </a:prstGeom>
        </p:spPr>
      </p:pic>
      <p:sp>
        <p:nvSpPr>
          <p:cNvPr id="27" name="Rectangle 3"/>
          <p:cNvSpPr>
            <a:spLocks noChangeArrowheads="1"/>
          </p:cNvSpPr>
          <p:nvPr userDrawn="1"/>
        </p:nvSpPr>
        <p:spPr bwMode="white">
          <a:xfrm>
            <a:off x="0" y="0"/>
            <a:ext cx="12188825"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47" name="Rectangle 3"/>
          <p:cNvSpPr>
            <a:spLocks noChangeArrowheads="1"/>
          </p:cNvSpPr>
          <p:nvPr userDrawn="1"/>
        </p:nvSpPr>
        <p:spPr bwMode="hidden">
          <a:xfrm>
            <a:off x="0" y="0"/>
            <a:ext cx="12188825"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userDrawn="1"/>
        </p:nvSpPr>
        <p:spPr bwMode="ltGray">
          <a:xfrm>
            <a:off x="10640202" y="6584515"/>
            <a:ext cx="79102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3" name="Rectangle 7"/>
          <p:cNvSpPr>
            <a:spLocks noChangeArrowheads="1"/>
          </p:cNvSpPr>
          <p:nvPr userDrawn="1"/>
        </p:nvSpPr>
        <p:spPr bwMode="ltGray">
          <a:xfrm>
            <a:off x="11578313" y="6580411"/>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6" name="Picture 15" descr="segue texture.jpg"/>
          <p:cNvPicPr>
            <a:picLocks noChangeAspect="1"/>
          </p:cNvPicPr>
          <p:nvPr userDrawn="1"/>
        </p:nvPicPr>
        <p:blipFill>
          <a:blip r:embed="rId2" cstate="print"/>
          <a:srcRect t="95236" r="2996"/>
          <a:stretch>
            <a:fillRect/>
          </a:stretch>
        </p:blipFill>
        <p:spPr>
          <a:xfrm>
            <a:off x="444384" y="6381456"/>
            <a:ext cx="11300057" cy="163808"/>
          </a:xfrm>
          <a:prstGeom prst="rect">
            <a:avLst/>
          </a:prstGeom>
        </p:spPr>
      </p:pic>
      <p:sp>
        <p:nvSpPr>
          <p:cNvPr id="31" name="Rectangle 30"/>
          <p:cNvSpPr/>
          <p:nvPr userDrawn="1"/>
        </p:nvSpPr>
        <p:spPr>
          <a:xfrm>
            <a:off x="289736" y="3022900"/>
            <a:ext cx="11589374" cy="17205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95114" y="1774540"/>
            <a:ext cx="10813350" cy="2407042"/>
          </a:xfrm>
        </p:spPr>
        <p:txBody>
          <a:bodyPr/>
          <a:lstStyle>
            <a:lvl1pPr algn="l" defTabSz="914400" rtl="0" eaLnBrk="1" latinLnBrk="0" hangingPunct="1">
              <a:lnSpc>
                <a:spcPct val="85000"/>
              </a:lnSpc>
              <a:spcBef>
                <a:spcPct val="0"/>
              </a:spcBef>
              <a:buNone/>
              <a:defRPr lang="en-US" sz="5400" b="0" kern="1200" spc="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14" name="Rectangle 4"/>
          <p:cNvSpPr>
            <a:spLocks noChangeArrowheads="1"/>
          </p:cNvSpPr>
          <p:nvPr userDrawn="1"/>
        </p:nvSpPr>
        <p:spPr bwMode="ltGray">
          <a:xfrm>
            <a:off x="354130" y="6586249"/>
            <a:ext cx="4559499"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306190" y="432215"/>
            <a:ext cx="11438251"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310895" y="1344168"/>
            <a:ext cx="11424907" cy="4965192"/>
          </a:xfrm>
        </p:spPr>
        <p:txBody>
          <a:bodyPr>
            <a:noAutofit/>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ullet_Heavy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06189" y="1339745"/>
            <a:ext cx="5360092" cy="4965700"/>
          </a:xfrm>
        </p:spPr>
        <p:txBody>
          <a:bodyPr>
            <a:no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115987" y="1339745"/>
            <a:ext cx="5628454" cy="4965700"/>
          </a:xfrm>
        </p:spPr>
        <p:txBody>
          <a:bodyPr>
            <a:no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1"/>
          <p:cNvSpPr>
            <a:spLocks noGrp="1"/>
          </p:cNvSpPr>
          <p:nvPr>
            <p:ph type="title"/>
          </p:nvPr>
        </p:nvSpPr>
        <p:spPr>
          <a:xfrm>
            <a:off x="306190" y="432215"/>
            <a:ext cx="11438251"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ullet with pull quote">
    <p:spTree>
      <p:nvGrpSpPr>
        <p:cNvPr id="1" name=""/>
        <p:cNvGrpSpPr/>
        <p:nvPr/>
      </p:nvGrpSpPr>
      <p:grpSpPr>
        <a:xfrm>
          <a:off x="0" y="0"/>
          <a:ext cx="0" cy="0"/>
          <a:chOff x="0" y="0"/>
          <a:chExt cx="0" cy="0"/>
        </a:xfrm>
      </p:grpSpPr>
      <p:sp>
        <p:nvSpPr>
          <p:cNvPr id="2" name="Title 1"/>
          <p:cNvSpPr>
            <a:spLocks noGrp="1"/>
          </p:cNvSpPr>
          <p:nvPr>
            <p:ph type="title"/>
          </p:nvPr>
        </p:nvSpPr>
        <p:spPr>
          <a:xfrm>
            <a:off x="306189" y="432215"/>
            <a:ext cx="11438251"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319535" y="1339745"/>
            <a:ext cx="534674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1" hasCustomPrompt="1"/>
          </p:nvPr>
        </p:nvSpPr>
        <p:spPr>
          <a:xfrm>
            <a:off x="6959819" y="1747686"/>
            <a:ext cx="4314844" cy="646331"/>
          </a:xfrm>
        </p:spPr>
        <p:txBody>
          <a:bodyPr>
            <a:no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sp>
        <p:nvSpPr>
          <p:cNvPr id="14" name="Rectangle 5"/>
          <p:cNvSpPr>
            <a:spLocks noChangeArrowheads="1"/>
          </p:cNvSpPr>
          <p:nvPr userDrawn="1"/>
        </p:nvSpPr>
        <p:spPr bwMode="ltGray">
          <a:xfrm>
            <a:off x="10640202" y="6584515"/>
            <a:ext cx="79102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6" name="Rectangle 7"/>
          <p:cNvSpPr>
            <a:spLocks noChangeArrowheads="1"/>
          </p:cNvSpPr>
          <p:nvPr userDrawn="1"/>
        </p:nvSpPr>
        <p:spPr bwMode="ltGray">
          <a:xfrm>
            <a:off x="11578313" y="6580411"/>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9" name="Text Placeholder 18"/>
          <p:cNvSpPr>
            <a:spLocks noGrp="1"/>
          </p:cNvSpPr>
          <p:nvPr>
            <p:ph type="body" sz="quarter" idx="14" hasCustomPrompt="1"/>
          </p:nvPr>
        </p:nvSpPr>
        <p:spPr>
          <a:xfrm>
            <a:off x="7077457" y="4736592"/>
            <a:ext cx="4315968" cy="338328"/>
          </a:xfrm>
        </p:spPr>
        <p:txBody>
          <a:bodyPr>
            <a:noAutofit/>
          </a:bodyPr>
          <a:lstStyle>
            <a:lvl1pPr marL="0" indent="0">
              <a:buFontTx/>
              <a:buNone/>
              <a:defRPr sz="1600">
                <a:solidFill>
                  <a:srgbClr val="7F7F7F"/>
                </a:solidFill>
              </a:defRPr>
            </a:lvl1pPr>
          </a:lstStyle>
          <a:p>
            <a:pPr lvl="0"/>
            <a:r>
              <a:rPr lang="en-US" dirty="0" smtClean="0"/>
              <a:t>Source Name</a:t>
            </a:r>
            <a:endParaRPr lang="en-US" dirty="0"/>
          </a:p>
        </p:txBody>
      </p:sp>
      <p:pic>
        <p:nvPicPr>
          <p:cNvPr id="9" name="Picture 8" descr="segue texture.jpg"/>
          <p:cNvPicPr>
            <a:picLocks noChangeAspect="1"/>
          </p:cNvPicPr>
          <p:nvPr userDrawn="1"/>
        </p:nvPicPr>
        <p:blipFill>
          <a:blip r:embed="rId2" cstate="print"/>
          <a:srcRect t="95236" r="2996"/>
          <a:stretch>
            <a:fillRect/>
          </a:stretch>
        </p:blipFill>
        <p:spPr>
          <a:xfrm>
            <a:off x="444384" y="6381456"/>
            <a:ext cx="11300057" cy="163808"/>
          </a:xfrm>
          <a:prstGeom prst="rect">
            <a:avLst/>
          </a:prstGeom>
        </p:spPr>
      </p:pic>
      <p:sp>
        <p:nvSpPr>
          <p:cNvPr id="10" name="Rectangle 4"/>
          <p:cNvSpPr>
            <a:spLocks noChangeArrowheads="1"/>
          </p:cNvSpPr>
          <p:nvPr userDrawn="1"/>
        </p:nvSpPr>
        <p:spPr bwMode="ltGray">
          <a:xfrm>
            <a:off x="354130" y="6586249"/>
            <a:ext cx="4559499"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1.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theme" Target="../theme/theme2.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8" name="Picture 17" descr="segue texture.jpg"/>
          <p:cNvPicPr>
            <a:picLocks noChangeAspect="1"/>
          </p:cNvPicPr>
          <p:nvPr/>
        </p:nvPicPr>
        <p:blipFill>
          <a:blip r:embed="rId39" cstate="print"/>
          <a:srcRect t="95236" r="2996"/>
          <a:stretch>
            <a:fillRect/>
          </a:stretch>
        </p:blipFill>
        <p:spPr>
          <a:xfrm>
            <a:off x="444384" y="6381456"/>
            <a:ext cx="11300057" cy="163808"/>
          </a:xfrm>
          <a:prstGeom prst="rect">
            <a:avLst/>
          </a:prstGeom>
        </p:spPr>
      </p:pic>
      <p:sp>
        <p:nvSpPr>
          <p:cNvPr id="2" name="Title Placeholder 1"/>
          <p:cNvSpPr>
            <a:spLocks noGrp="1"/>
          </p:cNvSpPr>
          <p:nvPr>
            <p:ph type="title"/>
          </p:nvPr>
        </p:nvSpPr>
        <p:spPr>
          <a:xfrm>
            <a:off x="306188" y="432215"/>
            <a:ext cx="11438253"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306188" y="1339748"/>
            <a:ext cx="11438253" cy="4965699"/>
          </a:xfrm>
          <a:prstGeom prst="rect">
            <a:avLst/>
          </a:prstGeom>
        </p:spPr>
        <p:txBody>
          <a:bodyPr vert="horz" lIns="91440" tIns="45720" rIns="91440" bIns="45720" rtlCol="0">
            <a:no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354130" y="6586249"/>
            <a:ext cx="4559499"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smtClean="0">
                <a:solidFill>
                  <a:srgbClr val="C0C0C0"/>
                </a:solidFill>
                <a:latin typeface="+mj-lt"/>
              </a:rPr>
              <a:t>© 2011 </a:t>
            </a:r>
            <a:r>
              <a:rPr lang="en-US" sz="600" dirty="0" smtClean="0">
                <a:solidFill>
                  <a:srgbClr val="C0C0C0"/>
                </a:solidFill>
                <a:latin typeface="+mj-lt"/>
              </a:rPr>
              <a:t>Cisco and/or its affiliates. All rights reserved.</a:t>
            </a:r>
            <a:endParaRPr lang="en-US" sz="600" dirty="0">
              <a:solidFill>
                <a:srgbClr val="C0C0C0"/>
              </a:solidFill>
              <a:latin typeface="+mj-lt"/>
            </a:endParaRPr>
          </a:p>
        </p:txBody>
      </p:sp>
      <p:sp>
        <p:nvSpPr>
          <p:cNvPr id="11" name="Rectangle 5"/>
          <p:cNvSpPr>
            <a:spLocks noChangeArrowheads="1"/>
          </p:cNvSpPr>
          <p:nvPr/>
        </p:nvSpPr>
        <p:spPr bwMode="ltGray">
          <a:xfrm>
            <a:off x="10640202" y="6584515"/>
            <a:ext cx="79102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11578313" y="6580411"/>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 bg1="lt1" tx1="dk1" bg2="lt2" tx2="dk2" accent1="accent1" accent2="accent2" accent3="accent3" accent4="accent4" accent5="accent5" accent6="accent6" hlink="hlink" folHlink="folHlink"/>
  <p:sldLayoutIdLst>
    <p:sldLayoutId id="2147483898" r:id="rId1"/>
    <p:sldLayoutId id="2147483931" r:id="rId2"/>
    <p:sldLayoutId id="2147483899" r:id="rId3"/>
    <p:sldLayoutId id="2147483930" r:id="rId4"/>
    <p:sldLayoutId id="2147483900" r:id="rId5"/>
    <p:sldLayoutId id="2147483932" r:id="rId6"/>
    <p:sldLayoutId id="2147483901" r:id="rId7"/>
    <p:sldLayoutId id="2147483902" r:id="rId8"/>
    <p:sldLayoutId id="2147483903" r:id="rId9"/>
    <p:sldLayoutId id="2147483904" r:id="rId10"/>
    <p:sldLayoutId id="2147483905" r:id="rId11"/>
    <p:sldLayoutId id="2147483906" r:id="rId12"/>
    <p:sldLayoutId id="2147483907" r:id="rId13"/>
    <p:sldLayoutId id="2147483908" r:id="rId14"/>
    <p:sldLayoutId id="2147483909" r:id="rId15"/>
    <p:sldLayoutId id="2147483910" r:id="rId16"/>
    <p:sldLayoutId id="2147483911" r:id="rId17"/>
    <p:sldLayoutId id="2147483912" r:id="rId18"/>
    <p:sldLayoutId id="2147483913" r:id="rId19"/>
    <p:sldLayoutId id="2147483914" r:id="rId20"/>
    <p:sldLayoutId id="2147483915" r:id="rId21"/>
    <p:sldLayoutId id="2147483916" r:id="rId22"/>
    <p:sldLayoutId id="2147483917" r:id="rId23"/>
    <p:sldLayoutId id="2147483918" r:id="rId24"/>
    <p:sldLayoutId id="2147483919" r:id="rId25"/>
    <p:sldLayoutId id="2147483921" r:id="rId26"/>
    <p:sldLayoutId id="2147483922" r:id="rId27"/>
    <p:sldLayoutId id="2147483924" r:id="rId28"/>
    <p:sldLayoutId id="2147483925" r:id="rId29"/>
    <p:sldLayoutId id="2147483926" r:id="rId30"/>
    <p:sldLayoutId id="2147483927" r:id="rId31"/>
    <p:sldLayoutId id="2147483945" r:id="rId32"/>
    <p:sldLayoutId id="2147483946" r:id="rId33"/>
    <p:sldLayoutId id="2147484019" r:id="rId34"/>
    <p:sldLayoutId id="2147484020" r:id="rId35"/>
    <p:sldLayoutId id="2147484033" r:id="rId36"/>
    <p:sldLayoutId id="2147484034" r:id="rId37"/>
  </p:sldLayoutIdLst>
  <p:transition>
    <p:wipe dir="r"/>
  </p:transition>
  <p:timing>
    <p:tnLst>
      <p:par>
        <p:cTn id="1" dur="indefinite" restart="never" nodeType="tmRoot"/>
      </p:par>
    </p:tnLst>
  </p:timing>
  <p:txStyles>
    <p:title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12188825"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1"/>
            <a:ext cx="12188825"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147"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1985678" y="0"/>
            <a:ext cx="203147"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99084" y="6388386"/>
            <a:ext cx="11774405"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7719589" y="6404984"/>
            <a:ext cx="4058879" cy="365760"/>
          </a:xfrm>
          <a:prstGeom prst="rect">
            <a:avLst/>
          </a:prstGeom>
        </p:spPr>
        <p:txBody>
          <a:bodyPr vert="horz"/>
          <a:lstStyle>
            <a:lvl1pPr algn="r" eaLnBrk="1" latinLnBrk="0" hangingPunct="1">
              <a:defRPr kumimoji="0" sz="1400">
                <a:solidFill>
                  <a:srgbClr val="FFFFFF"/>
                </a:solidFill>
              </a:defRPr>
            </a:lvl1pPr>
          </a:lstStyle>
          <a:p>
            <a:pPr algn="r" eaLnBrk="1" latinLnBrk="0" hangingPunct="1"/>
            <a:fld id="{9D21D778-B565-4D7E-94D7-64010A445B68}" type="datetimeFigureOut">
              <a:rPr lang="en-US" smtClean="0"/>
              <a:pPr algn="r" eaLnBrk="1" latinLnBrk="0" hangingPunct="1"/>
              <a:t>6/15/2015</a:t>
            </a:fld>
            <a:endParaRPr lang="en-US" sz="1400" dirty="0">
              <a:solidFill>
                <a:srgbClr val="FFFFFF"/>
              </a:solidFill>
            </a:endParaRPr>
          </a:p>
        </p:txBody>
      </p:sp>
      <p:sp>
        <p:nvSpPr>
          <p:cNvPr id="3" name="Footer Placeholder 2"/>
          <p:cNvSpPr>
            <a:spLocks noGrp="1"/>
          </p:cNvSpPr>
          <p:nvPr>
            <p:ph type="ftr" sz="quarter" idx="3"/>
          </p:nvPr>
        </p:nvSpPr>
        <p:spPr>
          <a:xfrm>
            <a:off x="406294" y="6410848"/>
            <a:ext cx="4773956" cy="365760"/>
          </a:xfrm>
          <a:prstGeom prst="rect">
            <a:avLst/>
          </a:prstGeom>
        </p:spPr>
        <p:txBody>
          <a:bodyPr vert="horz"/>
          <a:lstStyle>
            <a:lvl1pPr algn="l" eaLnBrk="1" latinLnBrk="0" hangingPunct="1">
              <a:defRPr kumimoji="0" sz="1200">
                <a:solidFill>
                  <a:srgbClr val="FFFFFF"/>
                </a:solidFill>
              </a:defRPr>
            </a:lvl1pPr>
          </a:lstStyle>
          <a:p>
            <a:pPr algn="l" eaLnBrk="1" latinLnBrk="0" hangingPunct="1"/>
            <a:endParaRPr kumimoji="0" lang="en-US" dirty="0">
              <a:solidFill>
                <a:srgbClr val="FFFFFF"/>
              </a:solidFill>
            </a:endParaRPr>
          </a:p>
        </p:txBody>
      </p:sp>
      <p:sp>
        <p:nvSpPr>
          <p:cNvPr id="8" name="Rectangle 7"/>
          <p:cNvSpPr>
            <a:spLocks noChangeArrowheads="1"/>
          </p:cNvSpPr>
          <p:nvPr/>
        </p:nvSpPr>
        <p:spPr bwMode="auto">
          <a:xfrm>
            <a:off x="203147" y="155448"/>
            <a:ext cx="11774405"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203147" y="1276743"/>
            <a:ext cx="1177440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5688119" y="956036"/>
            <a:ext cx="812588"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5814070" y="1050524"/>
            <a:ext cx="560686"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5789692" y="1040175"/>
            <a:ext cx="609441"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22" name="Title Placeholder 21"/>
          <p:cNvSpPr>
            <a:spLocks noGrp="1"/>
          </p:cNvSpPr>
          <p:nvPr>
            <p:ph type="title"/>
          </p:nvPr>
        </p:nvSpPr>
        <p:spPr>
          <a:xfrm>
            <a:off x="402231" y="228600"/>
            <a:ext cx="11376237"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02231" y="1524000"/>
            <a:ext cx="11376237"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4126" r:id="rId1"/>
    <p:sldLayoutId id="2147484127" r:id="rId2"/>
    <p:sldLayoutId id="2147484128" r:id="rId3"/>
    <p:sldLayoutId id="2147484129" r:id="rId4"/>
    <p:sldLayoutId id="2147484130" r:id="rId5"/>
    <p:sldLayoutId id="2147484131" r:id="rId6"/>
    <p:sldLayoutId id="2147484132" r:id="rId7"/>
    <p:sldLayoutId id="2147484133" r:id="rId8"/>
    <p:sldLayoutId id="2147484134" r:id="rId9"/>
    <p:sldLayoutId id="2147484135" r:id="rId10"/>
    <p:sldLayoutId id="2147484136" r:id="rId11"/>
    <p:sldLayoutId id="2147484138" r:id="rId12"/>
  </p:sldLayoutIdLst>
  <p:transition>
    <p:wipe dir="r"/>
  </p:transition>
  <p:timing>
    <p:tnLst>
      <p:par>
        <p:cTn id="1" dur="indefinite" restart="never" nodeType="tmRoot"/>
      </p:par>
    </p:tnLst>
  </p:timing>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6190" y="190627"/>
            <a:ext cx="11438251" cy="838200"/>
          </a:xfrm>
        </p:spPr>
        <p:txBody>
          <a:bodyPr/>
          <a:lstStyle/>
          <a:p>
            <a:r>
              <a:rPr lang="en-US" dirty="0">
                <a:latin typeface="Calibri" panose="020F0502020204030204" pitchFamily="34" charset="0"/>
                <a:cs typeface="Calibri" panose="020F0502020204030204" pitchFamily="34" charset="0"/>
              </a:rPr>
              <a:t>Performing SMC/PSC/</a:t>
            </a:r>
            <a:r>
              <a:rPr lang="en-US" dirty="0" err="1">
                <a:latin typeface="Calibri" panose="020F0502020204030204" pitchFamily="34" charset="0"/>
                <a:cs typeface="Calibri" panose="020F0502020204030204" pitchFamily="34" charset="0"/>
              </a:rPr>
              <a:t>Demux</a:t>
            </a:r>
            <a:r>
              <a:rPr lang="en-US" dirty="0">
                <a:latin typeface="Calibri" panose="020F0502020204030204" pitchFamily="34" charset="0"/>
                <a:cs typeface="Calibri" panose="020F0502020204030204" pitchFamily="34" charset="0"/>
              </a:rPr>
              <a:t> card migration</a:t>
            </a:r>
          </a:p>
        </p:txBody>
      </p:sp>
      <p:sp>
        <p:nvSpPr>
          <p:cNvPr id="4" name="Subtitle 2"/>
          <p:cNvSpPr txBox="1">
            <a:spLocks/>
          </p:cNvSpPr>
          <p:nvPr/>
        </p:nvSpPr>
        <p:spPr>
          <a:xfrm>
            <a:off x="315095" y="4464071"/>
            <a:ext cx="10813351" cy="384175"/>
          </a:xfrm>
          <a:prstGeom prst="rect">
            <a:avLst/>
          </a:prstGeom>
        </p:spPr>
        <p:txBody>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buNone/>
            </a:pPr>
            <a:r>
              <a:rPr lang="en-US" sz="2400" dirty="0" smtClean="0">
                <a:latin typeface="Calibri" panose="020F0502020204030204" pitchFamily="34" charset="0"/>
                <a:cs typeface="Calibri" panose="020F0502020204030204" pitchFamily="34" charset="0"/>
              </a:rPr>
              <a:t>Ruchi Shroti</a:t>
            </a:r>
            <a:endParaRPr lang="en-US" sz="2400" dirty="0">
              <a:latin typeface="Calibri" panose="020F0502020204030204" pitchFamily="34" charset="0"/>
              <a:cs typeface="Calibri" panose="020F0502020204030204" pitchFamily="34" charset="0"/>
            </a:endParaRPr>
          </a:p>
        </p:txBody>
      </p:sp>
      <p:sp>
        <p:nvSpPr>
          <p:cNvPr id="5" name="Text Placeholder 3"/>
          <p:cNvSpPr txBox="1">
            <a:spLocks/>
          </p:cNvSpPr>
          <p:nvPr/>
        </p:nvSpPr>
        <p:spPr>
          <a:xfrm>
            <a:off x="315095" y="4972206"/>
            <a:ext cx="10814050" cy="384175"/>
          </a:xfrm>
          <a:prstGeom prst="rect">
            <a:avLst/>
          </a:prstGeom>
        </p:spPr>
        <p:txBody>
          <a:bodyPr vert="horz">
            <a:normAutofit lnSpcReduction="10000"/>
          </a:bodyPr>
          <a:lstStyle>
            <a:lvl1pPr marL="274320" indent="-274320" algn="l" rtl="0" eaLnBrk="1" latinLnBrk="0" hangingPunct="1">
              <a:lnSpc>
                <a:spcPct val="95000"/>
              </a:lnSpc>
              <a:spcBef>
                <a:spcPts val="1480"/>
              </a:spcBef>
              <a:buClr>
                <a:schemeClr val="accent1"/>
              </a:buClr>
              <a:buSzPct val="85000"/>
              <a:buFont typeface="Wingdings 2"/>
              <a:buChar char=""/>
              <a:defRPr kumimoji="0" sz="2200" kern="1200">
                <a:solidFill>
                  <a:srgbClr val="435153"/>
                </a:solidFill>
                <a:latin typeface="+mj-lt"/>
                <a:ea typeface="+mn-ea"/>
                <a:cs typeface="+mn-cs"/>
              </a:defRPr>
            </a:lvl1pPr>
            <a:lvl2pPr marL="548640" indent="-274320" algn="l" rtl="0" eaLnBrk="1" latinLnBrk="0" hangingPunct="1">
              <a:lnSpc>
                <a:spcPct val="95000"/>
              </a:lnSpc>
              <a:spcBef>
                <a:spcPts val="600"/>
              </a:spcBef>
              <a:buClr>
                <a:schemeClr val="accent2"/>
              </a:buClr>
              <a:buSzPct val="70000"/>
              <a:buFont typeface="Wingdings"/>
              <a:buChar char=""/>
              <a:defRPr kumimoji="0" sz="2200" kern="1200">
                <a:solidFill>
                  <a:srgbClr val="435153"/>
                </a:solidFill>
                <a:latin typeface="+mj-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rgbClr val="435153"/>
                </a:solidFill>
                <a:latin typeface="+mj-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rgbClr val="435153"/>
                </a:solidFill>
                <a:latin typeface="+mj-lt"/>
                <a:ea typeface="+mn-ea"/>
                <a:cs typeface="+mn-cs"/>
              </a:defRPr>
            </a:lvl4pPr>
            <a:lvl5pPr marL="1371600" indent="-228600" algn="l" rtl="0" eaLnBrk="1" latinLnBrk="0" hangingPunct="1">
              <a:spcBef>
                <a:spcPct val="20000"/>
              </a:spcBef>
              <a:buClr>
                <a:schemeClr val="accent5"/>
              </a:buClr>
              <a:buFontTx/>
              <a:buChar char="•"/>
              <a:defRPr kumimoji="0" sz="1800" kern="1200">
                <a:solidFill>
                  <a:srgbClr val="435153"/>
                </a:solidFill>
                <a:latin typeface="+mj-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buNone/>
            </a:pPr>
            <a:r>
              <a:rPr lang="en-US" dirty="0" smtClean="0">
                <a:latin typeface="Calibri" panose="020F0502020204030204" pitchFamily="34" charset="0"/>
                <a:cs typeface="Calibri" panose="020F0502020204030204" pitchFamily="34" charset="0"/>
              </a:rPr>
              <a:t>Customer Support Engineer</a:t>
            </a:r>
            <a:endParaRPr lang="en-US" dirty="0">
              <a:latin typeface="Calibri" panose="020F0502020204030204" pitchFamily="34" charset="0"/>
              <a:cs typeface="Calibri" panose="020F0502020204030204" pitchFamily="34" charset="0"/>
            </a:endParaRPr>
          </a:p>
        </p:txBody>
      </p:sp>
      <p:sp>
        <p:nvSpPr>
          <p:cNvPr id="6" name="Text Placeholder 4"/>
          <p:cNvSpPr txBox="1">
            <a:spLocks/>
          </p:cNvSpPr>
          <p:nvPr/>
        </p:nvSpPr>
        <p:spPr>
          <a:xfrm>
            <a:off x="314325" y="5273251"/>
            <a:ext cx="10814050" cy="384175"/>
          </a:xfrm>
          <a:prstGeom prst="rect">
            <a:avLst/>
          </a:prstGeom>
        </p:spPr>
        <p:txBody>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buNone/>
            </a:pPr>
            <a:endParaRPr lang="en-US" dirty="0"/>
          </a:p>
        </p:txBody>
      </p:sp>
    </p:spTree>
    <p:extLst>
      <p:ext uri="{BB962C8B-B14F-4D97-AF65-F5344CB8AC3E}">
        <p14:creationId xmlns:p14="http://schemas.microsoft.com/office/powerpoint/2010/main" val="2188625592"/>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panose="020F0502020204030204" pitchFamily="34" charset="0"/>
                <a:cs typeface="Calibri" panose="020F0502020204030204" pitchFamily="34" charset="0"/>
              </a:rPr>
              <a:t>2.PSC Migration</a:t>
            </a:r>
            <a:endParaRPr lang="en-US" dirty="0">
              <a:latin typeface="Calibri" panose="020F0502020204030204" pitchFamily="34" charset="0"/>
              <a:cs typeface="Calibri" panose="020F0502020204030204" pitchFamily="34" charset="0"/>
            </a:endParaRPr>
          </a:p>
        </p:txBody>
      </p:sp>
      <p:sp>
        <p:nvSpPr>
          <p:cNvPr id="3" name="Text Placeholder 2"/>
          <p:cNvSpPr>
            <a:spLocks noGrp="1"/>
          </p:cNvSpPr>
          <p:nvPr>
            <p:ph type="body" sz="quarter" idx="10"/>
          </p:nvPr>
        </p:nvSpPr>
        <p:spPr/>
        <p:txBody>
          <a:bodyPr/>
          <a:lstStyle/>
          <a:p>
            <a:endParaRPr lang="en-US" sz="2400" dirty="0" smtClean="0">
              <a:latin typeface="Calibri" panose="020F0502020204030204" pitchFamily="34" charset="0"/>
              <a:cs typeface="Calibri" panose="020F0502020204030204" pitchFamily="34" charset="0"/>
            </a:endParaRPr>
          </a:p>
          <a:p>
            <a:r>
              <a:rPr lang="en-US" sz="2400" dirty="0" smtClean="0">
                <a:latin typeface="Calibri" panose="020F0502020204030204" pitchFamily="34" charset="0"/>
                <a:cs typeface="Calibri" panose="020F0502020204030204" pitchFamily="34" charset="0"/>
              </a:rPr>
              <a:t>In </a:t>
            </a:r>
            <a:r>
              <a:rPr lang="en-US" sz="2400" dirty="0">
                <a:latin typeface="Calibri" panose="020F0502020204030204" pitchFamily="34" charset="0"/>
                <a:cs typeface="Calibri" panose="020F0502020204030204" pitchFamily="34" charset="0"/>
              </a:rPr>
              <a:t>the event of the critical failure of a packet processing card, tasks will be automatically be migrated from the active card to a redundant card in standby mode. </a:t>
            </a:r>
            <a:endParaRPr lang="en-US" sz="2400" dirty="0" smtClean="0">
              <a:latin typeface="Calibri" panose="020F0502020204030204" pitchFamily="34" charset="0"/>
              <a:cs typeface="Calibri" panose="020F0502020204030204" pitchFamily="34" charset="0"/>
            </a:endParaRPr>
          </a:p>
          <a:p>
            <a:r>
              <a:rPr lang="en-US" sz="2400" dirty="0" smtClean="0">
                <a:latin typeface="Calibri" panose="020F0502020204030204" pitchFamily="34" charset="0"/>
                <a:cs typeface="Calibri" panose="020F0502020204030204" pitchFamily="34" charset="0"/>
              </a:rPr>
              <a:t>The </a:t>
            </a:r>
            <a:r>
              <a:rPr lang="en-US" sz="2400" dirty="0">
                <a:latin typeface="Calibri" panose="020F0502020204030204" pitchFamily="34" charset="0"/>
                <a:cs typeface="Calibri" panose="020F0502020204030204" pitchFamily="34" charset="0"/>
              </a:rPr>
              <a:t>line card installed behind the packet processing card that was formerly active will still be used to maintain the interfaces to external network equipment. Installed Redundancy Crossbar Cards (RCCs) will provide a path for </a:t>
            </a:r>
            <a:r>
              <a:rPr lang="en-US" sz="2400" dirty="0" smtClean="0">
                <a:latin typeface="Calibri" panose="020F0502020204030204" pitchFamily="34" charset="0"/>
                <a:cs typeface="Calibri" panose="020F0502020204030204" pitchFamily="34" charset="0"/>
              </a:rPr>
              <a:t>signaling </a:t>
            </a:r>
            <a:r>
              <a:rPr lang="en-US" sz="2400" dirty="0">
                <a:latin typeface="Calibri" panose="020F0502020204030204" pitchFamily="34" charset="0"/>
                <a:cs typeface="Calibri" panose="020F0502020204030204" pitchFamily="34" charset="0"/>
              </a:rPr>
              <a:t>and data traffic between the line card and the now active packet processing card. Therefore, redundant packet processing cards do not require that line cards be installed behind them</a:t>
            </a:r>
            <a:r>
              <a:rPr lang="en-US" sz="2400" dirty="0" smtClean="0">
                <a:latin typeface="Calibri" panose="020F0502020204030204" pitchFamily="34" charset="0"/>
                <a:cs typeface="Calibri" panose="020F0502020204030204" pitchFamily="34" charset="0"/>
              </a:rPr>
              <a:t>.</a:t>
            </a: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17733937"/>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062" y="304800"/>
            <a:ext cx="11438251" cy="838200"/>
          </a:xfrm>
        </p:spPr>
        <p:txBody>
          <a:bodyPr/>
          <a:lstStyle/>
          <a:p>
            <a:r>
              <a:rPr lang="en-US" dirty="0" smtClean="0">
                <a:latin typeface="Calibri" panose="020F0502020204030204" pitchFamily="34" charset="0"/>
                <a:cs typeface="Calibri" panose="020F0502020204030204" pitchFamily="34" charset="0"/>
              </a:rPr>
              <a:t>PSC Migration Continues.. </a:t>
            </a:r>
            <a:endParaRPr lang="en-US" dirty="0">
              <a:latin typeface="Calibri" panose="020F0502020204030204" pitchFamily="34" charset="0"/>
              <a:cs typeface="Calibri" panose="020F0502020204030204" pitchFamily="34" charset="0"/>
            </a:endParaRPr>
          </a:p>
        </p:txBody>
      </p:sp>
      <p:sp>
        <p:nvSpPr>
          <p:cNvPr id="3" name="Text Placeholder 2"/>
          <p:cNvSpPr>
            <a:spLocks noGrp="1"/>
          </p:cNvSpPr>
          <p:nvPr>
            <p:ph type="body" sz="quarter" idx="10"/>
          </p:nvPr>
        </p:nvSpPr>
        <p:spPr>
          <a:xfrm>
            <a:off x="174062" y="1382773"/>
            <a:ext cx="11424907" cy="5482154"/>
          </a:xfrm>
        </p:spPr>
        <p:txBody>
          <a:bodyPr/>
          <a:lstStyle/>
          <a:p>
            <a:pPr marL="0" indent="0">
              <a:buNone/>
            </a:pPr>
            <a:r>
              <a:rPr lang="en-US" sz="2400" dirty="0">
                <a:latin typeface="Calibri" panose="020F0502020204030204" pitchFamily="34" charset="0"/>
                <a:cs typeface="Calibri" panose="020F0502020204030204" pitchFamily="34" charset="0"/>
              </a:rPr>
              <a:t>In the event that an issue arises that is not severe enough for the system to perform an automatic migration, a manual migration can be invoked. Follow the instructions below to manually initiate a packet processing card migration. </a:t>
            </a:r>
          </a:p>
          <a:p>
            <a:pPr marL="0" indent="0">
              <a:buNone/>
            </a:pPr>
            <a:r>
              <a:rPr lang="en-US" sz="2400" dirty="0" smtClean="0">
                <a:latin typeface="Calibri" panose="020F0502020204030204" pitchFamily="34" charset="0"/>
                <a:cs typeface="Calibri" panose="020F0502020204030204" pitchFamily="34" charset="0"/>
              </a:rPr>
              <a:t>These </a:t>
            </a:r>
            <a:r>
              <a:rPr lang="en-US" sz="2400" dirty="0">
                <a:latin typeface="Calibri" panose="020F0502020204030204" pitchFamily="34" charset="0"/>
                <a:cs typeface="Calibri" panose="020F0502020204030204" pitchFamily="34" charset="0"/>
              </a:rPr>
              <a:t>instructions assume you are at the root prompt for the Exec mode:</a:t>
            </a:r>
          </a:p>
          <a:p>
            <a:pPr marL="0" indent="0">
              <a:buNone/>
            </a:pPr>
            <a:r>
              <a:rPr lang="en-US" sz="2400" dirty="0">
                <a:latin typeface="Calibri" panose="020F0502020204030204" pitchFamily="34" charset="0"/>
                <a:cs typeface="Calibri" panose="020F0502020204030204" pitchFamily="34" charset="0"/>
              </a:rPr>
              <a:t>Initiate a manual packet processing card migration by entering the following command: </a:t>
            </a:r>
            <a:endParaRPr lang="en-US" sz="2400" dirty="0" smtClean="0">
              <a:latin typeface="Calibri" panose="020F0502020204030204" pitchFamily="34" charset="0"/>
              <a:cs typeface="Calibri" panose="020F0502020204030204" pitchFamily="34" charset="0"/>
            </a:endParaRPr>
          </a:p>
          <a:p>
            <a:pPr marL="0" indent="0">
              <a:buNone/>
            </a:pPr>
            <a:r>
              <a:rPr lang="en-US" sz="2400" b="1" dirty="0" smtClean="0">
                <a:latin typeface="Calibri" panose="020F0502020204030204" pitchFamily="34" charset="0"/>
                <a:cs typeface="Calibri" panose="020F0502020204030204" pitchFamily="34" charset="0"/>
              </a:rPr>
              <a:t>card </a:t>
            </a:r>
            <a:r>
              <a:rPr lang="en-US" sz="2400" b="1" dirty="0">
                <a:latin typeface="Calibri" panose="020F0502020204030204" pitchFamily="34" charset="0"/>
                <a:cs typeface="Calibri" panose="020F0502020204030204" pitchFamily="34" charset="0"/>
              </a:rPr>
              <a:t>migrate from </a:t>
            </a:r>
            <a:r>
              <a:rPr lang="en-US" sz="2400" dirty="0" smtClean="0">
                <a:latin typeface="Calibri" panose="020F0502020204030204" pitchFamily="34" charset="0"/>
                <a:cs typeface="Calibri" panose="020F0502020204030204" pitchFamily="34" charset="0"/>
              </a:rPr>
              <a:t>&lt;</a:t>
            </a:r>
            <a:r>
              <a:rPr lang="en-US" sz="2400" i="1" dirty="0" err="1" smtClean="0">
                <a:latin typeface="Calibri" panose="020F0502020204030204" pitchFamily="34" charset="0"/>
                <a:cs typeface="Calibri" panose="020F0502020204030204" pitchFamily="34" charset="0"/>
              </a:rPr>
              <a:t>original_slot</a:t>
            </a:r>
            <a:r>
              <a:rPr lang="en-US" sz="2400" i="1" dirty="0" smtClean="0">
                <a:latin typeface="Calibri" panose="020F0502020204030204" pitchFamily="34" charset="0"/>
                <a:cs typeface="Calibri" panose="020F0502020204030204" pitchFamily="34" charset="0"/>
              </a:rPr>
              <a:t>#&gt;</a:t>
            </a:r>
            <a:r>
              <a:rPr lang="en-US" sz="2400" dirty="0" smtClean="0">
                <a:latin typeface="Calibri" panose="020F0502020204030204" pitchFamily="34" charset="0"/>
                <a:cs typeface="Calibri" panose="020F0502020204030204" pitchFamily="34" charset="0"/>
              </a:rPr>
              <a:t> </a:t>
            </a:r>
            <a:r>
              <a:rPr lang="en-US" sz="2400" b="1" dirty="0">
                <a:latin typeface="Calibri" panose="020F0502020204030204" pitchFamily="34" charset="0"/>
                <a:cs typeface="Calibri" panose="020F0502020204030204" pitchFamily="34" charset="0"/>
              </a:rPr>
              <a:t>to</a:t>
            </a:r>
            <a:r>
              <a:rPr lang="en-US" sz="2400" dirty="0">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&lt;</a:t>
            </a:r>
            <a:r>
              <a:rPr lang="en-US" sz="2400" i="1" dirty="0" err="1" smtClean="0">
                <a:latin typeface="Calibri" panose="020F0502020204030204" pitchFamily="34" charset="0"/>
                <a:cs typeface="Calibri" panose="020F0502020204030204" pitchFamily="34" charset="0"/>
              </a:rPr>
              <a:t>final_slot</a:t>
            </a:r>
            <a:r>
              <a:rPr lang="en-US" sz="2400" i="1" dirty="0" smtClean="0">
                <a:latin typeface="Calibri" panose="020F0502020204030204" pitchFamily="34" charset="0"/>
                <a:cs typeface="Calibri" panose="020F0502020204030204" pitchFamily="34" charset="0"/>
              </a:rPr>
              <a:t>#&gt;</a:t>
            </a:r>
          </a:p>
          <a:p>
            <a:pPr marL="0" indent="0">
              <a:buNone/>
            </a:pPr>
            <a:r>
              <a:rPr lang="en-US" sz="2400" dirty="0">
                <a:latin typeface="Calibri" panose="020F0502020204030204" pitchFamily="34" charset="0"/>
                <a:cs typeface="Calibri" panose="020F0502020204030204" pitchFamily="34" charset="0"/>
              </a:rPr>
              <a:t>You will receive the following prompt</a:t>
            </a:r>
            <a:r>
              <a:rPr lang="en-US" sz="2400" dirty="0" smtClean="0">
                <a:latin typeface="Calibri" panose="020F0502020204030204" pitchFamily="34" charset="0"/>
                <a:cs typeface="Calibri" panose="020F0502020204030204" pitchFamily="34" charset="0"/>
              </a:rPr>
              <a:t>:</a:t>
            </a:r>
          </a:p>
          <a:p>
            <a:pPr marL="0" indent="0">
              <a:buNone/>
            </a:pPr>
            <a:r>
              <a:rPr lang="en-US" sz="2400" b="1" dirty="0" smtClean="0">
                <a:latin typeface="Calibri" panose="020F0502020204030204" pitchFamily="34" charset="0"/>
                <a:cs typeface="Calibri" panose="020F0502020204030204" pitchFamily="34" charset="0"/>
              </a:rPr>
              <a:t>Are </a:t>
            </a:r>
            <a:r>
              <a:rPr lang="en-US" sz="2400" b="1" dirty="0">
                <a:latin typeface="Calibri" panose="020F0502020204030204" pitchFamily="34" charset="0"/>
                <a:cs typeface="Calibri" panose="020F0502020204030204" pitchFamily="34" charset="0"/>
              </a:rPr>
              <a:t>You Sure? [</a:t>
            </a:r>
            <a:r>
              <a:rPr lang="en-US" sz="2400" b="1" dirty="0" err="1">
                <a:latin typeface="Calibri" panose="020F0502020204030204" pitchFamily="34" charset="0"/>
                <a:cs typeface="Calibri" panose="020F0502020204030204" pitchFamily="34" charset="0"/>
              </a:rPr>
              <a:t>Yes|No</a:t>
            </a:r>
            <a:r>
              <a:rPr lang="en-US" sz="2400" b="1" dirty="0">
                <a:latin typeface="Calibri" panose="020F0502020204030204" pitchFamily="34" charset="0"/>
                <a:cs typeface="Calibri" panose="020F0502020204030204" pitchFamily="34" charset="0"/>
              </a:rPr>
              <a:t>]:</a:t>
            </a:r>
          </a:p>
          <a:p>
            <a:pPr marL="0" indent="0">
              <a:buNone/>
            </a:pPr>
            <a:r>
              <a:rPr lang="en-US" sz="2400" dirty="0">
                <a:latin typeface="Calibri" panose="020F0502020204030204" pitchFamily="34" charset="0"/>
                <a:cs typeface="Calibri" panose="020F0502020204030204" pitchFamily="34" charset="0"/>
              </a:rPr>
              <a:t>Press </a:t>
            </a:r>
            <a:r>
              <a:rPr lang="en-US" sz="2400" b="1" dirty="0">
                <a:latin typeface="Calibri" panose="020F0502020204030204" pitchFamily="34" charset="0"/>
                <a:cs typeface="Calibri" panose="020F0502020204030204" pitchFamily="34" charset="0"/>
              </a:rPr>
              <a:t>Y</a:t>
            </a:r>
            <a:r>
              <a:rPr lang="en-US" sz="2400" dirty="0" smtClean="0">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to start the migration. </a:t>
            </a:r>
            <a:endParaRPr lang="en-US" sz="2400" dirty="0" smtClean="0">
              <a:latin typeface="Calibri" panose="020F0502020204030204" pitchFamily="34" charset="0"/>
              <a:cs typeface="Calibri" panose="020F0502020204030204" pitchFamily="34" charset="0"/>
            </a:endParaRPr>
          </a:p>
          <a:p>
            <a:pPr marL="0" indent="0">
              <a:buNone/>
            </a:pPr>
            <a:r>
              <a:rPr lang="en-US" sz="2400" dirty="0">
                <a:latin typeface="Calibri" panose="020F0502020204030204" pitchFamily="34" charset="0"/>
                <a:cs typeface="Calibri" panose="020F0502020204030204" pitchFamily="34" charset="0"/>
              </a:rPr>
              <a:t>Please wait for some time and you will see that the state of both the cards got changed.</a:t>
            </a:r>
          </a:p>
          <a:p>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24270906"/>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panose="020F0502020204030204" pitchFamily="34" charset="0"/>
                <a:cs typeface="Calibri" panose="020F0502020204030204" pitchFamily="34" charset="0"/>
              </a:rPr>
              <a:t>PSC Migration Continues.. </a:t>
            </a:r>
          </a:p>
        </p:txBody>
      </p:sp>
      <p:sp>
        <p:nvSpPr>
          <p:cNvPr id="3" name="Text Placeholder 2"/>
          <p:cNvSpPr>
            <a:spLocks noGrp="1"/>
          </p:cNvSpPr>
          <p:nvPr>
            <p:ph type="body" sz="quarter" idx="10"/>
          </p:nvPr>
        </p:nvSpPr>
        <p:spPr/>
        <p:txBody>
          <a:bodyPr/>
          <a:lstStyle/>
          <a:p>
            <a:pPr marL="0" indent="0">
              <a:buNone/>
            </a:pPr>
            <a:r>
              <a:rPr lang="en-US" sz="2400" dirty="0" smtClean="0">
                <a:latin typeface="Calibri" panose="020F0502020204030204" pitchFamily="34" charset="0"/>
                <a:cs typeface="Calibri" panose="020F0502020204030204" pitchFamily="34" charset="0"/>
              </a:rPr>
              <a:t>Verify </a:t>
            </a:r>
            <a:r>
              <a:rPr lang="en-US" sz="2400" dirty="0">
                <a:latin typeface="Calibri" panose="020F0502020204030204" pitchFamily="34" charset="0"/>
                <a:cs typeface="Calibri" panose="020F0502020204030204" pitchFamily="34" charset="0"/>
              </a:rPr>
              <a:t>that the migration was successful by entering the following command at the prompt</a:t>
            </a:r>
            <a:r>
              <a:rPr lang="en-US" sz="2400" dirty="0" smtClean="0">
                <a:latin typeface="Calibri" panose="020F0502020204030204" pitchFamily="34" charset="0"/>
                <a:cs typeface="Calibri" panose="020F0502020204030204" pitchFamily="34" charset="0"/>
              </a:rPr>
              <a:t>:</a:t>
            </a:r>
          </a:p>
          <a:p>
            <a:pPr marL="0" indent="0">
              <a:buNone/>
            </a:pPr>
            <a:r>
              <a:rPr lang="en-US" sz="2400" b="1" dirty="0" smtClean="0">
                <a:latin typeface="Calibri" panose="020F0502020204030204" pitchFamily="34" charset="0"/>
                <a:cs typeface="Calibri" panose="020F0502020204030204" pitchFamily="34" charset="0"/>
              </a:rPr>
              <a:t> </a:t>
            </a:r>
            <a:r>
              <a:rPr lang="en-US" sz="2400" b="1" dirty="0">
                <a:latin typeface="Calibri" panose="020F0502020204030204" pitchFamily="34" charset="0"/>
                <a:cs typeface="Calibri" panose="020F0502020204030204" pitchFamily="34" charset="0"/>
              </a:rPr>
              <a:t>show card </a:t>
            </a:r>
            <a:r>
              <a:rPr lang="en-US" sz="2400" b="1" dirty="0" smtClean="0">
                <a:latin typeface="Calibri" panose="020F0502020204030204" pitchFamily="34" charset="0"/>
                <a:cs typeface="Calibri" panose="020F0502020204030204" pitchFamily="34" charset="0"/>
              </a:rPr>
              <a:t>table</a:t>
            </a:r>
          </a:p>
          <a:p>
            <a:pPr marL="0" indent="0">
              <a:buNone/>
            </a:pPr>
            <a:r>
              <a:rPr lang="en-US" sz="2400" dirty="0" smtClean="0">
                <a:latin typeface="Calibri" panose="020F0502020204030204" pitchFamily="34" charset="0"/>
                <a:cs typeface="Calibri" panose="020F0502020204030204" pitchFamily="34" charset="0"/>
              </a:rPr>
              <a:t>Check </a:t>
            </a:r>
            <a:r>
              <a:rPr lang="en-US" sz="2400" dirty="0">
                <a:latin typeface="Calibri" panose="020F0502020204030204" pitchFamily="34" charset="0"/>
                <a:cs typeface="Calibri" panose="020F0502020204030204" pitchFamily="34" charset="0"/>
              </a:rPr>
              <a:t>the entry in the </a:t>
            </a:r>
            <a:r>
              <a:rPr lang="en-US" sz="2400" i="1" dirty="0" err="1">
                <a:latin typeface="Calibri" panose="020F0502020204030204" pitchFamily="34" charset="0"/>
                <a:cs typeface="Calibri" panose="020F0502020204030204" pitchFamily="34" charset="0"/>
              </a:rPr>
              <a:t>Oper</a:t>
            </a:r>
            <a:r>
              <a:rPr lang="en-US" sz="2400" i="1" dirty="0">
                <a:latin typeface="Calibri" panose="020F0502020204030204" pitchFamily="34" charset="0"/>
                <a:cs typeface="Calibri" panose="020F0502020204030204" pitchFamily="34" charset="0"/>
              </a:rPr>
              <a:t> State</a:t>
            </a:r>
            <a:r>
              <a:rPr lang="en-US" sz="2400" dirty="0">
                <a:latin typeface="Calibri" panose="020F0502020204030204" pitchFamily="34" charset="0"/>
                <a:cs typeface="Calibri" panose="020F0502020204030204" pitchFamily="34" charset="0"/>
              </a:rPr>
              <a:t> column next to the packet processing card that was just migrated from. Its state should be </a:t>
            </a:r>
            <a:r>
              <a:rPr lang="en-US" sz="2400" i="1" dirty="0">
                <a:latin typeface="Calibri" panose="020F0502020204030204" pitchFamily="34" charset="0"/>
                <a:cs typeface="Calibri" panose="020F0502020204030204" pitchFamily="34" charset="0"/>
              </a:rPr>
              <a:t>Standby</a:t>
            </a:r>
            <a:r>
              <a:rPr lang="en-US" sz="2400" dirty="0">
                <a:latin typeface="Calibri" panose="020F0502020204030204" pitchFamily="34" charset="0"/>
                <a:cs typeface="Calibri" panose="020F0502020204030204" pitchFamily="34" charset="0"/>
              </a:rPr>
              <a:t>. The state of the packet processing card migrated to should be </a:t>
            </a:r>
            <a:r>
              <a:rPr lang="en-US" sz="2400" i="1" dirty="0">
                <a:latin typeface="Calibri" panose="020F0502020204030204" pitchFamily="34" charset="0"/>
                <a:cs typeface="Calibri" panose="020F0502020204030204" pitchFamily="34" charset="0"/>
              </a:rPr>
              <a:t>Active</a:t>
            </a:r>
            <a:r>
              <a:rPr lang="en-US" sz="2400" dirty="0">
                <a:latin typeface="Calibri" panose="020F0502020204030204" pitchFamily="34" charset="0"/>
                <a:cs typeface="Calibri" panose="020F0502020204030204" pitchFamily="34" charset="0"/>
              </a:rPr>
              <a:t>.</a:t>
            </a:r>
          </a:p>
          <a:p>
            <a:pPr marL="0" indent="0">
              <a:buNone/>
            </a:pPr>
            <a:endParaRPr lang="en-US" sz="2400" dirty="0">
              <a:latin typeface="Calibri" panose="020F0502020204030204" pitchFamily="34" charset="0"/>
              <a:cs typeface="Calibri" panose="020F0502020204030204" pitchFamily="34" charset="0"/>
            </a:endParaRPr>
          </a:p>
          <a:p>
            <a:endParaRPr lang="en-US" sz="2400" dirty="0"/>
          </a:p>
        </p:txBody>
      </p:sp>
    </p:spTree>
    <p:extLst>
      <p:ext uri="{BB962C8B-B14F-4D97-AF65-F5344CB8AC3E}">
        <p14:creationId xmlns:p14="http://schemas.microsoft.com/office/powerpoint/2010/main" val="264805144"/>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panose="020F0502020204030204" pitchFamily="34" charset="0"/>
                <a:cs typeface="Calibri" panose="020F0502020204030204" pitchFamily="34" charset="0"/>
              </a:rPr>
              <a:t>3.Demux </a:t>
            </a:r>
            <a:r>
              <a:rPr lang="en-US" dirty="0">
                <a:latin typeface="Calibri" panose="020F0502020204030204" pitchFamily="34" charset="0"/>
                <a:cs typeface="Calibri" panose="020F0502020204030204" pitchFamily="34" charset="0"/>
              </a:rPr>
              <a:t>Card Migration</a:t>
            </a:r>
          </a:p>
        </p:txBody>
      </p:sp>
      <p:sp>
        <p:nvSpPr>
          <p:cNvPr id="3" name="Text Placeholder 2"/>
          <p:cNvSpPr>
            <a:spLocks noGrp="1"/>
          </p:cNvSpPr>
          <p:nvPr>
            <p:ph type="body" sz="quarter" idx="10"/>
          </p:nvPr>
        </p:nvSpPr>
        <p:spPr/>
        <p:txBody>
          <a:bodyPr/>
          <a:lstStyle/>
          <a:p>
            <a:r>
              <a:rPr lang="en-US" dirty="0">
                <a:latin typeface="Calibri" panose="020F0502020204030204" pitchFamily="34" charset="0"/>
                <a:cs typeface="Calibri" panose="020F0502020204030204" pitchFamily="34" charset="0"/>
              </a:rPr>
              <a:t>With session recovery (SR) enabled, this </a:t>
            </a:r>
            <a:r>
              <a:rPr lang="en-US" b="1" dirty="0" err="1">
                <a:latin typeface="Calibri" panose="020F0502020204030204" pitchFamily="34" charset="0"/>
                <a:cs typeface="Calibri" panose="020F0502020204030204" pitchFamily="34" charset="0"/>
              </a:rPr>
              <a:t>demux</a:t>
            </a:r>
            <a:r>
              <a:rPr lang="en-US" dirty="0">
                <a:latin typeface="Calibri" panose="020F0502020204030204" pitchFamily="34" charset="0"/>
                <a:cs typeface="Calibri" panose="020F0502020204030204" pitchFamily="34" charset="0"/>
              </a:rPr>
              <a:t> manager is usually established on one of the CPUs on the first active packet processing </a:t>
            </a:r>
            <a:r>
              <a:rPr lang="en-US" dirty="0" smtClean="0">
                <a:latin typeface="Calibri" panose="020F0502020204030204" pitchFamily="34" charset="0"/>
                <a:cs typeface="Calibri" panose="020F0502020204030204" pitchFamily="34" charset="0"/>
              </a:rPr>
              <a:t>card.</a:t>
            </a:r>
          </a:p>
          <a:p>
            <a:r>
              <a:rPr lang="en-US" dirty="0" err="1" smtClean="0">
                <a:latin typeface="Calibri" panose="020F0502020204030204" pitchFamily="34" charset="0"/>
                <a:cs typeface="Calibri" panose="020F0502020204030204" pitchFamily="34" charset="0"/>
              </a:rPr>
              <a:t>Demux</a:t>
            </a:r>
            <a:r>
              <a:rPr lang="en-US" dirty="0" smtClean="0">
                <a:latin typeface="Calibri" panose="020F0502020204030204" pitchFamily="34" charset="0"/>
                <a:cs typeface="Calibri" panose="020F0502020204030204" pitchFamily="34" charset="0"/>
              </a:rPr>
              <a:t> card contain many critical </a:t>
            </a:r>
            <a:r>
              <a:rPr lang="en-US" dirty="0" smtClean="0">
                <a:latin typeface="Calibri" panose="020F0502020204030204" pitchFamily="34" charset="0"/>
                <a:cs typeface="Calibri" panose="020F0502020204030204" pitchFamily="34" charset="0"/>
              </a:rPr>
              <a:t>managers/processes. </a:t>
            </a:r>
          </a:p>
          <a:p>
            <a:pPr marL="0" indent="0">
              <a:buNone/>
            </a:pPr>
            <a:r>
              <a:rPr lang="en-US" dirty="0" smtClean="0">
                <a:latin typeface="Calibri" panose="020F0502020204030204" pitchFamily="34" charset="0"/>
                <a:cs typeface="Calibri" panose="020F0502020204030204" pitchFamily="34" charset="0"/>
              </a:rPr>
              <a:t>Note : </a:t>
            </a:r>
            <a:r>
              <a:rPr lang="en-US" dirty="0" err="1" smtClean="0">
                <a:latin typeface="Calibri" panose="020F0502020204030204" pitchFamily="34" charset="0"/>
                <a:cs typeface="Calibri" panose="020F0502020204030204" pitchFamily="34" charset="0"/>
              </a:rPr>
              <a:t>Demux</a:t>
            </a:r>
            <a:r>
              <a:rPr lang="en-US" dirty="0" smtClean="0">
                <a:latin typeface="Calibri" panose="020F0502020204030204" pitchFamily="34" charset="0"/>
                <a:cs typeface="Calibri" panose="020F0502020204030204" pitchFamily="34" charset="0"/>
              </a:rPr>
              <a:t> card migration may result in service disruption, please contact TAC when you do this activity and do this activity during a Maintenance Window.</a:t>
            </a:r>
            <a:endParaRPr lang="en-US" dirty="0" smtClean="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84004948"/>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154" y="110097"/>
            <a:ext cx="11438251" cy="838200"/>
          </a:xfrm>
        </p:spPr>
        <p:txBody>
          <a:bodyPr/>
          <a:lstStyle/>
          <a:p>
            <a:r>
              <a:rPr lang="en-US" dirty="0" err="1" smtClean="0">
                <a:latin typeface="Calibri" panose="020F0502020204030204" pitchFamily="34" charset="0"/>
                <a:cs typeface="Calibri" panose="020F0502020204030204" pitchFamily="34" charset="0"/>
              </a:rPr>
              <a:t>Demux</a:t>
            </a:r>
            <a:r>
              <a:rPr lang="en-US" dirty="0" smtClean="0">
                <a:latin typeface="Calibri" panose="020F0502020204030204" pitchFamily="34" charset="0"/>
                <a:cs typeface="Calibri" panose="020F0502020204030204" pitchFamily="34" charset="0"/>
              </a:rPr>
              <a:t> Card Migration continues..</a:t>
            </a:r>
            <a:endParaRPr lang="en-US" dirty="0">
              <a:latin typeface="Calibri" panose="020F0502020204030204" pitchFamily="34" charset="0"/>
              <a:cs typeface="Calibri" panose="020F0502020204030204" pitchFamily="34" charset="0"/>
            </a:endParaRPr>
          </a:p>
        </p:txBody>
      </p:sp>
      <p:sp>
        <p:nvSpPr>
          <p:cNvPr id="3" name="Text Placeholder 2"/>
          <p:cNvSpPr>
            <a:spLocks noGrp="1"/>
          </p:cNvSpPr>
          <p:nvPr>
            <p:ph type="body" sz="quarter" idx="10"/>
          </p:nvPr>
        </p:nvSpPr>
        <p:spPr/>
        <p:txBody>
          <a:bodyPr/>
          <a:lstStyle/>
          <a:p>
            <a:pPr marL="0" indent="0">
              <a:buNone/>
            </a:pPr>
            <a:r>
              <a:rPr lang="en-US" sz="2400" dirty="0" smtClean="0">
                <a:latin typeface="Calibri" panose="020F0502020204030204" pitchFamily="34" charset="0"/>
                <a:cs typeface="Calibri" panose="020F0502020204030204" pitchFamily="34" charset="0"/>
              </a:rPr>
              <a:t>You can find </a:t>
            </a:r>
            <a:r>
              <a:rPr lang="en-US" sz="2400" dirty="0" err="1" smtClean="0">
                <a:latin typeface="Calibri" panose="020F0502020204030204" pitchFamily="34" charset="0"/>
                <a:cs typeface="Calibri" panose="020F0502020204030204" pitchFamily="34" charset="0"/>
              </a:rPr>
              <a:t>demux</a:t>
            </a:r>
            <a:r>
              <a:rPr lang="en-US" sz="2400" dirty="0" smtClean="0">
                <a:latin typeface="Calibri" panose="020F0502020204030204" pitchFamily="34" charset="0"/>
                <a:cs typeface="Calibri" panose="020F0502020204030204" pitchFamily="34" charset="0"/>
              </a:rPr>
              <a:t> card by below command</a:t>
            </a:r>
          </a:p>
          <a:p>
            <a:pPr marL="0" indent="0">
              <a:buNone/>
            </a:pPr>
            <a:r>
              <a:rPr lang="en-US" sz="1300" dirty="0">
                <a:latin typeface="Courier New" panose="02070309020205020404" pitchFamily="49" charset="0"/>
                <a:cs typeface="Courier New" panose="02070309020205020404" pitchFamily="49" charset="0"/>
              </a:rPr>
              <a:t>[local</a:t>
            </a:r>
            <a:r>
              <a:rPr lang="en-US" sz="1300" dirty="0" smtClean="0">
                <a:latin typeface="Courier New" panose="02070309020205020404" pitchFamily="49" charset="0"/>
                <a:cs typeface="Courier New" panose="02070309020205020404" pitchFamily="49" charset="0"/>
              </a:rPr>
              <a:t>]# </a:t>
            </a:r>
            <a:r>
              <a:rPr lang="en-US" sz="1300" b="1" dirty="0">
                <a:latin typeface="Courier New" panose="02070309020205020404" pitchFamily="49" charset="0"/>
                <a:cs typeface="Courier New" panose="02070309020205020404" pitchFamily="49" charset="0"/>
              </a:rPr>
              <a:t>show session recovery status verbose </a:t>
            </a:r>
            <a:endParaRPr lang="en-US" sz="1300" b="1" dirty="0" smtClean="0">
              <a:latin typeface="Courier New" panose="02070309020205020404" pitchFamily="49" charset="0"/>
              <a:cs typeface="Courier New" panose="02070309020205020404" pitchFamily="49" charset="0"/>
            </a:endParaRPr>
          </a:p>
          <a:p>
            <a:pPr marL="0" indent="0">
              <a:buNone/>
            </a:pPr>
            <a:r>
              <a:rPr lang="en-US" sz="1300" dirty="0" smtClean="0">
                <a:latin typeface="Courier New" panose="02070309020205020404" pitchFamily="49" charset="0"/>
                <a:cs typeface="Courier New" panose="02070309020205020404" pitchFamily="49" charset="0"/>
              </a:rPr>
              <a:t>Session </a:t>
            </a:r>
            <a:r>
              <a:rPr lang="en-US" sz="1300" dirty="0">
                <a:latin typeface="Courier New" panose="02070309020205020404" pitchFamily="49" charset="0"/>
                <a:cs typeface="Courier New" panose="02070309020205020404" pitchFamily="49" charset="0"/>
              </a:rPr>
              <a:t>Recovery Status:</a:t>
            </a:r>
          </a:p>
          <a:p>
            <a:pPr marL="0" indent="0">
              <a:buNone/>
            </a:pPr>
            <a:r>
              <a:rPr lang="en-US" sz="1300" dirty="0">
                <a:latin typeface="Courier New" panose="02070309020205020404" pitchFamily="49" charset="0"/>
                <a:cs typeface="Courier New" panose="02070309020205020404" pitchFamily="49" charset="0"/>
              </a:rPr>
              <a:t>  Overall Status        : Ready For Recovery</a:t>
            </a:r>
          </a:p>
          <a:p>
            <a:pPr marL="0" indent="0">
              <a:buNone/>
            </a:pPr>
            <a:r>
              <a:rPr lang="en-US" sz="1300" dirty="0">
                <a:latin typeface="Courier New" panose="02070309020205020404" pitchFamily="49" charset="0"/>
                <a:cs typeface="Courier New" panose="02070309020205020404" pitchFamily="49" charset="0"/>
              </a:rPr>
              <a:t>  Last Status Update    : 4 seconds ago</a:t>
            </a:r>
          </a:p>
          <a:p>
            <a:pPr marL="0" indent="0">
              <a:buNone/>
            </a:pPr>
            <a:r>
              <a:rPr lang="en-US" sz="1300" dirty="0" smtClean="0">
                <a:latin typeface="Courier New" panose="02070309020205020404" pitchFamily="49" charset="0"/>
                <a:cs typeface="Courier New" panose="02070309020205020404" pitchFamily="49" charset="0"/>
              </a:rPr>
              <a:t>              </a:t>
            </a:r>
            <a:r>
              <a:rPr lang="en-US" sz="1300" dirty="0">
                <a:latin typeface="Courier New" panose="02070309020205020404" pitchFamily="49" charset="0"/>
                <a:cs typeface="Courier New" panose="02070309020205020404" pitchFamily="49" charset="0"/>
              </a:rPr>
              <a:t>----sessmgr---  ----</a:t>
            </a:r>
            <a:r>
              <a:rPr lang="en-US" sz="1300" dirty="0" err="1">
                <a:latin typeface="Courier New" panose="02070309020205020404" pitchFamily="49" charset="0"/>
                <a:cs typeface="Courier New" panose="02070309020205020404" pitchFamily="49" charset="0"/>
              </a:rPr>
              <a:t>aaamgr</a:t>
            </a:r>
            <a:r>
              <a:rPr lang="en-US" sz="1300" dirty="0">
                <a:latin typeface="Courier New" panose="02070309020205020404" pitchFamily="49" charset="0"/>
                <a:cs typeface="Courier New" panose="02070309020205020404" pitchFamily="49" charset="0"/>
              </a:rPr>
              <a:t>----  </a:t>
            </a:r>
            <a:r>
              <a:rPr lang="en-US" sz="1300" dirty="0" err="1">
                <a:latin typeface="Courier New" panose="02070309020205020404" pitchFamily="49" charset="0"/>
                <a:cs typeface="Courier New" panose="02070309020205020404" pitchFamily="49" charset="0"/>
              </a:rPr>
              <a:t>demux</a:t>
            </a:r>
            <a:endParaRPr lang="en-US" sz="1300" dirty="0">
              <a:latin typeface="Courier New" panose="02070309020205020404" pitchFamily="49" charset="0"/>
              <a:cs typeface="Courier New" panose="02070309020205020404" pitchFamily="49" charset="0"/>
            </a:endParaRPr>
          </a:p>
          <a:p>
            <a:pPr marL="0" indent="0">
              <a:buNone/>
            </a:pPr>
            <a:r>
              <a:rPr lang="en-US" sz="1300" dirty="0">
                <a:latin typeface="Courier New" panose="02070309020205020404" pitchFamily="49" charset="0"/>
                <a:cs typeface="Courier New" panose="02070309020205020404" pitchFamily="49" charset="0"/>
              </a:rPr>
              <a:t> </a:t>
            </a:r>
            <a:r>
              <a:rPr lang="en-US" sz="1300" dirty="0" err="1">
                <a:latin typeface="Courier New" panose="02070309020205020404" pitchFamily="49" charset="0"/>
                <a:cs typeface="Courier New" panose="02070309020205020404" pitchFamily="49" charset="0"/>
              </a:rPr>
              <a:t>cpu</a:t>
            </a:r>
            <a:r>
              <a:rPr lang="en-US" sz="1300" dirty="0">
                <a:latin typeface="Courier New" panose="02070309020205020404" pitchFamily="49" charset="0"/>
                <a:cs typeface="Courier New" panose="02070309020205020404" pitchFamily="49" charset="0"/>
              </a:rPr>
              <a:t> state    active standby  active standby  active  status</a:t>
            </a:r>
          </a:p>
          <a:p>
            <a:pPr marL="0" indent="0">
              <a:buNone/>
            </a:pPr>
            <a:r>
              <a:rPr lang="en-US" sz="1300" dirty="0">
                <a:latin typeface="Courier New" panose="02070309020205020404" pitchFamily="49" charset="0"/>
                <a:cs typeface="Courier New" panose="02070309020205020404" pitchFamily="49" charset="0"/>
              </a:rPr>
              <a:t>---- -------  ------ -------  ------ -------  ------  -------------------------</a:t>
            </a:r>
          </a:p>
          <a:p>
            <a:pPr marL="0" indent="0">
              <a:buNone/>
            </a:pPr>
            <a:r>
              <a:rPr lang="en-US" sz="1300" dirty="0">
                <a:latin typeface="Courier New" panose="02070309020205020404" pitchFamily="49" charset="0"/>
                <a:cs typeface="Courier New" panose="02070309020205020404" pitchFamily="49" charset="0"/>
              </a:rPr>
              <a:t> </a:t>
            </a:r>
            <a:r>
              <a:rPr lang="en-US" sz="1300" b="1" dirty="0">
                <a:latin typeface="Courier New" panose="02070309020205020404" pitchFamily="49" charset="0"/>
                <a:cs typeface="Courier New" panose="02070309020205020404" pitchFamily="49" charset="0"/>
              </a:rPr>
              <a:t>3/0 Active   0      0        0      0        27      Good (</a:t>
            </a:r>
            <a:r>
              <a:rPr lang="en-US" sz="1300" b="1" dirty="0" err="1">
                <a:latin typeface="Courier New" panose="02070309020205020404" pitchFamily="49" charset="0"/>
                <a:cs typeface="Courier New" panose="02070309020205020404" pitchFamily="49" charset="0"/>
              </a:rPr>
              <a:t>Demux</a:t>
            </a:r>
            <a:r>
              <a:rPr lang="en-US" sz="1300" b="1" dirty="0">
                <a:latin typeface="Courier New" panose="02070309020205020404" pitchFamily="49" charset="0"/>
                <a:cs typeface="Courier New" panose="02070309020205020404" pitchFamily="49" charset="0"/>
              </a:rPr>
              <a:t>)             </a:t>
            </a:r>
          </a:p>
          <a:p>
            <a:pPr marL="0" indent="0">
              <a:buNone/>
            </a:pPr>
            <a:r>
              <a:rPr lang="en-US" sz="1300" dirty="0">
                <a:latin typeface="Courier New" panose="02070309020205020404" pitchFamily="49" charset="0"/>
                <a:cs typeface="Courier New" panose="02070309020205020404" pitchFamily="49" charset="0"/>
              </a:rPr>
              <a:t> 4/0 Active   24     1        24     1        0       Good                     </a:t>
            </a:r>
          </a:p>
          <a:p>
            <a:pPr marL="0" indent="0">
              <a:buNone/>
            </a:pPr>
            <a:r>
              <a:rPr lang="en-US" sz="1300" dirty="0">
                <a:latin typeface="Courier New" panose="02070309020205020404" pitchFamily="49" charset="0"/>
                <a:cs typeface="Courier New" panose="02070309020205020404" pitchFamily="49" charset="0"/>
              </a:rPr>
              <a:t>11/0 Active   24     1        24     1        0       Good                     </a:t>
            </a:r>
          </a:p>
          <a:p>
            <a:pPr marL="0" indent="0">
              <a:buNone/>
            </a:pPr>
            <a:r>
              <a:rPr lang="en-US" sz="1300" dirty="0">
                <a:latin typeface="Courier New" panose="02070309020205020404" pitchFamily="49" charset="0"/>
                <a:cs typeface="Courier New" panose="02070309020205020404" pitchFamily="49" charset="0"/>
              </a:rPr>
              <a:t>12/0 Active   24     1        24     1        0       Good                     </a:t>
            </a:r>
          </a:p>
          <a:p>
            <a:pPr marL="0" indent="0">
              <a:buNone/>
            </a:pPr>
            <a:r>
              <a:rPr lang="en-US" sz="1300" dirty="0">
                <a:latin typeface="Courier New" panose="02070309020205020404" pitchFamily="49" charset="0"/>
                <a:cs typeface="Courier New" panose="02070309020205020404" pitchFamily="49" charset="0"/>
              </a:rPr>
              <a:t>16/0 Standby  0      24       0      24       0       Good</a:t>
            </a:r>
          </a:p>
        </p:txBody>
      </p:sp>
    </p:spTree>
    <p:extLst>
      <p:ext uri="{BB962C8B-B14F-4D97-AF65-F5344CB8AC3E}">
        <p14:creationId xmlns:p14="http://schemas.microsoft.com/office/powerpoint/2010/main" val="2034448789"/>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551" y="297133"/>
            <a:ext cx="11438251" cy="838200"/>
          </a:xfrm>
        </p:spPr>
        <p:txBody>
          <a:bodyPr/>
          <a:lstStyle/>
          <a:p>
            <a:r>
              <a:rPr lang="en-US" dirty="0" err="1">
                <a:latin typeface="Calibri" panose="020F0502020204030204" pitchFamily="34" charset="0"/>
                <a:cs typeface="Calibri" panose="020F0502020204030204" pitchFamily="34" charset="0"/>
              </a:rPr>
              <a:t>Demux</a:t>
            </a:r>
            <a:r>
              <a:rPr lang="en-US" dirty="0">
                <a:latin typeface="Calibri" panose="020F0502020204030204" pitchFamily="34" charset="0"/>
                <a:cs typeface="Calibri" panose="020F0502020204030204" pitchFamily="34" charset="0"/>
              </a:rPr>
              <a:t> Card Migration continues..</a:t>
            </a:r>
          </a:p>
        </p:txBody>
      </p:sp>
      <p:sp>
        <p:nvSpPr>
          <p:cNvPr id="3" name="Text Placeholder 2"/>
          <p:cNvSpPr>
            <a:spLocks noGrp="1"/>
          </p:cNvSpPr>
          <p:nvPr>
            <p:ph type="body" sz="quarter" idx="10"/>
          </p:nvPr>
        </p:nvSpPr>
        <p:spPr>
          <a:xfrm>
            <a:off x="310895" y="1500031"/>
            <a:ext cx="11424907" cy="4965192"/>
          </a:xfrm>
        </p:spPr>
        <p:txBody>
          <a:bodyPr/>
          <a:lstStyle/>
          <a:p>
            <a:pPr marL="0" indent="0">
              <a:buNone/>
            </a:pPr>
            <a:r>
              <a:rPr lang="en-US" sz="2400" dirty="0" smtClean="0">
                <a:latin typeface="Calibri" panose="020F0502020204030204" pitchFamily="34" charset="0"/>
                <a:cs typeface="Calibri" panose="020F0502020204030204" pitchFamily="34" charset="0"/>
              </a:rPr>
              <a:t>Please refer PSC Migration section as </a:t>
            </a:r>
            <a:r>
              <a:rPr lang="en-US" sz="2400" dirty="0" err="1" smtClean="0">
                <a:latin typeface="Calibri" panose="020F0502020204030204" pitchFamily="34" charset="0"/>
                <a:cs typeface="Calibri" panose="020F0502020204030204" pitchFamily="34" charset="0"/>
              </a:rPr>
              <a:t>demux</a:t>
            </a:r>
            <a:r>
              <a:rPr lang="en-US" sz="2400" dirty="0" smtClean="0">
                <a:latin typeface="Calibri" panose="020F0502020204030204" pitchFamily="34" charset="0"/>
                <a:cs typeface="Calibri" panose="020F0502020204030204" pitchFamily="34" charset="0"/>
              </a:rPr>
              <a:t> card is nothing but PSC</a:t>
            </a:r>
            <a:r>
              <a:rPr lang="en-US" sz="2400" dirty="0" smtClean="0">
                <a:latin typeface="Calibri" panose="020F0502020204030204" pitchFamily="34" charset="0"/>
                <a:cs typeface="Calibri" panose="020F0502020204030204" pitchFamily="34" charset="0"/>
              </a:rPr>
              <a:t>.</a:t>
            </a:r>
          </a:p>
          <a:p>
            <a:pPr marL="0" indent="0">
              <a:buNone/>
            </a:pPr>
            <a:endParaRPr lang="en-US" sz="2400" dirty="0" smtClean="0">
              <a:latin typeface="Calibri" panose="020F0502020204030204" pitchFamily="34" charset="0"/>
              <a:cs typeface="Calibri" panose="020F0502020204030204" pitchFamily="34" charset="0"/>
            </a:endParaRPr>
          </a:p>
          <a:p>
            <a:pPr marL="0" indent="0">
              <a:buNone/>
            </a:pP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04689186"/>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pPr marL="0" indent="0">
              <a:buNone/>
            </a:pPr>
            <a:r>
              <a:rPr lang="en-US" sz="2400" dirty="0" smtClean="0">
                <a:latin typeface="Calibri" panose="020F0502020204030204" pitchFamily="34" charset="0"/>
                <a:cs typeface="Calibri" panose="020F0502020204030204" pitchFamily="34" charset="0"/>
              </a:rPr>
              <a:t>     </a:t>
            </a:r>
          </a:p>
          <a:p>
            <a:pPr marL="0" indent="0">
              <a:buNone/>
            </a:pPr>
            <a:endParaRPr lang="en-US" sz="2400" dirty="0">
              <a:latin typeface="Calibri" panose="020F0502020204030204" pitchFamily="34" charset="0"/>
              <a:cs typeface="Calibri" panose="020F0502020204030204" pitchFamily="34" charset="0"/>
            </a:endParaRPr>
          </a:p>
          <a:p>
            <a:pPr marL="0" indent="0">
              <a:buNone/>
            </a:pPr>
            <a:endParaRPr lang="en-US" sz="2400" dirty="0" smtClean="0">
              <a:latin typeface="Calibri" panose="020F0502020204030204" pitchFamily="34" charset="0"/>
              <a:cs typeface="Calibri" panose="020F0502020204030204" pitchFamily="34" charset="0"/>
            </a:endParaRPr>
          </a:p>
          <a:p>
            <a:pPr marL="0" indent="0">
              <a:buNone/>
            </a:pPr>
            <a:endParaRPr lang="en-US" sz="2400" dirty="0">
              <a:latin typeface="Calibri" panose="020F0502020204030204" pitchFamily="34" charset="0"/>
              <a:cs typeface="Calibri" panose="020F0502020204030204" pitchFamily="34" charset="0"/>
            </a:endParaRPr>
          </a:p>
          <a:p>
            <a:pPr marL="0" indent="0">
              <a:buNone/>
            </a:pPr>
            <a:r>
              <a:rPr lang="en-US" sz="2400" dirty="0" smtClean="0">
                <a:latin typeface="Calibri" panose="020F0502020204030204" pitchFamily="34" charset="0"/>
                <a:cs typeface="Calibri" panose="020F0502020204030204" pitchFamily="34" charset="0"/>
              </a:rPr>
              <a:t> 					Thanks!!!</a:t>
            </a: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99242697"/>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panose="020F0502020204030204" pitchFamily="34" charset="0"/>
                <a:cs typeface="Calibri" panose="020F0502020204030204" pitchFamily="34" charset="0"/>
              </a:rPr>
              <a:t>Table of Contents </a:t>
            </a:r>
          </a:p>
        </p:txBody>
      </p:sp>
      <p:sp>
        <p:nvSpPr>
          <p:cNvPr id="3" name="Text Placeholder 2"/>
          <p:cNvSpPr>
            <a:spLocks noGrp="1"/>
          </p:cNvSpPr>
          <p:nvPr>
            <p:ph type="body" sz="quarter" idx="10"/>
          </p:nvPr>
        </p:nvSpPr>
        <p:spPr>
          <a:xfrm>
            <a:off x="310895" y="1344168"/>
            <a:ext cx="11424907" cy="4988798"/>
          </a:xfrm>
        </p:spPr>
        <p:txBody>
          <a:bodyPr wrap="square">
            <a:normAutofit/>
          </a:bodyPr>
          <a:lstStyle/>
          <a:p>
            <a:pPr lvl="0"/>
            <a:r>
              <a:rPr lang="en-US" sz="2400" b="1" dirty="0" smtClean="0">
                <a:latin typeface="Calibri" panose="020F0502020204030204" pitchFamily="34" charset="0"/>
                <a:cs typeface="Calibri" panose="020F0502020204030204" pitchFamily="34" charset="0"/>
              </a:rPr>
              <a:t>Overview</a:t>
            </a:r>
          </a:p>
          <a:p>
            <a:r>
              <a:rPr lang="en-US" sz="2400" b="1" dirty="0" smtClean="0">
                <a:latin typeface="Calibri" panose="020F0502020204030204" pitchFamily="34" charset="0"/>
                <a:cs typeface="Calibri" panose="020F0502020204030204" pitchFamily="34" charset="0"/>
              </a:rPr>
              <a:t>Pre checks/Useful commands</a:t>
            </a:r>
            <a:endParaRPr lang="en-US" sz="2400" b="1" dirty="0">
              <a:latin typeface="Calibri" panose="020F0502020204030204" pitchFamily="34" charset="0"/>
              <a:cs typeface="Calibri" panose="020F0502020204030204" pitchFamily="34" charset="0"/>
            </a:endParaRPr>
          </a:p>
          <a:p>
            <a:pPr lvl="0"/>
            <a:r>
              <a:rPr lang="en-US" sz="2400" b="1" dirty="0" smtClean="0">
                <a:latin typeface="Calibri" panose="020F0502020204030204" pitchFamily="34" charset="0"/>
                <a:cs typeface="Calibri" panose="020F0502020204030204" pitchFamily="34" charset="0"/>
              </a:rPr>
              <a:t>Switch Management  Card Migration</a:t>
            </a:r>
          </a:p>
          <a:p>
            <a:r>
              <a:rPr lang="en-US" sz="2400" b="1" dirty="0">
                <a:latin typeface="Calibri" panose="020F0502020204030204" pitchFamily="34" charset="0"/>
                <a:cs typeface="Calibri" panose="020F0502020204030204" pitchFamily="34" charset="0"/>
              </a:rPr>
              <a:t>Packet Switch Card Migration</a:t>
            </a:r>
          </a:p>
          <a:p>
            <a:pPr lvl="0"/>
            <a:r>
              <a:rPr lang="en-US" sz="2400" b="1" dirty="0" err="1" smtClean="0">
                <a:latin typeface="Calibri" panose="020F0502020204030204" pitchFamily="34" charset="0"/>
                <a:cs typeface="Calibri" panose="020F0502020204030204" pitchFamily="34" charset="0"/>
              </a:rPr>
              <a:t>Demux</a:t>
            </a:r>
            <a:r>
              <a:rPr lang="en-US" sz="2400" b="1" dirty="0" smtClean="0">
                <a:latin typeface="Calibri" panose="020F0502020204030204" pitchFamily="34" charset="0"/>
                <a:cs typeface="Calibri" panose="020F0502020204030204" pitchFamily="34" charset="0"/>
              </a:rPr>
              <a:t> Card Migration</a:t>
            </a:r>
          </a:p>
          <a:p>
            <a:pPr lvl="1"/>
            <a:endParaRPr lang="en-US" sz="2400" b="1" dirty="0" smtClean="0">
              <a:latin typeface="Calibri" panose="020F0502020204030204" pitchFamily="34" charset="0"/>
              <a:cs typeface="Calibri" panose="020F0502020204030204" pitchFamily="34" charset="0"/>
            </a:endParaRPr>
          </a:p>
          <a:p>
            <a:pPr marL="0" lvl="0" indent="0">
              <a:buNone/>
            </a:pPr>
            <a:endParaRPr lang="en-US" sz="2400" b="1" dirty="0" smtClean="0">
              <a:latin typeface="Calibri" panose="020F0502020204030204" pitchFamily="34" charset="0"/>
              <a:cs typeface="Calibri" panose="020F0502020204030204" pitchFamily="34" charset="0"/>
            </a:endParaRPr>
          </a:p>
          <a:p>
            <a:pPr marL="0" lvl="0" indent="0">
              <a:buNone/>
            </a:pPr>
            <a:endParaRPr lang="en-US" sz="2400" b="1" dirty="0">
              <a:latin typeface="Calibri" panose="020F0502020204030204" pitchFamily="34" charset="0"/>
              <a:cs typeface="Calibri" panose="020F0502020204030204" pitchFamily="34" charset="0"/>
            </a:endParaRPr>
          </a:p>
          <a:p>
            <a:pPr marL="0" indent="0">
              <a:buNone/>
            </a:pPr>
            <a:r>
              <a:rPr lang="en-US" sz="2400" b="1" dirty="0">
                <a:latin typeface="Calibri" panose="020F0502020204030204" pitchFamily="34" charset="0"/>
                <a:cs typeface="Calibri" panose="020F0502020204030204" pitchFamily="34" charset="0"/>
              </a:rPr>
              <a:t> </a:t>
            </a:r>
          </a:p>
          <a:p>
            <a:pPr marL="624078" indent="-514350">
              <a:buFont typeface="+mj-lt"/>
              <a:buAutoNum type="arabicPeriod"/>
            </a:pPr>
            <a:endParaRPr lang="en-US" sz="24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01222927"/>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panose="020F0502020204030204" pitchFamily="34" charset="0"/>
                <a:cs typeface="Calibri" panose="020F0502020204030204" pitchFamily="34" charset="0"/>
              </a:rPr>
              <a:t>Overview</a:t>
            </a:r>
            <a:endParaRPr lang="en-US" dirty="0">
              <a:latin typeface="Calibri" panose="020F0502020204030204" pitchFamily="34" charset="0"/>
              <a:cs typeface="Calibri" panose="020F0502020204030204" pitchFamily="34" charset="0"/>
            </a:endParaRPr>
          </a:p>
        </p:txBody>
      </p:sp>
      <p:sp>
        <p:nvSpPr>
          <p:cNvPr id="3" name="Text Placeholder 2"/>
          <p:cNvSpPr>
            <a:spLocks noGrp="1"/>
          </p:cNvSpPr>
          <p:nvPr>
            <p:ph type="body" sz="quarter" idx="10"/>
          </p:nvPr>
        </p:nvSpPr>
        <p:spPr/>
        <p:txBody>
          <a:bodyPr/>
          <a:lstStyle/>
          <a:p>
            <a:r>
              <a:rPr lang="en-US" sz="2400" dirty="0">
                <a:latin typeface="Calibri" panose="020F0502020204030204" pitchFamily="34" charset="0"/>
                <a:cs typeface="Calibri" panose="020F0502020204030204" pitchFamily="34" charset="0"/>
              </a:rPr>
              <a:t>In the event that an issue was discovered with an installed application or line card, depending on the severity, it may be necessary to take corrective action.</a:t>
            </a:r>
          </a:p>
          <a:p>
            <a:r>
              <a:rPr lang="en-US" sz="2400" dirty="0">
                <a:latin typeface="Calibri" panose="020F0502020204030204" pitchFamily="34" charset="0"/>
                <a:cs typeface="Calibri" panose="020F0502020204030204" pitchFamily="34" charset="0"/>
              </a:rPr>
              <a:t>The system provides several redundancy and fail-over mechanisms to address issues with application and line cards in order to minimize system downtime and data loss. These mechanisms are described in the sections that follow.</a:t>
            </a:r>
          </a:p>
          <a:p>
            <a:r>
              <a:rPr lang="en-US" sz="2400" dirty="0" smtClean="0">
                <a:latin typeface="Calibri" panose="020F0502020204030204" pitchFamily="34" charset="0"/>
                <a:cs typeface="Calibri" panose="020F0502020204030204" pitchFamily="34" charset="0"/>
              </a:rPr>
              <a:t>This </a:t>
            </a:r>
            <a:r>
              <a:rPr lang="en-US" sz="2400" dirty="0">
                <a:latin typeface="Calibri" panose="020F0502020204030204" pitchFamily="34" charset="0"/>
                <a:cs typeface="Calibri" panose="020F0502020204030204" pitchFamily="34" charset="0"/>
              </a:rPr>
              <a:t>PPT will explain the migration of each of the card </a:t>
            </a:r>
            <a:r>
              <a:rPr lang="en-US" sz="2400" dirty="0" smtClean="0">
                <a:latin typeface="Calibri" panose="020F0502020204030204" pitchFamily="34" charset="0"/>
                <a:cs typeface="Calibri" panose="020F0502020204030204" pitchFamily="34" charset="0"/>
              </a:rPr>
              <a:t>types(PSC/SMC/</a:t>
            </a:r>
            <a:r>
              <a:rPr lang="en-US" sz="2400" dirty="0" err="1" smtClean="0">
                <a:latin typeface="Calibri" panose="020F0502020204030204" pitchFamily="34" charset="0"/>
                <a:cs typeface="Calibri" panose="020F0502020204030204" pitchFamily="34" charset="0"/>
              </a:rPr>
              <a:t>Demux</a:t>
            </a:r>
            <a:r>
              <a:rPr lang="en-US" sz="2400" dirty="0" smtClean="0">
                <a:latin typeface="Calibri" panose="020F0502020204030204" pitchFamily="34" charset="0"/>
                <a:cs typeface="Calibri" panose="020F0502020204030204" pitchFamily="34" charset="0"/>
              </a:rPr>
              <a:t> ) </a:t>
            </a:r>
            <a:r>
              <a:rPr lang="en-US" sz="2400" dirty="0">
                <a:latin typeface="Calibri" panose="020F0502020204030204" pitchFamily="34" charset="0"/>
                <a:cs typeface="Calibri" panose="020F0502020204030204" pitchFamily="34" charset="0"/>
              </a:rPr>
              <a:t>available to the </a:t>
            </a:r>
            <a:r>
              <a:rPr lang="en-US" sz="2400" dirty="0" smtClean="0">
                <a:latin typeface="Calibri" panose="020F0502020204030204" pitchFamily="34" charset="0"/>
                <a:cs typeface="Calibri" panose="020F0502020204030204" pitchFamily="34" charset="0"/>
              </a:rPr>
              <a:t>ASR5000. </a:t>
            </a:r>
            <a:r>
              <a:rPr lang="en-US" sz="2400" dirty="0">
                <a:latin typeface="Calibri" panose="020F0502020204030204" pitchFamily="34" charset="0"/>
                <a:cs typeface="Calibri" panose="020F0502020204030204" pitchFamily="34" charset="0"/>
              </a:rPr>
              <a:t>Appropriate administrator access is required for most procedures. </a:t>
            </a:r>
            <a:endParaRPr lang="en-US" sz="2400" dirty="0" smtClean="0">
              <a:latin typeface="Calibri" panose="020F0502020204030204" pitchFamily="34" charset="0"/>
              <a:cs typeface="Calibri" panose="020F0502020204030204" pitchFamily="34" charset="0"/>
            </a:endParaRPr>
          </a:p>
          <a:p>
            <a:r>
              <a:rPr lang="en-US" sz="2400" dirty="0" smtClean="0">
                <a:latin typeface="Calibri" panose="020F0502020204030204" pitchFamily="34" charset="0"/>
                <a:cs typeface="Calibri" panose="020F0502020204030204" pitchFamily="34" charset="0"/>
              </a:rPr>
              <a:t>This </a:t>
            </a:r>
            <a:r>
              <a:rPr lang="en-US" sz="2400" dirty="0">
                <a:latin typeface="Calibri" panose="020F0502020204030204" pitchFamily="34" charset="0"/>
                <a:cs typeface="Calibri" panose="020F0502020204030204" pitchFamily="34" charset="0"/>
              </a:rPr>
              <a:t>PPT is divided </a:t>
            </a:r>
            <a:r>
              <a:rPr lang="en-US" sz="2400" dirty="0" smtClean="0">
                <a:latin typeface="Calibri" panose="020F0502020204030204" pitchFamily="34" charset="0"/>
                <a:cs typeface="Calibri" panose="020F0502020204030204" pitchFamily="34" charset="0"/>
              </a:rPr>
              <a:t>in separate section </a:t>
            </a:r>
            <a:r>
              <a:rPr lang="en-US" sz="2400" dirty="0">
                <a:latin typeface="Calibri" panose="020F0502020204030204" pitchFamily="34" charset="0"/>
                <a:cs typeface="Calibri" panose="020F0502020204030204" pitchFamily="34" charset="0"/>
              </a:rPr>
              <a:t>for each type of card</a:t>
            </a:r>
            <a:r>
              <a:rPr lang="en-US" sz="2400" dirty="0" smtClean="0">
                <a:latin typeface="Calibri" panose="020F0502020204030204" pitchFamily="34" charset="0"/>
                <a:cs typeface="Calibri" panose="020F0502020204030204" pitchFamily="34" charset="0"/>
              </a:rPr>
              <a:t>.</a:t>
            </a:r>
            <a:r>
              <a:rPr lang="en-US" sz="2400" dirty="0">
                <a:latin typeface="Calibri" panose="020F0502020204030204" pitchFamily="34" charset="0"/>
                <a:cs typeface="Calibri" panose="020F0502020204030204" pitchFamily="34" charset="0"/>
              </a:rPr>
              <a:t> Then each </a:t>
            </a:r>
            <a:r>
              <a:rPr lang="en-US" sz="2400" dirty="0" smtClean="0">
                <a:latin typeface="Calibri" panose="020F0502020204030204" pitchFamily="34" charset="0"/>
                <a:cs typeface="Calibri" panose="020F0502020204030204" pitchFamily="34" charset="0"/>
              </a:rPr>
              <a:t>section </a:t>
            </a:r>
            <a:r>
              <a:rPr lang="en-US" sz="2400" dirty="0">
                <a:latin typeface="Calibri" panose="020F0502020204030204" pitchFamily="34" charset="0"/>
                <a:cs typeface="Calibri" panose="020F0502020204030204" pitchFamily="34" charset="0"/>
              </a:rPr>
              <a:t>is divided into separate sub-sections for each procedure </a:t>
            </a:r>
            <a:r>
              <a:rPr lang="en-US" sz="2400" dirty="0" smtClean="0">
                <a:latin typeface="Calibri" panose="020F0502020204030204" pitchFamily="34" charset="0"/>
                <a:cs typeface="Calibri" panose="020F0502020204030204" pitchFamily="34" charset="0"/>
              </a:rPr>
              <a:t>.</a:t>
            </a: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06331483"/>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895" y="429768"/>
            <a:ext cx="11438251" cy="838200"/>
          </a:xfrm>
        </p:spPr>
        <p:txBody>
          <a:bodyPr/>
          <a:lstStyle/>
          <a:p>
            <a:r>
              <a:rPr lang="en-US" dirty="0">
                <a:latin typeface="Calibri" panose="020F0502020204030204" pitchFamily="34" charset="0"/>
                <a:cs typeface="Calibri" panose="020F0502020204030204" pitchFamily="34" charset="0"/>
              </a:rPr>
              <a:t>Pre </a:t>
            </a:r>
            <a:r>
              <a:rPr lang="en-US" dirty="0" smtClean="0">
                <a:latin typeface="Calibri" panose="020F0502020204030204" pitchFamily="34" charset="0"/>
                <a:cs typeface="Calibri" panose="020F0502020204030204" pitchFamily="34" charset="0"/>
              </a:rPr>
              <a:t>Checks</a:t>
            </a:r>
            <a:endParaRPr lang="en-US" dirty="0">
              <a:latin typeface="Calibri" panose="020F0502020204030204" pitchFamily="34" charset="0"/>
              <a:cs typeface="Calibri" panose="020F0502020204030204" pitchFamily="34" charset="0"/>
            </a:endParaRPr>
          </a:p>
        </p:txBody>
      </p:sp>
      <p:sp>
        <p:nvSpPr>
          <p:cNvPr id="3" name="Text Placeholder 2"/>
          <p:cNvSpPr>
            <a:spLocks noGrp="1"/>
          </p:cNvSpPr>
          <p:nvPr>
            <p:ph type="body" sz="quarter" idx="10"/>
          </p:nvPr>
        </p:nvSpPr>
        <p:spPr/>
        <p:txBody>
          <a:bodyPr/>
          <a:lstStyle/>
          <a:p>
            <a:pPr marL="457200" indent="-457200">
              <a:buFont typeface="+mj-lt"/>
              <a:buAutoNum type="arabicPeriod"/>
            </a:pPr>
            <a:r>
              <a:rPr lang="en-US" sz="2400" dirty="0">
                <a:latin typeface="Calibri" panose="020F0502020204030204" pitchFamily="34" charset="0"/>
                <a:cs typeface="Calibri" panose="020F0502020204030204" pitchFamily="34" charset="0"/>
              </a:rPr>
              <a:t>show card table </a:t>
            </a:r>
            <a:r>
              <a:rPr lang="en-US" sz="2400" dirty="0" smtClean="0">
                <a:latin typeface="Calibri" panose="020F0502020204030204" pitchFamily="34" charset="0"/>
                <a:cs typeface="Calibri" panose="020F0502020204030204" pitchFamily="34" charset="0"/>
              </a:rPr>
              <a:t>all </a:t>
            </a:r>
          </a:p>
          <a:p>
            <a:pPr marL="457200" indent="-457200">
              <a:buFont typeface="+mj-lt"/>
              <a:buAutoNum type="arabicPeriod"/>
            </a:pPr>
            <a:r>
              <a:rPr lang="en-US" sz="2400" dirty="0" smtClean="0">
                <a:latin typeface="Calibri" panose="020F0502020204030204" pitchFamily="34" charset="0"/>
                <a:cs typeface="Calibri" panose="020F0502020204030204" pitchFamily="34" charset="0"/>
              </a:rPr>
              <a:t>show </a:t>
            </a:r>
            <a:r>
              <a:rPr lang="en-US" sz="2400" dirty="0" err="1">
                <a:latin typeface="Calibri" panose="020F0502020204030204" pitchFamily="34" charset="0"/>
                <a:cs typeface="Calibri" panose="020F0502020204030204" pitchFamily="34" charset="0"/>
              </a:rPr>
              <a:t>rct</a:t>
            </a:r>
            <a:r>
              <a:rPr lang="en-US" sz="2400" dirty="0">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stats (same is available in SSD as well)</a:t>
            </a:r>
            <a:endParaRPr lang="en-US" sz="2400" dirty="0">
              <a:latin typeface="Calibri" panose="020F0502020204030204" pitchFamily="34" charset="0"/>
              <a:cs typeface="Calibri" panose="020F0502020204030204" pitchFamily="34" charset="0"/>
            </a:endParaRPr>
          </a:p>
          <a:p>
            <a:pPr marL="457200" indent="-457200">
              <a:buFont typeface="+mj-lt"/>
              <a:buAutoNum type="arabicPeriod"/>
            </a:pPr>
            <a:r>
              <a:rPr lang="en-US" sz="2400" dirty="0" smtClean="0">
                <a:latin typeface="Calibri" panose="020F0502020204030204" pitchFamily="34" charset="0"/>
                <a:cs typeface="Calibri" panose="020F0502020204030204" pitchFamily="34" charset="0"/>
              </a:rPr>
              <a:t>Collect </a:t>
            </a:r>
            <a:r>
              <a:rPr lang="en-US" sz="2400" dirty="0">
                <a:latin typeface="Calibri" panose="020F0502020204030204" pitchFamily="34" charset="0"/>
                <a:cs typeface="Calibri" panose="020F0502020204030204" pitchFamily="34" charset="0"/>
              </a:rPr>
              <a:t>at least 2 SSDs(show support details)  in interval of 15-10 </a:t>
            </a:r>
            <a:r>
              <a:rPr lang="en-US" sz="2400" dirty="0" err="1">
                <a:latin typeface="Calibri" panose="020F0502020204030204" pitchFamily="34" charset="0"/>
                <a:cs typeface="Calibri" panose="020F0502020204030204" pitchFamily="34" charset="0"/>
              </a:rPr>
              <a:t>mins</a:t>
            </a:r>
            <a:r>
              <a:rPr lang="en-US" sz="2400" dirty="0">
                <a:latin typeface="Calibri" panose="020F0502020204030204" pitchFamily="34" charset="0"/>
                <a:cs typeface="Calibri" panose="020F0502020204030204" pitchFamily="34" charset="0"/>
              </a:rPr>
              <a:t>.</a:t>
            </a:r>
          </a:p>
          <a:p>
            <a:pPr marL="457200" indent="-457200">
              <a:buFont typeface="+mj-lt"/>
              <a:buAutoNum type="arabicPeriod"/>
            </a:pPr>
            <a:endParaRPr lang="en-US" sz="2400" dirty="0">
              <a:latin typeface="Calibri" panose="020F0502020204030204" pitchFamily="34" charset="0"/>
              <a:cs typeface="Calibri" panose="020F0502020204030204" pitchFamily="34" charset="0"/>
            </a:endParaRPr>
          </a:p>
          <a:p>
            <a:pPr marL="0" indent="0">
              <a:buNone/>
            </a:pP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42821078"/>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panose="020F0502020204030204" pitchFamily="34" charset="0"/>
                <a:cs typeface="Calibri" panose="020F0502020204030204" pitchFamily="34" charset="0"/>
              </a:rPr>
              <a:t>U</a:t>
            </a:r>
            <a:r>
              <a:rPr lang="en-US" dirty="0" smtClean="0">
                <a:latin typeface="Calibri" panose="020F0502020204030204" pitchFamily="34" charset="0"/>
                <a:cs typeface="Calibri" panose="020F0502020204030204" pitchFamily="34" charset="0"/>
              </a:rPr>
              <a:t>seful </a:t>
            </a:r>
            <a:r>
              <a:rPr lang="en-US" dirty="0">
                <a:latin typeface="Calibri" panose="020F0502020204030204" pitchFamily="34" charset="0"/>
                <a:cs typeface="Calibri" panose="020F0502020204030204" pitchFamily="34" charset="0"/>
              </a:rPr>
              <a:t>commands</a:t>
            </a:r>
          </a:p>
        </p:txBody>
      </p:sp>
      <p:sp>
        <p:nvSpPr>
          <p:cNvPr id="3" name="Text Placeholder 2"/>
          <p:cNvSpPr>
            <a:spLocks noGrp="1"/>
          </p:cNvSpPr>
          <p:nvPr>
            <p:ph type="body" sz="quarter" idx="10"/>
          </p:nvPr>
        </p:nvSpPr>
        <p:spPr/>
        <p:txBody>
          <a:bodyPr/>
          <a:lstStyle/>
          <a:p>
            <a:pPr marL="0" indent="0">
              <a:buNone/>
            </a:pPr>
            <a:r>
              <a:rPr lang="en-US" sz="2400" b="1" dirty="0" smtClean="0">
                <a:latin typeface="Calibri" panose="020F0502020204030204" pitchFamily="34" charset="0"/>
                <a:cs typeface="Calibri" panose="020F0502020204030204" pitchFamily="34" charset="0"/>
              </a:rPr>
              <a:t>1.show card </a:t>
            </a:r>
            <a:r>
              <a:rPr lang="en-US" sz="2400" b="1" dirty="0" smtClean="0">
                <a:latin typeface="Calibri" panose="020F0502020204030204" pitchFamily="34" charset="0"/>
                <a:cs typeface="Calibri" panose="020F0502020204030204" pitchFamily="34" charset="0"/>
              </a:rPr>
              <a:t>table all</a:t>
            </a:r>
            <a:endParaRPr lang="en-US" sz="2400" b="1" dirty="0" smtClean="0">
              <a:latin typeface="Calibri" panose="020F0502020204030204" pitchFamily="34" charset="0"/>
              <a:cs typeface="Calibri" panose="020F0502020204030204" pitchFamily="34" charset="0"/>
            </a:endParaRPr>
          </a:p>
          <a:p>
            <a:pPr marL="0" indent="0">
              <a:buNone/>
            </a:pPr>
            <a:r>
              <a:rPr lang="en-US" sz="2400" dirty="0" smtClean="0">
                <a:latin typeface="Calibri" panose="020F0502020204030204" pitchFamily="34" charset="0"/>
                <a:cs typeface="Calibri" panose="020F0502020204030204" pitchFamily="34" charset="0"/>
              </a:rPr>
              <a:t>it displays the chassis slot number and card type.</a:t>
            </a:r>
          </a:p>
          <a:p>
            <a:pPr marL="0" indent="0">
              <a:buNone/>
            </a:pPr>
            <a:r>
              <a:rPr lang="en-US" sz="2400" dirty="0" smtClean="0">
                <a:latin typeface="Calibri" panose="020F0502020204030204" pitchFamily="34" charset="0"/>
                <a:cs typeface="Calibri" panose="020F0502020204030204" pitchFamily="34" charset="0"/>
              </a:rPr>
              <a:t>It will also display the operational state of the card. The possible operational states are:</a:t>
            </a:r>
          </a:p>
          <a:p>
            <a:pPr marL="0" lvl="0" indent="0">
              <a:buNone/>
            </a:pPr>
            <a:r>
              <a:rPr lang="en-US" sz="2400" b="1" dirty="0" smtClean="0">
                <a:latin typeface="Calibri" panose="020F0502020204030204" pitchFamily="34" charset="0"/>
                <a:cs typeface="Calibri" panose="020F0502020204030204" pitchFamily="34" charset="0"/>
              </a:rPr>
              <a:t>Active:</a:t>
            </a:r>
            <a:r>
              <a:rPr lang="en-US" sz="2400" dirty="0" smtClean="0">
                <a:latin typeface="Calibri" panose="020F0502020204030204" pitchFamily="34" charset="0"/>
                <a:cs typeface="Calibri" panose="020F0502020204030204" pitchFamily="34" charset="0"/>
              </a:rPr>
              <a:t> Indicates that the card is an active component that will be used to process subscriber data sessions.</a:t>
            </a:r>
          </a:p>
          <a:p>
            <a:pPr marL="0" lvl="0" indent="0">
              <a:buNone/>
            </a:pPr>
            <a:r>
              <a:rPr lang="en-US" sz="2400" b="1" dirty="0" smtClean="0">
                <a:latin typeface="Calibri" panose="020F0502020204030204" pitchFamily="34" charset="0"/>
                <a:cs typeface="Calibri" panose="020F0502020204030204" pitchFamily="34" charset="0"/>
              </a:rPr>
              <a:t>Standby:</a:t>
            </a:r>
            <a:r>
              <a:rPr lang="en-US" sz="2400" dirty="0" smtClean="0">
                <a:latin typeface="Calibri" panose="020F0502020204030204" pitchFamily="34" charset="0"/>
                <a:cs typeface="Calibri" panose="020F0502020204030204" pitchFamily="34" charset="0"/>
              </a:rPr>
              <a:t> Indicates that the card is a redundant component. Redundant components will become active through manual configuration or automatically should a failure occur.</a:t>
            </a:r>
          </a:p>
          <a:p>
            <a:pPr marL="0" lvl="0" indent="0">
              <a:buNone/>
            </a:pPr>
            <a:r>
              <a:rPr lang="en-US" sz="2400" b="1" dirty="0" smtClean="0">
                <a:latin typeface="Calibri" panose="020F0502020204030204" pitchFamily="34" charset="0"/>
                <a:cs typeface="Calibri" panose="020F0502020204030204" pitchFamily="34" charset="0"/>
              </a:rPr>
              <a:t>Offline:</a:t>
            </a:r>
            <a:r>
              <a:rPr lang="en-US" sz="2400" dirty="0" smtClean="0">
                <a:latin typeface="Calibri" panose="020F0502020204030204" pitchFamily="34" charset="0"/>
                <a:cs typeface="Calibri" panose="020F0502020204030204" pitchFamily="34" charset="0"/>
              </a:rPr>
              <a:t> Indicates that the card is installed but is not ready to process subscriber data sessions. This could be due to the fact that it is not completely installed (such as, the card interlock switch is not locked).</a:t>
            </a: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22236408"/>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897" y="748146"/>
            <a:ext cx="11438251" cy="838200"/>
          </a:xfrm>
        </p:spPr>
        <p:txBody>
          <a:bodyPr>
            <a:noAutofit/>
          </a:bodyPr>
          <a:lstStyle/>
          <a:p>
            <a:r>
              <a:rPr lang="en-US" dirty="0">
                <a:latin typeface="Calibri" panose="020F0502020204030204" pitchFamily="34" charset="0"/>
                <a:cs typeface="Calibri" panose="020F0502020204030204" pitchFamily="34" charset="0"/>
              </a:rPr>
              <a:t>U</a:t>
            </a:r>
            <a:r>
              <a:rPr lang="en-US" dirty="0" smtClean="0">
                <a:latin typeface="Calibri" panose="020F0502020204030204" pitchFamily="34" charset="0"/>
                <a:cs typeface="Calibri" panose="020F0502020204030204" pitchFamily="34" charset="0"/>
              </a:rPr>
              <a:t>seful </a:t>
            </a:r>
            <a:r>
              <a:rPr lang="en-US" dirty="0">
                <a:latin typeface="Calibri" panose="020F0502020204030204" pitchFamily="34" charset="0"/>
                <a:cs typeface="Calibri" panose="020F0502020204030204" pitchFamily="34" charset="0"/>
              </a:rPr>
              <a:t>commands</a:t>
            </a:r>
            <a:br>
              <a:rPr lang="en-US" dirty="0">
                <a:latin typeface="Calibri" panose="020F0502020204030204" pitchFamily="34" charset="0"/>
                <a:cs typeface="Calibri" panose="020F0502020204030204" pitchFamily="34" charset="0"/>
              </a:rPr>
            </a:br>
            <a:endParaRPr lang="en-US" dirty="0">
              <a:latin typeface="Calibri" panose="020F0502020204030204" pitchFamily="34" charset="0"/>
              <a:cs typeface="Calibri" panose="020F0502020204030204" pitchFamily="34" charset="0"/>
            </a:endParaRPr>
          </a:p>
        </p:txBody>
      </p:sp>
      <p:sp>
        <p:nvSpPr>
          <p:cNvPr id="3" name="Text Placeholder 2"/>
          <p:cNvSpPr>
            <a:spLocks noGrp="1"/>
          </p:cNvSpPr>
          <p:nvPr>
            <p:ph type="body" sz="quarter" idx="10"/>
          </p:nvPr>
        </p:nvSpPr>
        <p:spPr>
          <a:xfrm>
            <a:off x="310895" y="1402773"/>
            <a:ext cx="11424907" cy="5845089"/>
          </a:xfrm>
        </p:spPr>
        <p:txBody>
          <a:bodyPr/>
          <a:lstStyle/>
          <a:p>
            <a:pPr marL="0" indent="0">
              <a:buNone/>
            </a:pPr>
            <a:r>
              <a:rPr lang="en-US" sz="2000" b="1" dirty="0" smtClean="0">
                <a:latin typeface="Courier New" panose="02070309020205020404" pitchFamily="49" charset="0"/>
                <a:cs typeface="Courier New" panose="02070309020205020404" pitchFamily="49" charset="0"/>
              </a:rPr>
              <a:t>2.Show </a:t>
            </a:r>
            <a:r>
              <a:rPr lang="en-US" sz="2000" b="1" dirty="0" err="1">
                <a:latin typeface="Courier New" panose="02070309020205020404" pitchFamily="49" charset="0"/>
                <a:cs typeface="Courier New" panose="02070309020205020404" pitchFamily="49" charset="0"/>
              </a:rPr>
              <a:t>rct</a:t>
            </a:r>
            <a:r>
              <a:rPr lang="en-US" sz="2000" b="1" dirty="0">
                <a:latin typeface="Courier New" panose="02070309020205020404" pitchFamily="49" charset="0"/>
                <a:cs typeface="Courier New" panose="02070309020205020404" pitchFamily="49" charset="0"/>
              </a:rPr>
              <a:t> stats </a:t>
            </a:r>
            <a:r>
              <a:rPr lang="en-US" sz="2000" b="1" dirty="0" smtClean="0">
                <a:latin typeface="Courier New" panose="02070309020205020404" pitchFamily="49" charset="0"/>
                <a:cs typeface="Courier New" panose="02070309020205020404" pitchFamily="49" charset="0"/>
              </a:rPr>
              <a:t>:</a:t>
            </a:r>
            <a:r>
              <a:rPr lang="en-US" sz="2000" dirty="0" smtClean="0">
                <a:latin typeface="Calibri" panose="020F0502020204030204" pitchFamily="34" charset="0"/>
                <a:cs typeface="Calibri" panose="020F0502020204030204" pitchFamily="34" charset="0"/>
              </a:rPr>
              <a:t>This </a:t>
            </a:r>
            <a:r>
              <a:rPr lang="en-US" sz="2000" dirty="0">
                <a:latin typeface="Calibri" panose="020F0502020204030204" pitchFamily="34" charset="0"/>
                <a:cs typeface="Calibri" panose="020F0502020204030204" pitchFamily="34" charset="0"/>
              </a:rPr>
              <a:t>command will give information about the switchover and migration happened in the chassis between different </a:t>
            </a:r>
            <a:r>
              <a:rPr lang="en-US" sz="2000" dirty="0" smtClean="0">
                <a:latin typeface="Calibri" panose="020F0502020204030204" pitchFamily="34" charset="0"/>
                <a:cs typeface="Calibri" panose="020F0502020204030204" pitchFamily="34" charset="0"/>
              </a:rPr>
              <a:t>cards. Please </a:t>
            </a:r>
            <a:r>
              <a:rPr lang="en-US" sz="2000" dirty="0">
                <a:latin typeface="Calibri" panose="020F0502020204030204" pitchFamily="34" charset="0"/>
                <a:cs typeface="Calibri" panose="020F0502020204030204" pitchFamily="34" charset="0"/>
              </a:rPr>
              <a:t>find below example output </a:t>
            </a:r>
          </a:p>
          <a:p>
            <a:pPr marL="0" indent="0">
              <a:buNone/>
            </a:pPr>
            <a:r>
              <a:rPr lang="en-US" sz="1200" b="1" dirty="0" smtClean="0">
                <a:latin typeface="Courier New" panose="02070309020205020404" pitchFamily="49" charset="0"/>
                <a:cs typeface="Courier New" panose="02070309020205020404" pitchFamily="49" charset="0"/>
              </a:rPr>
              <a:t>[</a:t>
            </a:r>
            <a:r>
              <a:rPr lang="en-US" sz="1200" b="1" dirty="0" smtClean="0">
                <a:latin typeface="Courier New" panose="02070309020205020404" pitchFamily="49" charset="0"/>
                <a:cs typeface="Courier New" panose="02070309020205020404" pitchFamily="49" charset="0"/>
              </a:rPr>
              <a:t>local]# </a:t>
            </a:r>
            <a:r>
              <a:rPr lang="en-US" sz="1200" b="1" dirty="0">
                <a:latin typeface="Courier New" panose="02070309020205020404" pitchFamily="49" charset="0"/>
                <a:cs typeface="Courier New" panose="02070309020205020404" pitchFamily="49" charset="0"/>
              </a:rPr>
              <a:t>show </a:t>
            </a:r>
            <a:r>
              <a:rPr lang="en-US" sz="1200" b="1" dirty="0" err="1">
                <a:latin typeface="Courier New" panose="02070309020205020404" pitchFamily="49" charset="0"/>
                <a:cs typeface="Courier New" panose="02070309020205020404" pitchFamily="49" charset="0"/>
              </a:rPr>
              <a:t>rct</a:t>
            </a:r>
            <a:r>
              <a:rPr lang="en-US" sz="1200" b="1" dirty="0">
                <a:latin typeface="Courier New" panose="02070309020205020404" pitchFamily="49" charset="0"/>
                <a:cs typeface="Courier New" panose="02070309020205020404" pitchFamily="49" charset="0"/>
              </a:rPr>
              <a:t> </a:t>
            </a:r>
            <a:r>
              <a:rPr lang="en-US" sz="1200" b="1" dirty="0" smtClean="0">
                <a:latin typeface="Courier New" panose="02070309020205020404" pitchFamily="49" charset="0"/>
                <a:cs typeface="Courier New" panose="02070309020205020404" pitchFamily="49" charset="0"/>
              </a:rPr>
              <a:t>stats</a:t>
            </a:r>
          </a:p>
          <a:p>
            <a:pPr marL="0" indent="0">
              <a:buNone/>
            </a:pPr>
            <a:r>
              <a:rPr lang="en-US" sz="1200" dirty="0" smtClean="0">
                <a:latin typeface="Courier New" panose="02070309020205020404" pitchFamily="49" charset="0"/>
                <a:cs typeface="Courier New" panose="02070309020205020404" pitchFamily="49" charset="0"/>
              </a:rPr>
              <a:t>RCT </a:t>
            </a:r>
            <a:r>
              <a:rPr lang="en-US" sz="1200" dirty="0">
                <a:latin typeface="Courier New" panose="02070309020205020404" pitchFamily="49" charset="0"/>
                <a:cs typeface="Courier New" panose="02070309020205020404" pitchFamily="49" charset="0"/>
              </a:rPr>
              <a:t>stats Details (Last 3 Actions)</a:t>
            </a:r>
          </a:p>
          <a:p>
            <a:pPr marL="0" indent="0">
              <a:buNone/>
            </a:pPr>
            <a:r>
              <a:rPr lang="en-US" sz="1200" dirty="0">
                <a:latin typeface="Courier New" panose="02070309020205020404" pitchFamily="49" charset="0"/>
                <a:cs typeface="Courier New" panose="02070309020205020404" pitchFamily="49" charset="0"/>
              </a:rPr>
              <a:t>Action            Type      From To   Start Time                Duration</a:t>
            </a:r>
          </a:p>
          <a:p>
            <a:pPr marL="0" indent="0">
              <a:buNone/>
            </a:pPr>
            <a:r>
              <a:rPr lang="en-US" sz="1200" dirty="0">
                <a:latin typeface="Courier New" panose="02070309020205020404" pitchFamily="49" charset="0"/>
                <a:cs typeface="Courier New" panose="02070309020205020404" pitchFamily="49" charset="0"/>
              </a:rPr>
              <a:t>----------------- --------- ---- ---- ------------------------  ----------</a:t>
            </a:r>
          </a:p>
          <a:p>
            <a:pPr marL="0" indent="0">
              <a:buNone/>
            </a:pPr>
            <a:r>
              <a:rPr lang="en-US" sz="1200" dirty="0">
                <a:latin typeface="Courier New" panose="02070309020205020404" pitchFamily="49" charset="0"/>
                <a:cs typeface="Courier New" panose="02070309020205020404" pitchFamily="49" charset="0"/>
              </a:rPr>
              <a:t>Migration         Planned     3   16  2015-Mar-27+09:59:47.248   0.850 sec</a:t>
            </a:r>
          </a:p>
          <a:p>
            <a:pPr marL="0" indent="0">
              <a:buNone/>
            </a:pPr>
            <a:r>
              <a:rPr lang="en-US" sz="1200" dirty="0">
                <a:latin typeface="Courier New" panose="02070309020205020404" pitchFamily="49" charset="0"/>
                <a:cs typeface="Courier New" panose="02070309020205020404" pitchFamily="49" charset="0"/>
              </a:rPr>
              <a:t>Migration         Planned     4    3  2015-Apr-26+07:22:45.119   0.572 sec</a:t>
            </a:r>
          </a:p>
          <a:p>
            <a:pPr marL="0" indent="0">
              <a:buNone/>
            </a:pPr>
            <a:r>
              <a:rPr lang="en-US" sz="1200" dirty="0">
                <a:latin typeface="Courier New" panose="02070309020205020404" pitchFamily="49" charset="0"/>
                <a:cs typeface="Courier New" panose="02070309020205020404" pitchFamily="49" charset="0"/>
              </a:rPr>
              <a:t>Migration         Planned     5    4  2015-May-08+11:10:13.559   0.886 sec</a:t>
            </a:r>
          </a:p>
          <a:p>
            <a:pPr marL="0" indent="0">
              <a:buNone/>
            </a:pPr>
            <a:r>
              <a:rPr lang="en-US" sz="1200" dirty="0" smtClean="0">
                <a:latin typeface="Courier New" panose="02070309020205020404" pitchFamily="49" charset="0"/>
                <a:cs typeface="Courier New" panose="02070309020205020404" pitchFamily="49" charset="0"/>
              </a:rPr>
              <a:t>RCT </a:t>
            </a:r>
            <a:r>
              <a:rPr lang="en-US" sz="1200" dirty="0">
                <a:latin typeface="Courier New" panose="02070309020205020404" pitchFamily="49" charset="0"/>
                <a:cs typeface="Courier New" panose="02070309020205020404" pitchFamily="49" charset="0"/>
              </a:rPr>
              <a:t>stats </a:t>
            </a:r>
            <a:r>
              <a:rPr lang="en-US" sz="1200" dirty="0" smtClean="0">
                <a:latin typeface="Courier New" panose="02070309020205020404" pitchFamily="49" charset="0"/>
                <a:cs typeface="Courier New" panose="02070309020205020404" pitchFamily="49" charset="0"/>
              </a:rPr>
              <a:t>Summary</a:t>
            </a:r>
          </a:p>
          <a:p>
            <a:pPr marL="0" indent="0">
              <a:buNone/>
            </a:pPr>
            <a:r>
              <a:rPr lang="en-US" sz="1200" dirty="0" smtClean="0">
                <a:latin typeface="Courier New" panose="02070309020205020404" pitchFamily="49" charset="0"/>
                <a:cs typeface="Courier New" panose="02070309020205020404" pitchFamily="49" charset="0"/>
              </a:rPr>
              <a:t>-----------------</a:t>
            </a:r>
            <a:endParaRPr lang="en-US" sz="1200" dirty="0">
              <a:latin typeface="Courier New" panose="02070309020205020404" pitchFamily="49" charset="0"/>
              <a:cs typeface="Courier New" panose="02070309020205020404" pitchFamily="49" charset="0"/>
            </a:endParaRPr>
          </a:p>
          <a:p>
            <a:pPr marL="0" indent="0">
              <a:buNone/>
            </a:pPr>
            <a:r>
              <a:rPr lang="en-US" sz="1200" dirty="0">
                <a:latin typeface="Courier New" panose="02070309020205020404" pitchFamily="49" charset="0"/>
                <a:cs typeface="Courier New" panose="02070309020205020404" pitchFamily="49" charset="0"/>
              </a:rPr>
              <a:t>Migrations  =      3,  Average time = 0.770 sec</a:t>
            </a:r>
          </a:p>
          <a:p>
            <a:pPr marL="0" indent="0">
              <a:buNone/>
            </a:pPr>
            <a:r>
              <a:rPr lang="en-US" sz="1200" dirty="0">
                <a:latin typeface="Courier New" panose="02070309020205020404" pitchFamily="49" charset="0"/>
                <a:cs typeface="Courier New" panose="02070309020205020404" pitchFamily="49" charset="0"/>
              </a:rPr>
              <a:t>Switchovers =      0</a:t>
            </a:r>
          </a:p>
          <a:p>
            <a:pPr marL="0" indent="0">
              <a:buNone/>
            </a:pPr>
            <a:endParaRPr lang="en-US" sz="1200" dirty="0">
              <a:latin typeface="Courier New" panose="02070309020205020404" pitchFamily="49" charset="0"/>
              <a:cs typeface="Courier New" panose="02070309020205020404" pitchFamily="49" charset="0"/>
            </a:endParaRPr>
          </a:p>
          <a:p>
            <a:pPr marL="0" indent="0">
              <a:buNone/>
            </a:pPr>
            <a:r>
              <a:rPr lang="en-US" sz="1400" dirty="0">
                <a:latin typeface="Courier New" panose="02070309020205020404" pitchFamily="49" charset="0"/>
                <a:cs typeface="Courier New" panose="02070309020205020404" pitchFamily="49" charset="0"/>
              </a:rPr>
              <a:t> </a:t>
            </a:r>
          </a:p>
          <a:p>
            <a:endParaRPr lang="en-US" sz="1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21739475"/>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897" y="795158"/>
            <a:ext cx="11438251" cy="838200"/>
          </a:xfrm>
        </p:spPr>
        <p:txBody>
          <a:bodyPr>
            <a:noAutofit/>
          </a:bodyPr>
          <a:lstStyle/>
          <a:p>
            <a:pPr lvl="0"/>
            <a:r>
              <a:rPr lang="en-US" b="1" dirty="0" smtClean="0">
                <a:latin typeface="Calibri" panose="020F0502020204030204" pitchFamily="34" charset="0"/>
                <a:cs typeface="Calibri" panose="020F0502020204030204" pitchFamily="34" charset="0"/>
              </a:rPr>
              <a:t>1.SMC Migration</a:t>
            </a:r>
            <a:r>
              <a:rPr lang="en-US" b="1" dirty="0">
                <a:latin typeface="Calibri" panose="020F0502020204030204" pitchFamily="34" charset="0"/>
                <a:cs typeface="Calibri" panose="020F0502020204030204" pitchFamily="34" charset="0"/>
              </a:rPr>
              <a:t/>
            </a:r>
            <a:br>
              <a:rPr lang="en-US" b="1" dirty="0">
                <a:latin typeface="Calibri" panose="020F0502020204030204" pitchFamily="34" charset="0"/>
                <a:cs typeface="Calibri" panose="020F0502020204030204" pitchFamily="34" charset="0"/>
              </a:rPr>
            </a:br>
            <a:endParaRPr lang="en-US" dirty="0">
              <a:latin typeface="Calibri" panose="020F0502020204030204" pitchFamily="34" charset="0"/>
              <a:cs typeface="Calibri" panose="020F0502020204030204" pitchFamily="34" charset="0"/>
            </a:endParaRPr>
          </a:p>
        </p:txBody>
      </p:sp>
      <p:sp>
        <p:nvSpPr>
          <p:cNvPr id="3" name="Text Placeholder 2"/>
          <p:cNvSpPr>
            <a:spLocks noGrp="1"/>
          </p:cNvSpPr>
          <p:nvPr>
            <p:ph type="body" sz="quarter" idx="10"/>
          </p:nvPr>
        </p:nvSpPr>
        <p:spPr>
          <a:xfrm>
            <a:off x="196595" y="1327077"/>
            <a:ext cx="11424907" cy="4965192"/>
          </a:xfrm>
        </p:spPr>
        <p:txBody>
          <a:bodyPr/>
          <a:lstStyle/>
          <a:p>
            <a:pPr marL="0" indent="0">
              <a:buNone/>
            </a:pPr>
            <a:r>
              <a:rPr lang="en-US" sz="2400" dirty="0">
                <a:latin typeface="Calibri" panose="020F0502020204030204" pitchFamily="34" charset="0"/>
                <a:cs typeface="Calibri" panose="020F0502020204030204" pitchFamily="34" charset="0"/>
              </a:rPr>
              <a:t>In the event that an issue arises that is not severe enough for the system to perform an automatic switchover, a manual switch over can be </a:t>
            </a:r>
            <a:r>
              <a:rPr lang="en-US" sz="2400" dirty="0" smtClean="0">
                <a:latin typeface="Calibri" panose="020F0502020204030204" pitchFamily="34" charset="0"/>
                <a:cs typeface="Calibri" panose="020F0502020204030204" pitchFamily="34" charset="0"/>
              </a:rPr>
              <a:t>invoked please perform below steps</a:t>
            </a:r>
          </a:p>
          <a:p>
            <a:pPr marL="457200" indent="-457200">
              <a:buAutoNum type="arabicPeriod"/>
            </a:pPr>
            <a:r>
              <a:rPr lang="en-US" sz="2400" dirty="0" smtClean="0">
                <a:latin typeface="Calibri" panose="020F0502020204030204" pitchFamily="34" charset="0"/>
                <a:cs typeface="Calibri" panose="020F0502020204030204" pitchFamily="34" charset="0"/>
              </a:rPr>
              <a:t>Verify </a:t>
            </a:r>
            <a:r>
              <a:rPr lang="en-US" sz="2400" dirty="0">
                <a:latin typeface="Calibri" panose="020F0502020204030204" pitchFamily="34" charset="0"/>
                <a:cs typeface="Calibri" panose="020F0502020204030204" pitchFamily="34" charset="0"/>
              </a:rPr>
              <a:t>the state of the SMC to be </a:t>
            </a:r>
            <a:r>
              <a:rPr lang="en-US" sz="2400" dirty="0" smtClean="0">
                <a:latin typeface="Calibri" panose="020F0502020204030204" pitchFamily="34" charset="0"/>
                <a:cs typeface="Calibri" panose="020F0502020204030204" pitchFamily="34" charset="0"/>
              </a:rPr>
              <a:t>migrate</a:t>
            </a:r>
            <a:r>
              <a:rPr lang="en-US" sz="2400" dirty="0" smtClean="0">
                <a:latin typeface="Calibri" panose="020F0502020204030204" pitchFamily="34" charset="0"/>
                <a:cs typeface="Calibri" panose="020F0502020204030204" pitchFamily="34" charset="0"/>
              </a:rPr>
              <a:t>.</a:t>
            </a:r>
          </a:p>
          <a:p>
            <a:pPr marL="0" indent="0">
              <a:buNone/>
            </a:pPr>
            <a:r>
              <a:rPr lang="en-US" sz="2400" dirty="0">
                <a:latin typeface="Calibri" panose="020F0502020204030204" pitchFamily="34" charset="0"/>
                <a:cs typeface="Calibri" panose="020F0502020204030204" pitchFamily="34" charset="0"/>
              </a:rPr>
              <a:t> </a:t>
            </a:r>
            <a:r>
              <a:rPr lang="en-US" sz="1600" dirty="0">
                <a:latin typeface="Courier New" panose="02070309020205020404" pitchFamily="49" charset="0"/>
                <a:cs typeface="Courier New" panose="02070309020205020404" pitchFamily="49" charset="0"/>
              </a:rPr>
              <a:t>******** show card table all *******</a:t>
            </a:r>
          </a:p>
          <a:p>
            <a:pPr marL="0" indent="0">
              <a:buNone/>
            </a:pPr>
            <a:r>
              <a:rPr lang="en-US" sz="1600" dirty="0">
                <a:latin typeface="Courier New" panose="02070309020205020404" pitchFamily="49" charset="0"/>
                <a:cs typeface="Courier New" panose="02070309020205020404" pitchFamily="49" charset="0"/>
              </a:rPr>
              <a:t>Tuesday April 28 11:08:13 IST 2015</a:t>
            </a:r>
          </a:p>
          <a:p>
            <a:pPr marL="0" indent="0">
              <a:buNone/>
            </a:pPr>
            <a:r>
              <a:rPr lang="en-US" sz="1600" dirty="0">
                <a:latin typeface="Courier New" panose="02070309020205020404" pitchFamily="49" charset="0"/>
                <a:cs typeface="Courier New" panose="02070309020205020404" pitchFamily="49" charset="0"/>
              </a:rPr>
              <a:t>Slot         Card Type                               </a:t>
            </a:r>
            <a:r>
              <a:rPr lang="en-US" sz="1600" dirty="0" err="1">
                <a:latin typeface="Courier New" panose="02070309020205020404" pitchFamily="49" charset="0"/>
                <a:cs typeface="Courier New" panose="02070309020205020404" pitchFamily="49" charset="0"/>
              </a:rPr>
              <a:t>Oper</a:t>
            </a:r>
            <a:r>
              <a:rPr lang="en-US" sz="1600" dirty="0">
                <a:latin typeface="Courier New" panose="02070309020205020404" pitchFamily="49" charset="0"/>
                <a:cs typeface="Courier New" panose="02070309020205020404" pitchFamily="49" charset="0"/>
              </a:rPr>
              <a:t> State     SPOF  Attach</a:t>
            </a:r>
          </a:p>
          <a:p>
            <a:pPr marL="0" indent="0">
              <a:buNone/>
            </a:pPr>
            <a:r>
              <a:rPr lang="en-US" sz="1600" dirty="0">
                <a:latin typeface="Courier New" panose="02070309020205020404" pitchFamily="49" charset="0"/>
                <a:cs typeface="Courier New" panose="02070309020205020404" pitchFamily="49" charset="0"/>
              </a:rPr>
              <a:t>-----------  --------------------------------------  -------------  ----  ------</a:t>
            </a:r>
          </a:p>
          <a:p>
            <a:pPr marL="0" indent="0">
              <a:buNone/>
            </a:pP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a:t>
            </a:r>
          </a:p>
          <a:p>
            <a:pPr marL="0" indent="0">
              <a:buNone/>
            </a:pPr>
            <a:r>
              <a:rPr lang="en-US" sz="1600" dirty="0">
                <a:latin typeface="Courier New" panose="02070309020205020404" pitchFamily="49" charset="0"/>
                <a:cs typeface="Courier New" panose="02070309020205020404" pitchFamily="49" charset="0"/>
              </a:rPr>
              <a:t> 8: SMC      System Management Card                  Active         No     24 25</a:t>
            </a:r>
          </a:p>
          <a:p>
            <a:pPr marL="0" indent="0">
              <a:buNone/>
            </a:pPr>
            <a:r>
              <a:rPr lang="en-US" sz="1600" dirty="0">
                <a:latin typeface="Courier New" panose="02070309020205020404" pitchFamily="49" charset="0"/>
                <a:cs typeface="Courier New" panose="02070309020205020404" pitchFamily="49" charset="0"/>
              </a:rPr>
              <a:t> 9: SMC      System Management Card                  Standby        No      -  -</a:t>
            </a:r>
          </a:p>
          <a:p>
            <a:pPr marL="0" indent="0">
              <a:buNone/>
            </a:pP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a:t>
            </a:r>
            <a:endParaRPr lang="en-US" sz="1600" dirty="0" smtClean="0">
              <a:latin typeface="Calibri" panose="020F0502020204030204" pitchFamily="34" charset="0"/>
              <a:cs typeface="Calibri" panose="020F0502020204030204" pitchFamily="34" charset="0"/>
            </a:endParaRPr>
          </a:p>
          <a:p>
            <a:pPr marL="0" indent="0">
              <a:buNone/>
            </a:pPr>
            <a:endParaRPr lang="en-US" dirty="0" smtClean="0"/>
          </a:p>
          <a:p>
            <a:pPr marL="457200" indent="-457200">
              <a:buAutoNum type="arabicPeriod"/>
            </a:pPr>
            <a:endParaRPr lang="en-US" dirty="0"/>
          </a:p>
        </p:txBody>
      </p:sp>
    </p:spTree>
    <p:extLst>
      <p:ext uri="{BB962C8B-B14F-4D97-AF65-F5344CB8AC3E}">
        <p14:creationId xmlns:p14="http://schemas.microsoft.com/office/powerpoint/2010/main" val="746873805"/>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895" y="712030"/>
            <a:ext cx="11438251" cy="838200"/>
          </a:xfrm>
        </p:spPr>
        <p:txBody>
          <a:bodyPr>
            <a:noAutofit/>
          </a:bodyPr>
          <a:lstStyle/>
          <a:p>
            <a:r>
              <a:rPr lang="en-US" b="1" dirty="0" smtClean="0">
                <a:latin typeface="Calibri" panose="020F0502020204030204" pitchFamily="34" charset="0"/>
                <a:cs typeface="Calibri" panose="020F0502020204030204" pitchFamily="34" charset="0"/>
              </a:rPr>
              <a:t>SMC Migration continues..</a:t>
            </a:r>
            <a:r>
              <a:rPr lang="en-US" b="1" dirty="0">
                <a:latin typeface="Calibri" panose="020F0502020204030204" pitchFamily="34" charset="0"/>
                <a:cs typeface="Calibri" panose="020F0502020204030204" pitchFamily="34" charset="0"/>
              </a:rPr>
              <a:t/>
            </a:r>
            <a:br>
              <a:rPr lang="en-US" b="1" dirty="0">
                <a:latin typeface="Calibri" panose="020F0502020204030204" pitchFamily="34" charset="0"/>
                <a:cs typeface="Calibri" panose="020F0502020204030204" pitchFamily="34" charset="0"/>
              </a:rPr>
            </a:br>
            <a:endParaRPr lang="en-US" dirty="0">
              <a:latin typeface="Calibri" panose="020F0502020204030204" pitchFamily="34" charset="0"/>
              <a:cs typeface="Calibri" panose="020F0502020204030204" pitchFamily="34" charset="0"/>
            </a:endParaRPr>
          </a:p>
        </p:txBody>
      </p:sp>
      <p:sp>
        <p:nvSpPr>
          <p:cNvPr id="3" name="Text Placeholder 2"/>
          <p:cNvSpPr>
            <a:spLocks noGrp="1"/>
          </p:cNvSpPr>
          <p:nvPr>
            <p:ph type="body" sz="quarter" idx="10"/>
          </p:nvPr>
        </p:nvSpPr>
        <p:spPr/>
        <p:txBody>
          <a:bodyPr/>
          <a:lstStyle/>
          <a:p>
            <a:pPr marL="0" indent="0">
              <a:buNone/>
            </a:pPr>
            <a:r>
              <a:rPr lang="en-US" sz="2400" dirty="0">
                <a:latin typeface="Calibri" panose="020F0502020204030204" pitchFamily="34" charset="0"/>
                <a:cs typeface="Calibri" panose="020F0502020204030204" pitchFamily="34" charset="0"/>
              </a:rPr>
              <a:t>2.Execute the following instructions from the Exec mode prompt:</a:t>
            </a:r>
          </a:p>
          <a:p>
            <a:pPr marL="0" indent="0">
              <a:buNone/>
            </a:pPr>
            <a:r>
              <a:rPr lang="en-US" sz="2400" dirty="0">
                <a:latin typeface="Calibri" panose="020F0502020204030204" pitchFamily="34" charset="0"/>
                <a:cs typeface="Calibri" panose="020F0502020204030204" pitchFamily="34" charset="0"/>
              </a:rPr>
              <a:t>Initiate a manual SMC switch over by entering the following command: </a:t>
            </a:r>
          </a:p>
          <a:p>
            <a:pPr marL="0" indent="0">
              <a:buNone/>
            </a:pPr>
            <a:r>
              <a:rPr lang="en-US" sz="2400" dirty="0">
                <a:latin typeface="Calibri" panose="020F0502020204030204" pitchFamily="34" charset="0"/>
                <a:cs typeface="Calibri" panose="020F0502020204030204" pitchFamily="34" charset="0"/>
              </a:rPr>
              <a:t>[local</a:t>
            </a:r>
            <a:r>
              <a:rPr lang="en-US" sz="2400" dirty="0" smtClean="0">
                <a:latin typeface="Calibri" panose="020F0502020204030204" pitchFamily="34" charset="0"/>
                <a:cs typeface="Calibri" panose="020F0502020204030204" pitchFamily="34" charset="0"/>
              </a:rPr>
              <a:t>] #</a:t>
            </a:r>
            <a:r>
              <a:rPr lang="en-US" sz="2400" b="1" dirty="0">
                <a:latin typeface="Calibri" panose="020F0502020204030204" pitchFamily="34" charset="0"/>
                <a:cs typeface="Calibri" panose="020F0502020204030204" pitchFamily="34" charset="0"/>
              </a:rPr>
              <a:t>card switch from </a:t>
            </a:r>
            <a:r>
              <a:rPr lang="en-US" sz="2400" dirty="0">
                <a:latin typeface="Calibri" panose="020F0502020204030204" pitchFamily="34" charset="0"/>
                <a:cs typeface="Calibri" panose="020F0502020204030204" pitchFamily="34" charset="0"/>
              </a:rPr>
              <a:t>&lt;active </a:t>
            </a:r>
            <a:r>
              <a:rPr lang="en-US" sz="2400" dirty="0" err="1">
                <a:latin typeface="Calibri" panose="020F0502020204030204" pitchFamily="34" charset="0"/>
                <a:cs typeface="Calibri" panose="020F0502020204030204" pitchFamily="34" charset="0"/>
              </a:rPr>
              <a:t>smc</a:t>
            </a:r>
            <a:r>
              <a:rPr lang="en-US" sz="2400" dirty="0">
                <a:latin typeface="Calibri" panose="020F0502020204030204" pitchFamily="34" charset="0"/>
                <a:cs typeface="Calibri" panose="020F0502020204030204" pitchFamily="34" charset="0"/>
              </a:rPr>
              <a:t> card number&gt; </a:t>
            </a:r>
            <a:r>
              <a:rPr lang="en-US" sz="2400" b="1" dirty="0">
                <a:latin typeface="Calibri" panose="020F0502020204030204" pitchFamily="34" charset="0"/>
                <a:cs typeface="Calibri" panose="020F0502020204030204" pitchFamily="34" charset="0"/>
              </a:rPr>
              <a:t>to</a:t>
            </a:r>
            <a:r>
              <a:rPr lang="en-US" sz="2400" dirty="0">
                <a:latin typeface="Calibri" panose="020F0502020204030204" pitchFamily="34" charset="0"/>
                <a:cs typeface="Calibri" panose="020F0502020204030204" pitchFamily="34" charset="0"/>
              </a:rPr>
              <a:t> &lt;standby </a:t>
            </a:r>
            <a:r>
              <a:rPr lang="en-US" sz="2400" dirty="0" err="1">
                <a:latin typeface="Calibri" panose="020F0502020204030204" pitchFamily="34" charset="0"/>
                <a:cs typeface="Calibri" panose="020F0502020204030204" pitchFamily="34" charset="0"/>
              </a:rPr>
              <a:t>smc</a:t>
            </a:r>
            <a:r>
              <a:rPr lang="en-US" sz="2400" dirty="0">
                <a:latin typeface="Calibri" panose="020F0502020204030204" pitchFamily="34" charset="0"/>
                <a:cs typeface="Calibri" panose="020F0502020204030204" pitchFamily="34" charset="0"/>
              </a:rPr>
              <a:t> card number&gt; </a:t>
            </a:r>
          </a:p>
          <a:p>
            <a:pPr marL="0" indent="0">
              <a:buNone/>
            </a:pPr>
            <a:r>
              <a:rPr lang="en-US" sz="2400" dirty="0">
                <a:latin typeface="Calibri" panose="020F0502020204030204" pitchFamily="34" charset="0"/>
                <a:cs typeface="Calibri" panose="020F0502020204030204" pitchFamily="34" charset="0"/>
              </a:rPr>
              <a:t>You will receive the following prompt: </a:t>
            </a:r>
          </a:p>
          <a:p>
            <a:pPr marL="0" indent="0">
              <a:buNone/>
            </a:pPr>
            <a:r>
              <a:rPr lang="en-US" sz="2400" b="1" dirty="0">
                <a:latin typeface="Calibri" panose="020F0502020204030204" pitchFamily="34" charset="0"/>
                <a:cs typeface="Calibri" panose="020F0502020204030204" pitchFamily="34" charset="0"/>
              </a:rPr>
              <a:t>Are You Sure? [</a:t>
            </a:r>
            <a:r>
              <a:rPr lang="en-US" sz="2400" b="1" dirty="0" err="1">
                <a:latin typeface="Calibri" panose="020F0502020204030204" pitchFamily="34" charset="0"/>
                <a:cs typeface="Calibri" panose="020F0502020204030204" pitchFamily="34" charset="0"/>
              </a:rPr>
              <a:t>Yes|No</a:t>
            </a:r>
            <a:r>
              <a:rPr lang="en-US" sz="2400" b="1" dirty="0">
                <a:latin typeface="Calibri" panose="020F0502020204030204" pitchFamily="34" charset="0"/>
                <a:cs typeface="Calibri" panose="020F0502020204030204" pitchFamily="34" charset="0"/>
              </a:rPr>
              <a:t>]:</a:t>
            </a:r>
          </a:p>
          <a:p>
            <a:pPr marL="0" indent="0">
              <a:buNone/>
            </a:pPr>
            <a:r>
              <a:rPr lang="en-US" sz="2400" dirty="0">
                <a:latin typeface="Calibri" panose="020F0502020204030204" pitchFamily="34" charset="0"/>
                <a:cs typeface="Calibri" panose="020F0502020204030204" pitchFamily="34" charset="0"/>
              </a:rPr>
              <a:t>Press </a:t>
            </a:r>
            <a:r>
              <a:rPr lang="en-US" sz="2400" b="1" dirty="0">
                <a:latin typeface="Calibri" panose="020F0502020204030204" pitchFamily="34" charset="0"/>
                <a:cs typeface="Calibri" panose="020F0502020204030204" pitchFamily="34" charset="0"/>
              </a:rPr>
              <a:t>Y</a:t>
            </a:r>
            <a:r>
              <a:rPr lang="en-US" sz="2400" dirty="0">
                <a:latin typeface="Calibri" panose="020F0502020204030204" pitchFamily="34" charset="0"/>
                <a:cs typeface="Calibri" panose="020F0502020204030204" pitchFamily="34" charset="0"/>
              </a:rPr>
              <a:t> to start the switchover. </a:t>
            </a:r>
          </a:p>
          <a:p>
            <a:pPr marL="0" indent="0">
              <a:buNone/>
            </a:pPr>
            <a:endParaRPr lang="en-US" sz="2400" dirty="0">
              <a:latin typeface="Calibri" panose="020F0502020204030204" pitchFamily="34" charset="0"/>
              <a:cs typeface="Calibri" panose="020F0502020204030204" pitchFamily="34" charset="0"/>
            </a:endParaRPr>
          </a:p>
          <a:p>
            <a:pPr marL="0" indent="0">
              <a:buNone/>
            </a:pPr>
            <a:r>
              <a:rPr lang="en-US" sz="2400" dirty="0">
                <a:latin typeface="Calibri" panose="020F0502020204030204" pitchFamily="34" charset="0"/>
                <a:cs typeface="Calibri" panose="020F0502020204030204" pitchFamily="34" charset="0"/>
              </a:rPr>
              <a:t>Note: You will lose your telnet or SSH session temporarily. Try to reconnect after a minute.</a:t>
            </a:r>
          </a:p>
          <a:p>
            <a:pPr marL="0" indent="0">
              <a:buNone/>
            </a:pPr>
            <a:endParaRPr lang="en-US" sz="2400" dirty="0">
              <a:latin typeface="Calibri" panose="020F0502020204030204" pitchFamily="34" charset="0"/>
              <a:cs typeface="Calibri" panose="020F0502020204030204" pitchFamily="34" charset="0"/>
            </a:endParaRPr>
          </a:p>
          <a:p>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96994901"/>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Calibri" panose="020F0502020204030204" pitchFamily="34" charset="0"/>
                <a:cs typeface="Calibri" panose="020F0502020204030204" pitchFamily="34" charset="0"/>
              </a:rPr>
              <a:t>SMC Migration continues..</a:t>
            </a:r>
            <a:endParaRPr lang="en-US" dirty="0"/>
          </a:p>
        </p:txBody>
      </p:sp>
      <p:sp>
        <p:nvSpPr>
          <p:cNvPr id="3" name="Text Placeholder 2"/>
          <p:cNvSpPr>
            <a:spLocks noGrp="1"/>
          </p:cNvSpPr>
          <p:nvPr>
            <p:ph type="body" sz="quarter" idx="10"/>
          </p:nvPr>
        </p:nvSpPr>
        <p:spPr/>
        <p:txBody>
          <a:bodyPr/>
          <a:lstStyle/>
          <a:p>
            <a:pPr marL="0" indent="0">
              <a:buNone/>
            </a:pPr>
            <a:r>
              <a:rPr lang="en-US" dirty="0" smtClean="0">
                <a:latin typeface="Calibri" panose="020F0502020204030204" pitchFamily="34" charset="0"/>
                <a:cs typeface="Calibri" panose="020F0502020204030204" pitchFamily="34" charset="0"/>
              </a:rPr>
              <a:t>3.Verify </a:t>
            </a:r>
            <a:r>
              <a:rPr lang="en-US" dirty="0">
                <a:latin typeface="Calibri" panose="020F0502020204030204" pitchFamily="34" charset="0"/>
                <a:cs typeface="Calibri" panose="020F0502020204030204" pitchFamily="34" charset="0"/>
              </a:rPr>
              <a:t>that the switchover was successful by entering the following command at the prompt: show card table .Check the entry in the </a:t>
            </a:r>
            <a:r>
              <a:rPr lang="en-US" b="1" i="1" dirty="0" err="1">
                <a:latin typeface="Calibri" panose="020F0502020204030204" pitchFamily="34" charset="0"/>
                <a:cs typeface="Calibri" panose="020F0502020204030204" pitchFamily="34" charset="0"/>
              </a:rPr>
              <a:t>Oper</a:t>
            </a:r>
            <a:r>
              <a:rPr lang="en-US" b="1" i="1" dirty="0">
                <a:latin typeface="Calibri" panose="020F0502020204030204" pitchFamily="34" charset="0"/>
                <a:cs typeface="Calibri" panose="020F0502020204030204" pitchFamily="34" charset="0"/>
              </a:rPr>
              <a:t> State</a:t>
            </a:r>
            <a:r>
              <a:rPr lang="en-US" b="1"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column next to the SMC just switched. Its state should be </a:t>
            </a:r>
            <a:r>
              <a:rPr lang="en-US" i="1" dirty="0">
                <a:latin typeface="Calibri" panose="020F0502020204030204" pitchFamily="34" charset="0"/>
                <a:cs typeface="Calibri" panose="020F0502020204030204" pitchFamily="34" charset="0"/>
              </a:rPr>
              <a:t>Standby</a:t>
            </a:r>
            <a:r>
              <a:rPr lang="en-US" dirty="0">
                <a:latin typeface="Calibri" panose="020F0502020204030204" pitchFamily="34" charset="0"/>
                <a:cs typeface="Calibri" panose="020F0502020204030204" pitchFamily="34" charset="0"/>
              </a:rPr>
              <a:t>.</a:t>
            </a:r>
          </a:p>
          <a:p>
            <a:pPr marL="0" indent="0">
              <a:buNone/>
            </a:pPr>
            <a:r>
              <a:rPr lang="en-US" sz="1800" dirty="0">
                <a:latin typeface="Calibri" panose="020F0502020204030204" pitchFamily="34" charset="0"/>
                <a:cs typeface="Calibri" panose="020F0502020204030204" pitchFamily="34" charset="0"/>
              </a:rPr>
              <a:t> </a:t>
            </a:r>
            <a:r>
              <a:rPr lang="en-US" sz="1200" dirty="0">
                <a:latin typeface="Courier New" panose="02070309020205020404" pitchFamily="49" charset="0"/>
                <a:cs typeface="Courier New" panose="02070309020205020404" pitchFamily="49" charset="0"/>
              </a:rPr>
              <a:t>******** show card table all *******</a:t>
            </a:r>
          </a:p>
          <a:p>
            <a:pPr marL="0" indent="0">
              <a:buNone/>
            </a:pPr>
            <a:r>
              <a:rPr lang="en-US" sz="1200" dirty="0">
                <a:latin typeface="Courier New" panose="02070309020205020404" pitchFamily="49" charset="0"/>
                <a:cs typeface="Courier New" panose="02070309020205020404" pitchFamily="49" charset="0"/>
              </a:rPr>
              <a:t>Tuesday April 28 11:08:13 IST 2015</a:t>
            </a:r>
          </a:p>
          <a:p>
            <a:pPr marL="0" indent="0">
              <a:buNone/>
            </a:pPr>
            <a:r>
              <a:rPr lang="en-US" sz="1200" dirty="0">
                <a:latin typeface="Courier New" panose="02070309020205020404" pitchFamily="49" charset="0"/>
                <a:cs typeface="Courier New" panose="02070309020205020404" pitchFamily="49" charset="0"/>
              </a:rPr>
              <a:t>Slot         Card Type                               </a:t>
            </a:r>
            <a:r>
              <a:rPr lang="en-US" sz="1200" dirty="0" err="1">
                <a:latin typeface="Courier New" panose="02070309020205020404" pitchFamily="49" charset="0"/>
                <a:cs typeface="Courier New" panose="02070309020205020404" pitchFamily="49" charset="0"/>
              </a:rPr>
              <a:t>Oper</a:t>
            </a:r>
            <a:r>
              <a:rPr lang="en-US" sz="1200" dirty="0">
                <a:latin typeface="Courier New" panose="02070309020205020404" pitchFamily="49" charset="0"/>
                <a:cs typeface="Courier New" panose="02070309020205020404" pitchFamily="49" charset="0"/>
              </a:rPr>
              <a:t> State     SPOF  Attach</a:t>
            </a:r>
          </a:p>
          <a:p>
            <a:pPr marL="0" indent="0">
              <a:buNone/>
            </a:pPr>
            <a:r>
              <a:rPr lang="en-US" sz="1200" dirty="0">
                <a:latin typeface="Courier New" panose="02070309020205020404" pitchFamily="49" charset="0"/>
                <a:cs typeface="Courier New" panose="02070309020205020404" pitchFamily="49" charset="0"/>
              </a:rPr>
              <a:t>-----------  --------------------------------------  -------------  ----  ------</a:t>
            </a:r>
          </a:p>
          <a:p>
            <a:pPr marL="0" indent="0">
              <a:buNone/>
            </a:pPr>
            <a:r>
              <a:rPr lang="en-US" sz="1200" dirty="0">
                <a:latin typeface="Courier New" panose="02070309020205020404" pitchFamily="49" charset="0"/>
                <a:cs typeface="Courier New" panose="02070309020205020404" pitchFamily="49" charset="0"/>
              </a:rPr>
              <a:t> ...</a:t>
            </a:r>
          </a:p>
          <a:p>
            <a:pPr marL="0" indent="0">
              <a:buNone/>
            </a:pPr>
            <a:r>
              <a:rPr lang="en-US" sz="1200" dirty="0" smtClean="0">
                <a:latin typeface="Courier New" panose="02070309020205020404" pitchFamily="49" charset="0"/>
                <a:cs typeface="Courier New" panose="02070309020205020404" pitchFamily="49" charset="0"/>
              </a:rPr>
              <a:t>8: </a:t>
            </a:r>
            <a:r>
              <a:rPr lang="en-US" sz="1200" dirty="0">
                <a:latin typeface="Courier New" panose="02070309020205020404" pitchFamily="49" charset="0"/>
                <a:cs typeface="Courier New" panose="02070309020205020404" pitchFamily="49" charset="0"/>
              </a:rPr>
              <a:t>SMC      System Management Card                  Standby        No      -  </a:t>
            </a:r>
            <a:r>
              <a:rPr lang="en-US" sz="1200" dirty="0" smtClean="0">
                <a:latin typeface="Courier New" panose="02070309020205020404" pitchFamily="49" charset="0"/>
                <a:cs typeface="Courier New" panose="02070309020205020404" pitchFamily="49" charset="0"/>
              </a:rPr>
              <a:t>-</a:t>
            </a:r>
          </a:p>
          <a:p>
            <a:pPr marL="0" indent="0">
              <a:buNone/>
            </a:pPr>
            <a:r>
              <a:rPr lang="en-US" sz="1200" dirty="0" smtClean="0">
                <a:latin typeface="Courier New" panose="02070309020205020404" pitchFamily="49" charset="0"/>
                <a:cs typeface="Courier New" panose="02070309020205020404" pitchFamily="49" charset="0"/>
              </a:rPr>
              <a:t>9: </a:t>
            </a:r>
            <a:r>
              <a:rPr lang="en-US" sz="1200" dirty="0">
                <a:latin typeface="Courier New" panose="02070309020205020404" pitchFamily="49" charset="0"/>
                <a:cs typeface="Courier New" panose="02070309020205020404" pitchFamily="49" charset="0"/>
              </a:rPr>
              <a:t>SMC      System Management Card                  Active         No     24 25</a:t>
            </a:r>
          </a:p>
          <a:p>
            <a:pPr marL="0" indent="0">
              <a:buNone/>
            </a:pPr>
            <a:r>
              <a:rPr lang="en-US" sz="1200" dirty="0" smtClean="0">
                <a:latin typeface="Courier New" panose="02070309020205020404" pitchFamily="49" charset="0"/>
                <a:cs typeface="Courier New" panose="02070309020205020404" pitchFamily="49" charset="0"/>
              </a:rPr>
              <a:t> </a:t>
            </a:r>
            <a:r>
              <a:rPr lang="en-US" sz="1200" dirty="0">
                <a:latin typeface="Courier New" panose="02070309020205020404" pitchFamily="49" charset="0"/>
                <a:cs typeface="Courier New" panose="02070309020205020404" pitchFamily="49" charset="0"/>
              </a:rPr>
              <a:t>...</a:t>
            </a:r>
            <a:endParaRPr lang="en-US" sz="1200" dirty="0">
              <a:latin typeface="Calibri" panose="020F0502020204030204" pitchFamily="34" charset="0"/>
              <a:cs typeface="Calibri" panose="020F0502020204030204" pitchFamily="34" charset="0"/>
            </a:endParaRPr>
          </a:p>
          <a:p>
            <a:endParaRPr lang="en-US" sz="1400" dirty="0">
              <a:latin typeface="Courier New" panose="02070309020205020404" pitchFamily="49" charset="0"/>
              <a:cs typeface="Courier New" panose="02070309020205020404" pitchFamily="49" charset="0"/>
            </a:endParaRPr>
          </a:p>
          <a:p>
            <a:endParaRPr lang="en-US" dirty="0"/>
          </a:p>
        </p:txBody>
      </p:sp>
    </p:spTree>
    <p:extLst>
      <p:ext uri="{BB962C8B-B14F-4D97-AF65-F5344CB8AC3E}">
        <p14:creationId xmlns:p14="http://schemas.microsoft.com/office/powerpoint/2010/main" val="2565677951"/>
      </p:ext>
    </p:extLst>
  </p:cSld>
  <p:clrMapOvr>
    <a:masterClrMapping/>
  </p:clrMapOvr>
  <p:transition>
    <p:wipe dir="r"/>
  </p:transition>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theme1.xml><?xml version="1.0" encoding="utf-8"?>
<a:theme xmlns:a="http://schemas.openxmlformats.org/drawingml/2006/main" name="Cisco Arial 16x9 template">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ivic">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9333</TotalTime>
  <Words>1218</Words>
  <Application>Microsoft Office PowerPoint</Application>
  <PresentationFormat>Custom</PresentationFormat>
  <Paragraphs>120</Paragraphs>
  <Slides>16</Slides>
  <Notes>1</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Cisco Arial 16x9 template</vt:lpstr>
      <vt:lpstr>Civic</vt:lpstr>
      <vt:lpstr>Performing SMC/PSC/Demux card migration</vt:lpstr>
      <vt:lpstr>Table of Contents </vt:lpstr>
      <vt:lpstr>Overview</vt:lpstr>
      <vt:lpstr>Pre Checks</vt:lpstr>
      <vt:lpstr>Useful commands</vt:lpstr>
      <vt:lpstr>Useful commands </vt:lpstr>
      <vt:lpstr>1.SMC Migration </vt:lpstr>
      <vt:lpstr>SMC Migration continues.. </vt:lpstr>
      <vt:lpstr>SMC Migration continues..</vt:lpstr>
      <vt:lpstr>2.PSC Migration</vt:lpstr>
      <vt:lpstr>PSC Migration Continues.. </vt:lpstr>
      <vt:lpstr>PSC Migration Continues.. </vt:lpstr>
      <vt:lpstr>3.Demux Card Migration</vt:lpstr>
      <vt:lpstr>Demux Card Migration continues..</vt:lpstr>
      <vt:lpstr>Demux Card Migration continues..</vt:lpstr>
      <vt:lpstr>PowerPoint Presentation</vt:lpstr>
    </vt:vector>
  </TitlesOfParts>
  <Company>Cisco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Installing Template Theme Files</dc:title>
  <dc:creator>drew lamers</dc:creator>
  <cp:lastModifiedBy>Naveen Sampath (nsampath)</cp:lastModifiedBy>
  <cp:revision>376</cp:revision>
  <dcterms:created xsi:type="dcterms:W3CDTF">2011-03-02T17:56:28Z</dcterms:created>
  <dcterms:modified xsi:type="dcterms:W3CDTF">2015-06-15T07:53:17Z</dcterms:modified>
</cp:coreProperties>
</file>