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
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5" r:id="rId1"/>
    <p:sldMasterId id="2147483769" r:id="rId2"/>
    <p:sldMasterId id="2147483803" r:id="rId3"/>
    <p:sldMasterId id="2147483837" r:id="rId4"/>
    <p:sldMasterId id="2147483878" r:id="rId5"/>
    <p:sldMasterId id="2147483913" r:id="rId6"/>
    <p:sldMasterId id="2147483996" r:id="rId7"/>
    <p:sldMasterId id="2147484032" r:id="rId8"/>
    <p:sldMasterId id="2147484068" r:id="rId9"/>
    <p:sldMasterId id="2147484104" r:id="rId10"/>
  </p:sldMasterIdLst>
  <p:notesMasterIdLst>
    <p:notesMasterId r:id="rId65"/>
  </p:notesMasterIdLst>
  <p:sldIdLst>
    <p:sldId id="998" r:id="rId11"/>
    <p:sldId id="1030" r:id="rId12"/>
    <p:sldId id="1037" r:id="rId13"/>
    <p:sldId id="1032" r:id="rId14"/>
    <p:sldId id="1038" r:id="rId15"/>
    <p:sldId id="1039" r:id="rId16"/>
    <p:sldId id="1016" r:id="rId17"/>
    <p:sldId id="954" r:id="rId18"/>
    <p:sldId id="1012" r:id="rId19"/>
    <p:sldId id="991" r:id="rId20"/>
    <p:sldId id="1007" r:id="rId21"/>
    <p:sldId id="994" r:id="rId22"/>
    <p:sldId id="995" r:id="rId23"/>
    <p:sldId id="1028" r:id="rId24"/>
    <p:sldId id="1029" r:id="rId25"/>
    <p:sldId id="997" r:id="rId26"/>
    <p:sldId id="900" r:id="rId27"/>
    <p:sldId id="1035" r:id="rId28"/>
    <p:sldId id="1009" r:id="rId29"/>
    <p:sldId id="961" r:id="rId30"/>
    <p:sldId id="990" r:id="rId31"/>
    <p:sldId id="945" r:id="rId32"/>
    <p:sldId id="948" r:id="rId33"/>
    <p:sldId id="946" r:id="rId34"/>
    <p:sldId id="947" r:id="rId35"/>
    <p:sldId id="949" r:id="rId36"/>
    <p:sldId id="950" r:id="rId37"/>
    <p:sldId id="967" r:id="rId38"/>
    <p:sldId id="1008" r:id="rId39"/>
    <p:sldId id="969" r:id="rId40"/>
    <p:sldId id="971" r:id="rId41"/>
    <p:sldId id="972" r:id="rId42"/>
    <p:sldId id="973" r:id="rId43"/>
    <p:sldId id="1011" r:id="rId44"/>
    <p:sldId id="1034" r:id="rId45"/>
    <p:sldId id="1010" r:id="rId46"/>
    <p:sldId id="917" r:id="rId47"/>
    <p:sldId id="928" r:id="rId48"/>
    <p:sldId id="982" r:id="rId49"/>
    <p:sldId id="983" r:id="rId50"/>
    <p:sldId id="984" r:id="rId51"/>
    <p:sldId id="985" r:id="rId52"/>
    <p:sldId id="986" r:id="rId53"/>
    <p:sldId id="1020" r:id="rId54"/>
    <p:sldId id="987" r:id="rId55"/>
    <p:sldId id="1006" r:id="rId56"/>
    <p:sldId id="1021" r:id="rId57"/>
    <p:sldId id="1022" r:id="rId58"/>
    <p:sldId id="1023" r:id="rId59"/>
    <p:sldId id="1024" r:id="rId60"/>
    <p:sldId id="1025" r:id="rId61"/>
    <p:sldId id="1027" r:id="rId62"/>
    <p:sldId id="833" r:id="rId63"/>
    <p:sldId id="1019" r:id="rId64"/>
  </p:sldIdLst>
  <p:sldSz cx="9144000" cy="5143500" type="screen16x9"/>
  <p:notesSz cx="6858000" cy="9144000"/>
  <p:defaultTextStyle>
    <a:defPPr>
      <a:defRPr lang="en-US"/>
    </a:defPPr>
    <a:lvl1pPr marL="0" algn="l" defTabSz="4567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782" algn="l" defTabSz="4567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564" algn="l" defTabSz="4567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346" algn="l" defTabSz="4567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124" algn="l" defTabSz="4567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901" algn="l" defTabSz="4567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691" algn="l" defTabSz="4567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464" algn="l" defTabSz="4567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240" algn="l" defTabSz="4567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sco Employee" initials="" lastIdx="2" clrIdx="0"/>
  <p:cmAuthor id="1" name="Shaik Kaleem" initials="SRK" lastIdx="15" clrIdx="1"/>
  <p:cmAuthor id="2" name="Shobana Shankar" initials="" lastIdx="0" clrIdx="2"/>
  <p:cmAuthor id="3" name="Pat Gunn" initials="pgunn" lastIdx="2" clrIdx="3"/>
  <p:cmAuthor id="4" name="John Marshall" initials="" lastIdx="1" clrIdx="4"/>
  <p:cmAuthor id="5" name="Brett Hamilton" initials="BH" lastIdx="8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4700"/>
    <a:srgbClr val="90750F"/>
    <a:srgbClr val="000000"/>
    <a:srgbClr val="433EFF"/>
    <a:srgbClr val="003C55"/>
    <a:srgbClr val="ECDA27"/>
    <a:srgbClr val="3A7D88"/>
    <a:srgbClr val="525252"/>
    <a:srgbClr val="534734"/>
    <a:srgbClr val="CDFF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4" autoAdjust="0"/>
    <p:restoredTop sz="96640" autoAdjust="0"/>
  </p:normalViewPr>
  <p:slideViewPr>
    <p:cSldViewPr snapToGrid="0" snapToObjects="1" showGuides="1">
      <p:cViewPr varScale="1">
        <p:scale>
          <a:sx n="94" d="100"/>
          <a:sy n="94" d="100"/>
        </p:scale>
        <p:origin x="-120" y="-856"/>
      </p:cViewPr>
      <p:guideLst>
        <p:guide orient="horz" pos="1521"/>
        <p:guide pos="1239"/>
      </p:guideLst>
    </p:cSldViewPr>
  </p:slideViewPr>
  <p:outlineViewPr>
    <p:cViewPr>
      <p:scale>
        <a:sx n="33" d="100"/>
        <a:sy n="33" d="100"/>
      </p:scale>
      <p:origin x="0" y="218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200" cy="76200"/>
</p:viewPr>
</file>

<file path=ppt/_rels/presentation.xml.rels><?xml version="1.0" encoding="UTF-8"?>

<Relationships xmlns="http://schemas.openxmlformats.org/package/2006/relationships">
  <Relationship Id="rId1" Type="http://schemas.openxmlformats.org/officeDocument/2006/relationships/slideMaster" Target="slideMasters/slideMaster1.xml"/>
  <Relationship Id="rId10" Type="http://schemas.openxmlformats.org/officeDocument/2006/relationships/slideMaster" Target="slideMasters/slideMaster10.xml"/>
  <Relationship Id="rId11" Type="http://schemas.openxmlformats.org/officeDocument/2006/relationships/slide" Target="slides/slide1.xml"/>
  <Relationship Id="rId12" Type="http://schemas.openxmlformats.org/officeDocument/2006/relationships/slide" Target="slides/slide2.xml"/>
  <Relationship Id="rId13" Type="http://schemas.openxmlformats.org/officeDocument/2006/relationships/slide" Target="slides/slide3.xml"/>
  <Relationship Id="rId14" Type="http://schemas.openxmlformats.org/officeDocument/2006/relationships/slide" Target="slides/slide4.xml"/>
  <Relationship Id="rId15" Type="http://schemas.openxmlformats.org/officeDocument/2006/relationships/slide" Target="slides/slide5.xml"/>
  <Relationship Id="rId16" Type="http://schemas.openxmlformats.org/officeDocument/2006/relationships/slide" Target="slides/slide6.xml"/>
  <Relationship Id="rId17" Type="http://schemas.openxmlformats.org/officeDocument/2006/relationships/slide" Target="slides/slide7.xml"/>
  <Relationship Id="rId18" Type="http://schemas.openxmlformats.org/officeDocument/2006/relationships/slide" Target="slides/slide8.xml"/>
  <Relationship Id="rId19" Type="http://schemas.openxmlformats.org/officeDocument/2006/relationships/slide" Target="slides/slide9.xml"/>
  <Relationship Id="rId2" Type="http://schemas.openxmlformats.org/officeDocument/2006/relationships/slideMaster" Target="slideMasters/slideMaster2.xml"/>
  <Relationship Id="rId20" Type="http://schemas.openxmlformats.org/officeDocument/2006/relationships/slide" Target="slides/slide10.xml"/>
  <Relationship Id="rId21" Type="http://schemas.openxmlformats.org/officeDocument/2006/relationships/slide" Target="slides/slide11.xml"/>
  <Relationship Id="rId22" Type="http://schemas.openxmlformats.org/officeDocument/2006/relationships/slide" Target="slides/slide12.xml"/>
  <Relationship Id="rId23" Type="http://schemas.openxmlformats.org/officeDocument/2006/relationships/slide" Target="slides/slide13.xml"/>
  <Relationship Id="rId24" Type="http://schemas.openxmlformats.org/officeDocument/2006/relationships/slide" Target="slides/slide14.xml"/>
  <Relationship Id="rId25" Type="http://schemas.openxmlformats.org/officeDocument/2006/relationships/slide" Target="slides/slide15.xml"/>
  <Relationship Id="rId26" Type="http://schemas.openxmlformats.org/officeDocument/2006/relationships/slide" Target="slides/slide16.xml"/>
  <Relationship Id="rId27" Type="http://schemas.openxmlformats.org/officeDocument/2006/relationships/slide" Target="slides/slide17.xml"/>
  <Relationship Id="rId28" Type="http://schemas.openxmlformats.org/officeDocument/2006/relationships/slide" Target="slides/slide18.xml"/>
  <Relationship Id="rId29" Type="http://schemas.openxmlformats.org/officeDocument/2006/relationships/slide" Target="slides/slide19.xml"/>
  <Relationship Id="rId3" Type="http://schemas.openxmlformats.org/officeDocument/2006/relationships/slideMaster" Target="slideMasters/slideMaster3.xml"/>
  <Relationship Id="rId30" Type="http://schemas.openxmlformats.org/officeDocument/2006/relationships/slide" Target="slides/slide20.xml"/>
  <Relationship Id="rId31" Type="http://schemas.openxmlformats.org/officeDocument/2006/relationships/slide" Target="slides/slide21.xml"/>
  <Relationship Id="rId32" Type="http://schemas.openxmlformats.org/officeDocument/2006/relationships/slide" Target="slides/slide22.xml"/>
  <Relationship Id="rId33" Type="http://schemas.openxmlformats.org/officeDocument/2006/relationships/slide" Target="slides/slide23.xml"/>
  <Relationship Id="rId34" Type="http://schemas.openxmlformats.org/officeDocument/2006/relationships/slide" Target="slides/slide24.xml"/>
  <Relationship Id="rId35" Type="http://schemas.openxmlformats.org/officeDocument/2006/relationships/slide" Target="slides/slide25.xml"/>
  <Relationship Id="rId36" Type="http://schemas.openxmlformats.org/officeDocument/2006/relationships/slide" Target="slides/slide26.xml"/>
  <Relationship Id="rId37" Type="http://schemas.openxmlformats.org/officeDocument/2006/relationships/slide" Target="slides/slide27.xml"/>
  <Relationship Id="rId38" Type="http://schemas.openxmlformats.org/officeDocument/2006/relationships/slide" Target="slides/slide28.xml"/>
  <Relationship Id="rId39" Type="http://schemas.openxmlformats.org/officeDocument/2006/relationships/slide" Target="slides/slide29.xml"/>
  <Relationship Id="rId4" Type="http://schemas.openxmlformats.org/officeDocument/2006/relationships/slideMaster" Target="slideMasters/slideMaster4.xml"/>
  <Relationship Id="rId40" Type="http://schemas.openxmlformats.org/officeDocument/2006/relationships/slide" Target="slides/slide30.xml"/>
  <Relationship Id="rId41" Type="http://schemas.openxmlformats.org/officeDocument/2006/relationships/slide" Target="slides/slide31.xml"/>
  <Relationship Id="rId42" Type="http://schemas.openxmlformats.org/officeDocument/2006/relationships/slide" Target="slides/slide32.xml"/>
  <Relationship Id="rId43" Type="http://schemas.openxmlformats.org/officeDocument/2006/relationships/slide" Target="slides/slide33.xml"/>
  <Relationship Id="rId44" Type="http://schemas.openxmlformats.org/officeDocument/2006/relationships/slide" Target="slides/slide34.xml"/>
  <Relationship Id="rId45" Type="http://schemas.openxmlformats.org/officeDocument/2006/relationships/slide" Target="slides/slide35.xml"/>
  <Relationship Id="rId46" Type="http://schemas.openxmlformats.org/officeDocument/2006/relationships/slide" Target="slides/slide36.xml"/>
  <Relationship Id="rId47" Type="http://schemas.openxmlformats.org/officeDocument/2006/relationships/slide" Target="slides/slide37.xml"/>
  <Relationship Id="rId48" Type="http://schemas.openxmlformats.org/officeDocument/2006/relationships/slide" Target="slides/slide38.xml"/>
  <Relationship Id="rId49" Type="http://schemas.openxmlformats.org/officeDocument/2006/relationships/slide" Target="slides/slide39.xml"/>
  <Relationship Id="rId5" Type="http://schemas.openxmlformats.org/officeDocument/2006/relationships/slideMaster" Target="slideMasters/slideMaster5.xml"/>
  <Relationship Id="rId50" Type="http://schemas.openxmlformats.org/officeDocument/2006/relationships/slide" Target="slides/slide40.xml"/>
  <Relationship Id="rId51" Type="http://schemas.openxmlformats.org/officeDocument/2006/relationships/slide" Target="slides/slide41.xml"/>
  <Relationship Id="rId52" Type="http://schemas.openxmlformats.org/officeDocument/2006/relationships/slide" Target="slides/slide42.xml"/>
  <Relationship Id="rId53" Type="http://schemas.openxmlformats.org/officeDocument/2006/relationships/slide" Target="slides/slide43.xml"/>
  <Relationship Id="rId54" Type="http://schemas.openxmlformats.org/officeDocument/2006/relationships/slide" Target="slides/slide44.xml"/>
  <Relationship Id="rId55" Type="http://schemas.openxmlformats.org/officeDocument/2006/relationships/slide" Target="slides/slide45.xml"/>
  <Relationship Id="rId56" Type="http://schemas.openxmlformats.org/officeDocument/2006/relationships/slide" Target="slides/slide46.xml"/>
  <Relationship Id="rId57" Type="http://schemas.openxmlformats.org/officeDocument/2006/relationships/slide" Target="slides/slide47.xml"/>
  <Relationship Id="rId58" Type="http://schemas.openxmlformats.org/officeDocument/2006/relationships/slide" Target="slides/slide48.xml"/>
  <Relationship Id="rId59" Type="http://schemas.openxmlformats.org/officeDocument/2006/relationships/slide" Target="slides/slide49.xml"/>
  <Relationship Id="rId6" Type="http://schemas.openxmlformats.org/officeDocument/2006/relationships/slideMaster" Target="slideMasters/slideMaster6.xml"/>
  <Relationship Id="rId60" Type="http://schemas.openxmlformats.org/officeDocument/2006/relationships/slide" Target="slides/slide50.xml"/>
  <Relationship Id="rId61" Type="http://schemas.openxmlformats.org/officeDocument/2006/relationships/slide" Target="slides/slide51.xml"/>
  <Relationship Id="rId62" Type="http://schemas.openxmlformats.org/officeDocument/2006/relationships/slide" Target="slides/slide52.xml"/>
  <Relationship Id="rId63" Type="http://schemas.openxmlformats.org/officeDocument/2006/relationships/slide" Target="slides/slide53.xml"/>
  <Relationship Id="rId64" Type="http://schemas.openxmlformats.org/officeDocument/2006/relationships/slide" Target="slides/slide54.xml"/>
  <Relationship Id="rId65" Type="http://schemas.openxmlformats.org/officeDocument/2006/relationships/notesMaster" Target="notesMasters/notesMaster1.xml"/>
  <Relationship Id="rId66" Type="http://schemas.openxmlformats.org/officeDocument/2006/relationships/printerSettings" Target="printerSettings/printerSettings1.bin"/>
  <Relationship Id="rId67" Type="http://schemas.openxmlformats.org/officeDocument/2006/relationships/commentAuthors" Target="commentAuthors.xml"/>
  <Relationship Id="rId68" Type="http://schemas.openxmlformats.org/officeDocument/2006/relationships/presProps" Target="presProps.xml"/>
  <Relationship Id="rId69" Type="http://schemas.openxmlformats.org/officeDocument/2006/relationships/viewProps" Target="viewProps.xml"/>
  <Relationship Id="rId7" Type="http://schemas.openxmlformats.org/officeDocument/2006/relationships/slideMaster" Target="slideMasters/slideMaster7.xml"/>
  <Relationship Id="rId70" Type="http://schemas.openxmlformats.org/officeDocument/2006/relationships/theme" Target="theme/theme1.xml"/>
  <Relationship Id="rId71" Type="http://schemas.openxmlformats.org/officeDocument/2006/relationships/tableStyles" Target="tableStyles.xml"/>
  <Relationship Id="rId8" Type="http://schemas.openxmlformats.org/officeDocument/2006/relationships/slideMaster" Target="slideMasters/slideMaster8.xml"/>
  <Relationship Id="rId9" Type="http://schemas.openxmlformats.org/officeDocument/2006/relationships/slideMaster" Target="slideMasters/slideMaster9.xml"/>
</Relationships>
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F931D4-E00A-774C-97E5-BFE8E987D2D6}" type="doc">
      <dgm:prSet loTypeId="urn:microsoft.com/office/officeart/2005/8/layout/list1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BF28299-2E8A-6F4D-B8BB-57B6ED2EE5D3}">
      <dgm:prSet phldrT="[Text]" custT="1"/>
      <dgm:spPr>
        <a:solidFill>
          <a:srgbClr val="4D7F30"/>
        </a:solidFill>
      </dgm:spPr>
      <dgm:t>
        <a:bodyPr/>
        <a:lstStyle/>
        <a:p>
          <a:r>
            <a:rPr lang="en-US" sz="1400" b="1" dirty="0" smtClean="0"/>
            <a:t>Readiness Assessment Tool</a:t>
          </a:r>
          <a:r>
            <a:rPr lang="en-US" sz="1400" dirty="0" smtClean="0"/>
            <a:t>: Automates Readiness Assessments </a:t>
          </a:r>
          <a:endParaRPr lang="en-US" sz="1400" dirty="0"/>
        </a:p>
      </dgm:t>
    </dgm:pt>
    <dgm:pt modelId="{6E78FBBC-D361-5A46-9C77-D8F5EF0D1E07}" type="parTrans" cxnId="{1A1A4FB7-4075-3146-A71A-928DE77ABFE3}">
      <dgm:prSet/>
      <dgm:spPr/>
      <dgm:t>
        <a:bodyPr/>
        <a:lstStyle/>
        <a:p>
          <a:endParaRPr lang="en-US" sz="1400"/>
        </a:p>
      </dgm:t>
    </dgm:pt>
    <dgm:pt modelId="{B7D28D3E-A855-A14B-A711-3CAC73109424}" type="sibTrans" cxnId="{1A1A4FB7-4075-3146-A71A-928DE77ABFE3}">
      <dgm:prSet/>
      <dgm:spPr/>
      <dgm:t>
        <a:bodyPr/>
        <a:lstStyle/>
        <a:p>
          <a:endParaRPr lang="en-US" sz="1400"/>
        </a:p>
      </dgm:t>
    </dgm:pt>
    <dgm:pt modelId="{2C6BD678-660E-E34D-B08C-0436FB80E661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1400" b="1" dirty="0" smtClean="0"/>
            <a:t>Jump Upgrade</a:t>
          </a:r>
          <a:r>
            <a:rPr lang="en-US" sz="1400" dirty="0" smtClean="0"/>
            <a:t>: Reduces Time &amp; Risk during upgrade</a:t>
          </a:r>
          <a:endParaRPr lang="en-US" sz="1400" dirty="0"/>
        </a:p>
      </dgm:t>
    </dgm:pt>
    <dgm:pt modelId="{C8B5FB9B-937F-4044-BE2A-AF7296B925BF}" type="parTrans" cxnId="{AF9B5BDD-2742-8441-B218-DBF98145881F}">
      <dgm:prSet/>
      <dgm:spPr/>
      <dgm:t>
        <a:bodyPr/>
        <a:lstStyle/>
        <a:p>
          <a:endParaRPr lang="en-US" sz="1400"/>
        </a:p>
      </dgm:t>
    </dgm:pt>
    <dgm:pt modelId="{4CC19359-2C3C-8346-97F2-F96E30753E83}" type="sibTrans" cxnId="{AF9B5BDD-2742-8441-B218-DBF98145881F}">
      <dgm:prSet/>
      <dgm:spPr/>
      <dgm:t>
        <a:bodyPr/>
        <a:lstStyle/>
        <a:p>
          <a:endParaRPr lang="en-US" sz="1400"/>
        </a:p>
      </dgm:t>
    </dgm:pt>
    <dgm:pt modelId="{52431076-43F6-FB49-8A3E-500D9B06B9A1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400" b="1" dirty="0" smtClean="0"/>
            <a:t>Customized Collateral</a:t>
          </a:r>
          <a:r>
            <a:rPr lang="en-US" sz="1400" dirty="0" smtClean="0"/>
            <a:t>: Tested, Validated and Simplified upgrade procedures </a:t>
          </a:r>
          <a:endParaRPr lang="en-US" sz="1400" dirty="0"/>
        </a:p>
      </dgm:t>
    </dgm:pt>
    <dgm:pt modelId="{391D64E3-926A-864F-935C-92F79B43BE0D}" type="parTrans" cxnId="{B5657C3C-655D-AD42-8E49-A0EE11BCA23C}">
      <dgm:prSet/>
      <dgm:spPr/>
      <dgm:t>
        <a:bodyPr/>
        <a:lstStyle/>
        <a:p>
          <a:endParaRPr lang="en-US" sz="1400"/>
        </a:p>
      </dgm:t>
    </dgm:pt>
    <dgm:pt modelId="{29EB5C40-BF40-1647-915D-F7CFA1539AFC}" type="sibTrans" cxnId="{B5657C3C-655D-AD42-8E49-A0EE11BCA23C}">
      <dgm:prSet/>
      <dgm:spPr/>
      <dgm:t>
        <a:bodyPr/>
        <a:lstStyle/>
        <a:p>
          <a:endParaRPr lang="en-US" sz="1400"/>
        </a:p>
      </dgm:t>
    </dgm:pt>
    <dgm:pt modelId="{FE0B8D9E-2722-0145-A7A0-C9A5C19F0906}">
      <dgm:prSet custT="1"/>
      <dgm:spPr>
        <a:solidFill>
          <a:srgbClr val="90750F"/>
        </a:solidFill>
      </dgm:spPr>
      <dgm:t>
        <a:bodyPr/>
        <a:lstStyle/>
        <a:p>
          <a:r>
            <a:rPr lang="en-US" sz="1400" b="1" dirty="0" smtClean="0"/>
            <a:t>Single POC for License Migration</a:t>
          </a:r>
          <a:r>
            <a:rPr lang="en-US" sz="1400" dirty="0" smtClean="0"/>
            <a:t>: Error-free migration of licenses to 9.1.(2) </a:t>
          </a:r>
          <a:endParaRPr lang="en-US" sz="1400" dirty="0"/>
        </a:p>
      </dgm:t>
    </dgm:pt>
    <dgm:pt modelId="{9CAB2EA9-74DE-4C42-92C4-BD33B4EF6938}" type="parTrans" cxnId="{8B9E6D82-FCB6-5E47-801D-E6607231C846}">
      <dgm:prSet/>
      <dgm:spPr/>
      <dgm:t>
        <a:bodyPr/>
        <a:lstStyle/>
        <a:p>
          <a:endParaRPr lang="en-US" sz="1400"/>
        </a:p>
      </dgm:t>
    </dgm:pt>
    <dgm:pt modelId="{FD366667-9683-0B43-8667-B55DFC40F5D5}" type="sibTrans" cxnId="{8B9E6D82-FCB6-5E47-801D-E6607231C846}">
      <dgm:prSet/>
      <dgm:spPr/>
      <dgm:t>
        <a:bodyPr/>
        <a:lstStyle/>
        <a:p>
          <a:endParaRPr lang="en-US" sz="1400"/>
        </a:p>
      </dgm:t>
    </dgm:pt>
    <dgm:pt modelId="{C10FCC62-35CD-A849-8F5B-61DBC4C6C837}" type="pres">
      <dgm:prSet presAssocID="{C5F931D4-E00A-774C-97E5-BFE8E987D2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DBFA80-6A7B-7C45-A5DB-36C10FA5BCD9}" type="pres">
      <dgm:prSet presAssocID="{9BF28299-2E8A-6F4D-B8BB-57B6ED2EE5D3}" presName="parentLin" presStyleCnt="0"/>
      <dgm:spPr/>
      <dgm:t>
        <a:bodyPr/>
        <a:lstStyle/>
        <a:p>
          <a:endParaRPr lang="en-US"/>
        </a:p>
      </dgm:t>
    </dgm:pt>
    <dgm:pt modelId="{CAB780D1-902A-7C44-B0D8-CA0B0D8586EA}" type="pres">
      <dgm:prSet presAssocID="{9BF28299-2E8A-6F4D-B8BB-57B6ED2EE5D3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9157F62E-128C-AE45-97F9-598185FE60BE}" type="pres">
      <dgm:prSet presAssocID="{9BF28299-2E8A-6F4D-B8BB-57B6ED2EE5D3}" presName="parentText" presStyleLbl="node1" presStyleIdx="0" presStyleCnt="4" custScaleX="12552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00535-53A2-2D40-A9F4-92015EFDDBE3}" type="pres">
      <dgm:prSet presAssocID="{9BF28299-2E8A-6F4D-B8BB-57B6ED2EE5D3}" presName="negativeSpace" presStyleCnt="0"/>
      <dgm:spPr/>
      <dgm:t>
        <a:bodyPr/>
        <a:lstStyle/>
        <a:p>
          <a:endParaRPr lang="en-US"/>
        </a:p>
      </dgm:t>
    </dgm:pt>
    <dgm:pt modelId="{BA0EA1B5-A752-8B48-99A6-E1932ADA25D3}" type="pres">
      <dgm:prSet presAssocID="{9BF28299-2E8A-6F4D-B8BB-57B6ED2EE5D3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A741A3-70E2-BA4A-8A0F-A19584B6ACD3}" type="pres">
      <dgm:prSet presAssocID="{B7D28D3E-A855-A14B-A711-3CAC73109424}" presName="spaceBetweenRectangles" presStyleCnt="0"/>
      <dgm:spPr/>
      <dgm:t>
        <a:bodyPr/>
        <a:lstStyle/>
        <a:p>
          <a:endParaRPr lang="en-US"/>
        </a:p>
      </dgm:t>
    </dgm:pt>
    <dgm:pt modelId="{F9561AD7-F14C-9C4D-9BF0-A520912B67C7}" type="pres">
      <dgm:prSet presAssocID="{2C6BD678-660E-E34D-B08C-0436FB80E661}" presName="parentLin" presStyleCnt="0"/>
      <dgm:spPr/>
      <dgm:t>
        <a:bodyPr/>
        <a:lstStyle/>
        <a:p>
          <a:endParaRPr lang="en-US"/>
        </a:p>
      </dgm:t>
    </dgm:pt>
    <dgm:pt modelId="{3E33D444-21CE-114E-9E67-15A1ADAFDAE3}" type="pres">
      <dgm:prSet presAssocID="{2C6BD678-660E-E34D-B08C-0436FB80E66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165ADEFA-F0FA-3B4C-A629-EB25028CFEA4}" type="pres">
      <dgm:prSet presAssocID="{2C6BD678-660E-E34D-B08C-0436FB80E661}" presName="parentText" presStyleLbl="node1" presStyleIdx="1" presStyleCnt="4" custScaleX="12542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041918-463C-364B-B119-17BBC400A182}" type="pres">
      <dgm:prSet presAssocID="{2C6BD678-660E-E34D-B08C-0436FB80E661}" presName="negativeSpace" presStyleCnt="0"/>
      <dgm:spPr/>
      <dgm:t>
        <a:bodyPr/>
        <a:lstStyle/>
        <a:p>
          <a:endParaRPr lang="en-US"/>
        </a:p>
      </dgm:t>
    </dgm:pt>
    <dgm:pt modelId="{445784EC-92F7-7D47-A84D-E235AA3300BE}" type="pres">
      <dgm:prSet presAssocID="{2C6BD678-660E-E34D-B08C-0436FB80E66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75DB07-B3BB-3F43-8CF2-0721ED7AD71D}" type="pres">
      <dgm:prSet presAssocID="{4CC19359-2C3C-8346-97F2-F96E30753E83}" presName="spaceBetweenRectangles" presStyleCnt="0"/>
      <dgm:spPr/>
      <dgm:t>
        <a:bodyPr/>
        <a:lstStyle/>
        <a:p>
          <a:endParaRPr lang="en-US"/>
        </a:p>
      </dgm:t>
    </dgm:pt>
    <dgm:pt modelId="{4943FCF8-8676-A44D-8D89-C971C5EE5A05}" type="pres">
      <dgm:prSet presAssocID="{52431076-43F6-FB49-8A3E-500D9B06B9A1}" presName="parentLin" presStyleCnt="0"/>
      <dgm:spPr/>
      <dgm:t>
        <a:bodyPr/>
        <a:lstStyle/>
        <a:p>
          <a:endParaRPr lang="en-US"/>
        </a:p>
      </dgm:t>
    </dgm:pt>
    <dgm:pt modelId="{684A00C9-C006-8146-87E1-CB708D863CF5}" type="pres">
      <dgm:prSet presAssocID="{52431076-43F6-FB49-8A3E-500D9B06B9A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D421AD3C-71D2-A44F-9581-0788D3463FAB}" type="pres">
      <dgm:prSet presAssocID="{52431076-43F6-FB49-8A3E-500D9B06B9A1}" presName="parentText" presStyleLbl="node1" presStyleIdx="2" presStyleCnt="4" custScaleX="12433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491CD1-9BE6-1F44-BE17-2631F3E9CBCE}" type="pres">
      <dgm:prSet presAssocID="{52431076-43F6-FB49-8A3E-500D9B06B9A1}" presName="negativeSpace" presStyleCnt="0"/>
      <dgm:spPr/>
      <dgm:t>
        <a:bodyPr/>
        <a:lstStyle/>
        <a:p>
          <a:endParaRPr lang="en-US"/>
        </a:p>
      </dgm:t>
    </dgm:pt>
    <dgm:pt modelId="{1380A896-7B38-5241-9D2F-AB4B8C9C7614}" type="pres">
      <dgm:prSet presAssocID="{52431076-43F6-FB49-8A3E-500D9B06B9A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109672-B02D-3742-9E9D-1E4B4A0213B4}" type="pres">
      <dgm:prSet presAssocID="{29EB5C40-BF40-1647-915D-F7CFA1539AFC}" presName="spaceBetweenRectangles" presStyleCnt="0"/>
      <dgm:spPr/>
      <dgm:t>
        <a:bodyPr/>
        <a:lstStyle/>
        <a:p>
          <a:endParaRPr lang="en-US"/>
        </a:p>
      </dgm:t>
    </dgm:pt>
    <dgm:pt modelId="{B670EC90-8C60-C543-91A6-90B001B156FB}" type="pres">
      <dgm:prSet presAssocID="{FE0B8D9E-2722-0145-A7A0-C9A5C19F0906}" presName="parentLin" presStyleCnt="0"/>
      <dgm:spPr/>
      <dgm:t>
        <a:bodyPr/>
        <a:lstStyle/>
        <a:p>
          <a:endParaRPr lang="en-US"/>
        </a:p>
      </dgm:t>
    </dgm:pt>
    <dgm:pt modelId="{05A72D7B-023D-6C4B-BCA8-262BD23300EF}" type="pres">
      <dgm:prSet presAssocID="{FE0B8D9E-2722-0145-A7A0-C9A5C19F0906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F0520B99-C999-1245-B51C-C81D86105B4D}" type="pres">
      <dgm:prSet presAssocID="{FE0B8D9E-2722-0145-A7A0-C9A5C19F0906}" presName="parentText" presStyleLbl="node1" presStyleIdx="3" presStyleCnt="4" custScaleX="12433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6D35DF-20D8-8B40-BC62-DA73A395ACED}" type="pres">
      <dgm:prSet presAssocID="{FE0B8D9E-2722-0145-A7A0-C9A5C19F0906}" presName="negativeSpace" presStyleCnt="0"/>
      <dgm:spPr/>
      <dgm:t>
        <a:bodyPr/>
        <a:lstStyle/>
        <a:p>
          <a:endParaRPr lang="en-US"/>
        </a:p>
      </dgm:t>
    </dgm:pt>
    <dgm:pt modelId="{3C9FF795-70F3-E347-8B9A-53C3A0BCBEB5}" type="pres">
      <dgm:prSet presAssocID="{FE0B8D9E-2722-0145-A7A0-C9A5C19F0906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075CFE-01C2-C14E-AF9A-A4EEE4D27971}" type="presOf" srcId="{2C6BD678-660E-E34D-B08C-0436FB80E661}" destId="{165ADEFA-F0FA-3B4C-A629-EB25028CFEA4}" srcOrd="1" destOrd="0" presId="urn:microsoft.com/office/officeart/2005/8/layout/list1"/>
    <dgm:cxn modelId="{1A1A4FB7-4075-3146-A71A-928DE77ABFE3}" srcId="{C5F931D4-E00A-774C-97E5-BFE8E987D2D6}" destId="{9BF28299-2E8A-6F4D-B8BB-57B6ED2EE5D3}" srcOrd="0" destOrd="0" parTransId="{6E78FBBC-D361-5A46-9C77-D8F5EF0D1E07}" sibTransId="{B7D28D3E-A855-A14B-A711-3CAC73109424}"/>
    <dgm:cxn modelId="{B5657C3C-655D-AD42-8E49-A0EE11BCA23C}" srcId="{C5F931D4-E00A-774C-97E5-BFE8E987D2D6}" destId="{52431076-43F6-FB49-8A3E-500D9B06B9A1}" srcOrd="2" destOrd="0" parTransId="{391D64E3-926A-864F-935C-92F79B43BE0D}" sibTransId="{29EB5C40-BF40-1647-915D-F7CFA1539AFC}"/>
    <dgm:cxn modelId="{ED766156-5BA4-784E-A4E9-C8402E260F76}" type="presOf" srcId="{FE0B8D9E-2722-0145-A7A0-C9A5C19F0906}" destId="{F0520B99-C999-1245-B51C-C81D86105B4D}" srcOrd="1" destOrd="0" presId="urn:microsoft.com/office/officeart/2005/8/layout/list1"/>
    <dgm:cxn modelId="{FA064422-8B30-1C47-BEBB-76132BE25B0C}" type="presOf" srcId="{52431076-43F6-FB49-8A3E-500D9B06B9A1}" destId="{684A00C9-C006-8146-87E1-CB708D863CF5}" srcOrd="0" destOrd="0" presId="urn:microsoft.com/office/officeart/2005/8/layout/list1"/>
    <dgm:cxn modelId="{3CA7B955-FE82-2248-B38F-A8D122E5A384}" type="presOf" srcId="{52431076-43F6-FB49-8A3E-500D9B06B9A1}" destId="{D421AD3C-71D2-A44F-9581-0788D3463FAB}" srcOrd="1" destOrd="0" presId="urn:microsoft.com/office/officeart/2005/8/layout/list1"/>
    <dgm:cxn modelId="{AF9B5BDD-2742-8441-B218-DBF98145881F}" srcId="{C5F931D4-E00A-774C-97E5-BFE8E987D2D6}" destId="{2C6BD678-660E-E34D-B08C-0436FB80E661}" srcOrd="1" destOrd="0" parTransId="{C8B5FB9B-937F-4044-BE2A-AF7296B925BF}" sibTransId="{4CC19359-2C3C-8346-97F2-F96E30753E83}"/>
    <dgm:cxn modelId="{38328449-C655-A945-A64D-7CA738F7A834}" type="presOf" srcId="{9BF28299-2E8A-6F4D-B8BB-57B6ED2EE5D3}" destId="{CAB780D1-902A-7C44-B0D8-CA0B0D8586EA}" srcOrd="0" destOrd="0" presId="urn:microsoft.com/office/officeart/2005/8/layout/list1"/>
    <dgm:cxn modelId="{F90BCB6D-17F4-C144-A3CF-C699687342EA}" type="presOf" srcId="{2C6BD678-660E-E34D-B08C-0436FB80E661}" destId="{3E33D444-21CE-114E-9E67-15A1ADAFDAE3}" srcOrd="0" destOrd="0" presId="urn:microsoft.com/office/officeart/2005/8/layout/list1"/>
    <dgm:cxn modelId="{8B9E6D82-FCB6-5E47-801D-E6607231C846}" srcId="{C5F931D4-E00A-774C-97E5-BFE8E987D2D6}" destId="{FE0B8D9E-2722-0145-A7A0-C9A5C19F0906}" srcOrd="3" destOrd="0" parTransId="{9CAB2EA9-74DE-4C42-92C4-BD33B4EF6938}" sibTransId="{FD366667-9683-0B43-8667-B55DFC40F5D5}"/>
    <dgm:cxn modelId="{EC10EB0C-B2CB-BC4E-891A-39636D11D958}" type="presOf" srcId="{FE0B8D9E-2722-0145-A7A0-C9A5C19F0906}" destId="{05A72D7B-023D-6C4B-BCA8-262BD23300EF}" srcOrd="0" destOrd="0" presId="urn:microsoft.com/office/officeart/2005/8/layout/list1"/>
    <dgm:cxn modelId="{E54634EB-4D59-7E41-B110-B74276D19C57}" type="presOf" srcId="{9BF28299-2E8A-6F4D-B8BB-57B6ED2EE5D3}" destId="{9157F62E-128C-AE45-97F9-598185FE60BE}" srcOrd="1" destOrd="0" presId="urn:microsoft.com/office/officeart/2005/8/layout/list1"/>
    <dgm:cxn modelId="{17777AA6-6F51-C245-81A8-E56EF80B379F}" type="presOf" srcId="{C5F931D4-E00A-774C-97E5-BFE8E987D2D6}" destId="{C10FCC62-35CD-A849-8F5B-61DBC4C6C837}" srcOrd="0" destOrd="0" presId="urn:microsoft.com/office/officeart/2005/8/layout/list1"/>
    <dgm:cxn modelId="{26502267-E1BF-1F4C-9020-3C509D63A8E1}" type="presParOf" srcId="{C10FCC62-35CD-A849-8F5B-61DBC4C6C837}" destId="{52DBFA80-6A7B-7C45-A5DB-36C10FA5BCD9}" srcOrd="0" destOrd="0" presId="urn:microsoft.com/office/officeart/2005/8/layout/list1"/>
    <dgm:cxn modelId="{AC9B2865-3B80-9847-A4B9-558C9E0B5088}" type="presParOf" srcId="{52DBFA80-6A7B-7C45-A5DB-36C10FA5BCD9}" destId="{CAB780D1-902A-7C44-B0D8-CA0B0D8586EA}" srcOrd="0" destOrd="0" presId="urn:microsoft.com/office/officeart/2005/8/layout/list1"/>
    <dgm:cxn modelId="{F7DFDAD5-FEF2-B44C-9C14-2C46B19B6D4A}" type="presParOf" srcId="{52DBFA80-6A7B-7C45-A5DB-36C10FA5BCD9}" destId="{9157F62E-128C-AE45-97F9-598185FE60BE}" srcOrd="1" destOrd="0" presId="urn:microsoft.com/office/officeart/2005/8/layout/list1"/>
    <dgm:cxn modelId="{7B60411A-0B3A-0D4F-91FA-6D0136978664}" type="presParOf" srcId="{C10FCC62-35CD-A849-8F5B-61DBC4C6C837}" destId="{2A100535-53A2-2D40-A9F4-92015EFDDBE3}" srcOrd="1" destOrd="0" presId="urn:microsoft.com/office/officeart/2005/8/layout/list1"/>
    <dgm:cxn modelId="{9568EC9E-01F6-714F-8354-183CA6030B0F}" type="presParOf" srcId="{C10FCC62-35CD-A849-8F5B-61DBC4C6C837}" destId="{BA0EA1B5-A752-8B48-99A6-E1932ADA25D3}" srcOrd="2" destOrd="0" presId="urn:microsoft.com/office/officeart/2005/8/layout/list1"/>
    <dgm:cxn modelId="{B4A3DEA5-0C4C-9A4E-A4E5-2AD07F70A213}" type="presParOf" srcId="{C10FCC62-35CD-A849-8F5B-61DBC4C6C837}" destId="{21A741A3-70E2-BA4A-8A0F-A19584B6ACD3}" srcOrd="3" destOrd="0" presId="urn:microsoft.com/office/officeart/2005/8/layout/list1"/>
    <dgm:cxn modelId="{D9DC5613-0D20-9E43-8114-BBB37C656A41}" type="presParOf" srcId="{C10FCC62-35CD-A849-8F5B-61DBC4C6C837}" destId="{F9561AD7-F14C-9C4D-9BF0-A520912B67C7}" srcOrd="4" destOrd="0" presId="urn:microsoft.com/office/officeart/2005/8/layout/list1"/>
    <dgm:cxn modelId="{8A0BDB01-2EA6-DA4D-A0AF-2C3919A6D8D0}" type="presParOf" srcId="{F9561AD7-F14C-9C4D-9BF0-A520912B67C7}" destId="{3E33D444-21CE-114E-9E67-15A1ADAFDAE3}" srcOrd="0" destOrd="0" presId="urn:microsoft.com/office/officeart/2005/8/layout/list1"/>
    <dgm:cxn modelId="{5B89213D-97F2-6241-9BE6-DE114641C7D6}" type="presParOf" srcId="{F9561AD7-F14C-9C4D-9BF0-A520912B67C7}" destId="{165ADEFA-F0FA-3B4C-A629-EB25028CFEA4}" srcOrd="1" destOrd="0" presId="urn:microsoft.com/office/officeart/2005/8/layout/list1"/>
    <dgm:cxn modelId="{D25BB0F9-5D9B-0D45-B16C-2964E9463AA2}" type="presParOf" srcId="{C10FCC62-35CD-A849-8F5B-61DBC4C6C837}" destId="{22041918-463C-364B-B119-17BBC400A182}" srcOrd="5" destOrd="0" presId="urn:microsoft.com/office/officeart/2005/8/layout/list1"/>
    <dgm:cxn modelId="{41AF5747-C1E5-FA40-B301-66A611E9AD5C}" type="presParOf" srcId="{C10FCC62-35CD-A849-8F5B-61DBC4C6C837}" destId="{445784EC-92F7-7D47-A84D-E235AA3300BE}" srcOrd="6" destOrd="0" presId="urn:microsoft.com/office/officeart/2005/8/layout/list1"/>
    <dgm:cxn modelId="{108B30D4-3698-CD4D-A0D3-1F8A61444113}" type="presParOf" srcId="{C10FCC62-35CD-A849-8F5B-61DBC4C6C837}" destId="{6575DB07-B3BB-3F43-8CF2-0721ED7AD71D}" srcOrd="7" destOrd="0" presId="urn:microsoft.com/office/officeart/2005/8/layout/list1"/>
    <dgm:cxn modelId="{64DE1DC8-991E-A84D-8018-B11DF0574985}" type="presParOf" srcId="{C10FCC62-35CD-A849-8F5B-61DBC4C6C837}" destId="{4943FCF8-8676-A44D-8D89-C971C5EE5A05}" srcOrd="8" destOrd="0" presId="urn:microsoft.com/office/officeart/2005/8/layout/list1"/>
    <dgm:cxn modelId="{B9D0471C-72DE-FD4F-B19E-630F64E7697B}" type="presParOf" srcId="{4943FCF8-8676-A44D-8D89-C971C5EE5A05}" destId="{684A00C9-C006-8146-87E1-CB708D863CF5}" srcOrd="0" destOrd="0" presId="urn:microsoft.com/office/officeart/2005/8/layout/list1"/>
    <dgm:cxn modelId="{014FA8D8-9316-334A-9A37-A3FC72260EFF}" type="presParOf" srcId="{4943FCF8-8676-A44D-8D89-C971C5EE5A05}" destId="{D421AD3C-71D2-A44F-9581-0788D3463FAB}" srcOrd="1" destOrd="0" presId="urn:microsoft.com/office/officeart/2005/8/layout/list1"/>
    <dgm:cxn modelId="{C945F2E0-03DF-AB4F-A913-7A1C02A02695}" type="presParOf" srcId="{C10FCC62-35CD-A849-8F5B-61DBC4C6C837}" destId="{98491CD1-9BE6-1F44-BE17-2631F3E9CBCE}" srcOrd="9" destOrd="0" presId="urn:microsoft.com/office/officeart/2005/8/layout/list1"/>
    <dgm:cxn modelId="{976EBD0F-2E9A-0C43-B289-B264BD7D5B0A}" type="presParOf" srcId="{C10FCC62-35CD-A849-8F5B-61DBC4C6C837}" destId="{1380A896-7B38-5241-9D2F-AB4B8C9C7614}" srcOrd="10" destOrd="0" presId="urn:microsoft.com/office/officeart/2005/8/layout/list1"/>
    <dgm:cxn modelId="{C0B73E75-CE67-204B-BB25-AB145D5B5E2B}" type="presParOf" srcId="{C10FCC62-35CD-A849-8F5B-61DBC4C6C837}" destId="{9C109672-B02D-3742-9E9D-1E4B4A0213B4}" srcOrd="11" destOrd="0" presId="urn:microsoft.com/office/officeart/2005/8/layout/list1"/>
    <dgm:cxn modelId="{BABBAC0B-5EA0-D447-82C5-399ED419234A}" type="presParOf" srcId="{C10FCC62-35CD-A849-8F5B-61DBC4C6C837}" destId="{B670EC90-8C60-C543-91A6-90B001B156FB}" srcOrd="12" destOrd="0" presId="urn:microsoft.com/office/officeart/2005/8/layout/list1"/>
    <dgm:cxn modelId="{6052E298-4978-D14A-9225-2A04628BADC8}" type="presParOf" srcId="{B670EC90-8C60-C543-91A6-90B001B156FB}" destId="{05A72D7B-023D-6C4B-BCA8-262BD23300EF}" srcOrd="0" destOrd="0" presId="urn:microsoft.com/office/officeart/2005/8/layout/list1"/>
    <dgm:cxn modelId="{2173EC57-CF3E-874E-A01A-EA93B15EC20A}" type="presParOf" srcId="{B670EC90-8C60-C543-91A6-90B001B156FB}" destId="{F0520B99-C999-1245-B51C-C81D86105B4D}" srcOrd="1" destOrd="0" presId="urn:microsoft.com/office/officeart/2005/8/layout/list1"/>
    <dgm:cxn modelId="{D681087B-64B4-714F-B223-A0F6B6C73A48}" type="presParOf" srcId="{C10FCC62-35CD-A849-8F5B-61DBC4C6C837}" destId="{846D35DF-20D8-8B40-BC62-DA73A395ACED}" srcOrd="13" destOrd="0" presId="urn:microsoft.com/office/officeart/2005/8/layout/list1"/>
    <dgm:cxn modelId="{97619BF5-9D93-384C-96D4-AEC94705830F}" type="presParOf" srcId="{C10FCC62-35CD-A849-8F5B-61DBC4C6C837}" destId="{3C9FF795-70F3-E347-8B9A-53C3A0BCBEB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0EA1B5-A752-8B48-99A6-E1932ADA25D3}">
      <dsp:nvSpPr>
        <dsp:cNvPr id="0" name=""/>
        <dsp:cNvSpPr/>
      </dsp:nvSpPr>
      <dsp:spPr>
        <a:xfrm>
          <a:off x="0" y="362843"/>
          <a:ext cx="8095693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57F62E-128C-AE45-97F9-598185FE60BE}">
      <dsp:nvSpPr>
        <dsp:cNvPr id="0" name=""/>
        <dsp:cNvSpPr/>
      </dsp:nvSpPr>
      <dsp:spPr>
        <a:xfrm>
          <a:off x="404784" y="52883"/>
          <a:ext cx="7113539" cy="619920"/>
        </a:xfrm>
        <a:prstGeom prst="roundRect">
          <a:avLst/>
        </a:prstGeom>
        <a:solidFill>
          <a:srgbClr val="4D7F3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4199" tIns="0" rIns="21419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Readiness Assessment Tool</a:t>
          </a:r>
          <a:r>
            <a:rPr lang="en-US" sz="1400" kern="1200" dirty="0" smtClean="0"/>
            <a:t>: Automates Readiness Assessments </a:t>
          </a:r>
          <a:endParaRPr lang="en-US" sz="1400" kern="1200" dirty="0"/>
        </a:p>
      </dsp:txBody>
      <dsp:txXfrm>
        <a:off x="435046" y="83145"/>
        <a:ext cx="7053015" cy="559396"/>
      </dsp:txXfrm>
    </dsp:sp>
    <dsp:sp modelId="{445784EC-92F7-7D47-A84D-E235AA3300BE}">
      <dsp:nvSpPr>
        <dsp:cNvPr id="0" name=""/>
        <dsp:cNvSpPr/>
      </dsp:nvSpPr>
      <dsp:spPr>
        <a:xfrm>
          <a:off x="0" y="1315403"/>
          <a:ext cx="8095693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5ADEFA-F0FA-3B4C-A629-EB25028CFEA4}">
      <dsp:nvSpPr>
        <dsp:cNvPr id="0" name=""/>
        <dsp:cNvSpPr/>
      </dsp:nvSpPr>
      <dsp:spPr>
        <a:xfrm>
          <a:off x="404784" y="1005443"/>
          <a:ext cx="7107646" cy="619920"/>
        </a:xfrm>
        <a:prstGeom prst="roundRect">
          <a:avLst/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4199" tIns="0" rIns="21419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Jump Upgrade</a:t>
          </a:r>
          <a:r>
            <a:rPr lang="en-US" sz="1400" kern="1200" dirty="0" smtClean="0"/>
            <a:t>: Reduces Time &amp; Risk during upgrade</a:t>
          </a:r>
          <a:endParaRPr lang="en-US" sz="1400" kern="1200" dirty="0"/>
        </a:p>
      </dsp:txBody>
      <dsp:txXfrm>
        <a:off x="435046" y="1035705"/>
        <a:ext cx="7047122" cy="559396"/>
      </dsp:txXfrm>
    </dsp:sp>
    <dsp:sp modelId="{1380A896-7B38-5241-9D2F-AB4B8C9C7614}">
      <dsp:nvSpPr>
        <dsp:cNvPr id="0" name=""/>
        <dsp:cNvSpPr/>
      </dsp:nvSpPr>
      <dsp:spPr>
        <a:xfrm>
          <a:off x="0" y="2267964"/>
          <a:ext cx="8095693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21AD3C-71D2-A44F-9581-0788D3463FAB}">
      <dsp:nvSpPr>
        <dsp:cNvPr id="0" name=""/>
        <dsp:cNvSpPr/>
      </dsp:nvSpPr>
      <dsp:spPr>
        <a:xfrm>
          <a:off x="404784" y="1958004"/>
          <a:ext cx="7046272" cy="619920"/>
        </a:xfrm>
        <a:prstGeom prst="roundRect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4199" tIns="0" rIns="21419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Customized Collateral</a:t>
          </a:r>
          <a:r>
            <a:rPr lang="en-US" sz="1400" kern="1200" dirty="0" smtClean="0"/>
            <a:t>: Tested, Validated and Simplified upgrade procedures </a:t>
          </a:r>
          <a:endParaRPr lang="en-US" sz="1400" kern="1200" dirty="0"/>
        </a:p>
      </dsp:txBody>
      <dsp:txXfrm>
        <a:off x="435046" y="1988266"/>
        <a:ext cx="6985748" cy="559396"/>
      </dsp:txXfrm>
    </dsp:sp>
    <dsp:sp modelId="{3C9FF795-70F3-E347-8B9A-53C3A0BCBEB5}">
      <dsp:nvSpPr>
        <dsp:cNvPr id="0" name=""/>
        <dsp:cNvSpPr/>
      </dsp:nvSpPr>
      <dsp:spPr>
        <a:xfrm>
          <a:off x="0" y="3220524"/>
          <a:ext cx="8095693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520B99-C999-1245-B51C-C81D86105B4D}">
      <dsp:nvSpPr>
        <dsp:cNvPr id="0" name=""/>
        <dsp:cNvSpPr/>
      </dsp:nvSpPr>
      <dsp:spPr>
        <a:xfrm>
          <a:off x="404784" y="2910564"/>
          <a:ext cx="7046215" cy="619920"/>
        </a:xfrm>
        <a:prstGeom prst="roundRect">
          <a:avLst/>
        </a:prstGeom>
        <a:solidFill>
          <a:srgbClr val="90750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4199" tIns="0" rIns="21419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Single POC for License Migration</a:t>
          </a:r>
          <a:r>
            <a:rPr lang="en-US" sz="1400" kern="1200" dirty="0" smtClean="0"/>
            <a:t>: Error-free migration of licenses to 9.1.(2) </a:t>
          </a:r>
          <a:endParaRPr lang="en-US" sz="1400" kern="1200" dirty="0"/>
        </a:p>
      </dsp:txBody>
      <dsp:txXfrm>
        <a:off x="435046" y="2940826"/>
        <a:ext cx="6985691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?>

<Relationships xmlns="http://schemas.openxmlformats.org/package/2006/relationships">
  <Relationship Id="rId1" Type="http://schemas.openxmlformats.org/officeDocument/2006/relationships/theme" Target="../theme/theme11.xml"/>
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8C80F-2763-C942-81CC-E0FF406136E6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B744E-8A5F-3D42-8091-5B454D0F17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97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67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782" algn="l" defTabSz="4567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564" algn="l" defTabSz="4567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346" algn="l" defTabSz="4567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124" algn="l" defTabSz="4567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901" algn="l" defTabSz="4567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691" algn="l" defTabSz="4567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464" algn="l" defTabSz="4567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240" algn="l" defTabSz="4567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.xml"/>
</Relationships>

</file>

<file path=ppt/notesSlides/_rels/notesSlide10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2.xml"/>
  <Relationship Id="rId3" Type="http://schemas.openxmlformats.org/officeDocument/2006/relationships/hyperlink" TargetMode="External" Target="http%3A%2F%2Fwww.cisco.com%2Fweb%2Fpartners%2Ftools%2Fpdi.html"/>
  <Relationship Id="rId4" Type="http://schemas.openxmlformats.org/officeDocument/2006/relationships/hyperlink" TargetMode="External" Target="mailto%3Apdihd-uc%40cisco.com"/>
</Relationships>

</file>

<file path=ppt/notesSlides/_rels/notesSlide11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3.xml"/>
</Relationships>

</file>

<file path=ppt/notesSlides/_rels/notesSlide12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6.xml"/>
</Relationships>

</file>

<file path=ppt/notesSlides/_rels/notesSlide13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7.xml"/>
</Relationships>

</file>

<file path=ppt/notesSlides/_rels/notesSlide14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8.xml"/>
</Relationships>

</file>

<file path=ppt/notesSlides/_rels/notesSlide15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1.xml"/>
</Relationships>

</file>

<file path=ppt/notesSlides/_rels/notesSlide16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6.xml"/>
</Relationships>

</file>

<file path=ppt/notesSlides/_rels/notesSlide17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8.xml"/>
</Relationships>

</file>

<file path=ppt/notesSlides/_rels/notesSlide18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35.xml"/>
</Relationships>

</file>

<file path=ppt/notesSlides/_rels/notesSlide19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37.xml"/>
</Relationships>

</file>

<file path=ppt/notesSlides/_rels/notesSlide2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3.xml"/>
</Relationships>

</file>

<file path=ppt/notesSlides/_rels/notesSlide20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38.xml"/>
</Relationships>

</file>

<file path=ppt/notesSlides/_rels/notesSlide21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39.xml"/>
</Relationships>

</file>

<file path=ppt/notesSlides/_rels/notesSlide22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42.xml"/>
</Relationships>

</file>

<file path=ppt/notesSlides/_rels/notesSlide23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46.xml"/>
</Relationships>

</file>

<file path=ppt/notesSlides/_rels/notesSlide24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53.xml"/>
  <Relationship Id="rId3" Type="http://schemas.openxmlformats.org/officeDocument/2006/relationships/hyperlink" TargetMode="External" Target="http%3A%2F%2Fwww.cisco.com%2Fen%2FUS%2Fprod%2Fcollateral%2Frouters%2Fps259%2Fproduct_data_sheet0900aecd8057f2e0.pdf"/>
</Relationships>

</file>

<file path=ppt/notesSlides/_rels/notesSlide3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4.xml"/>
</Relationships>

</file>

<file path=ppt/notesSlides/_rels/notesSlide4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5.xml"/>
</Relationships>

</file>

<file path=ppt/notesSlides/_rels/notesSlide5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6.xml"/>
</Relationships>

</file>

<file path=ppt/notesSlides/_rels/notesSlide6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7.xml"/>
</Relationships>

</file>

<file path=ppt/notesSlides/_rels/notesSlide7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8.xml"/>
</Relationships>

</file>

<file path=ppt/notesSlides/_rels/notesSlide8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0.xml"/>
</Relationships>

</file>

<file path=ppt/notesSlides/_rels/notesSlide9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1.xml"/>
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17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685606"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  <a:buFont typeface="+mj-lt"/>
              <a:buNone/>
            </a:pPr>
            <a:r>
              <a:rPr lang="en-US" sz="1200" dirty="0" smtClean="0">
                <a:solidFill>
                  <a:srgbClr val="000000"/>
                </a:solidFill>
              </a:rPr>
              <a:t>Media size of some version of 8.6 and later will not fit on a single layer DVD. Check to ensure that servers supports dual layer DVD</a:t>
            </a:r>
            <a:endParaRPr lang="en-US" sz="1050" kern="120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r>
              <a:rPr lang="en-US" sz="1200" dirty="0" smtClean="0"/>
              <a:t>Open a Case Online:</a:t>
            </a:r>
          </a:p>
          <a:p>
            <a:r>
              <a:rPr lang="en-US" sz="1200" dirty="0" smtClean="0">
                <a:hlinkClick r:id="rId3"/>
              </a:rPr>
              <a:t>http://www.cisco.com/web/partners/tools/pdi.html</a:t>
            </a:r>
            <a:endParaRPr lang="en-US" sz="1200" dirty="0" smtClean="0"/>
          </a:p>
          <a:p>
            <a:r>
              <a:rPr lang="en-US" sz="1200" dirty="0" smtClean="0"/>
              <a:t>Email PDI Help Desk:</a:t>
            </a:r>
            <a:endParaRPr lang="en-US" sz="1200" dirty="0" smtClean="0">
              <a:hlinkClick r:id="rId4"/>
            </a:endParaRPr>
          </a:p>
          <a:p>
            <a:r>
              <a:rPr lang="en-US" sz="1200" u="sng" dirty="0" smtClean="0">
                <a:hlinkClick r:id="rId4"/>
              </a:rPr>
              <a:t>pdihd-uc@cisco.com</a:t>
            </a:r>
            <a:endParaRPr lang="en-US" sz="1200" u="sng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Install ELM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>
                <a:solidFill>
                  <a:srgbClr val="FFFFFF"/>
                </a:solidFill>
              </a:rPr>
              <a:t>EDCS-124546   Drive_to_Nine_Direct_upgrade_virtual_versions_8.0.2-9.0.1_to_9.1.1</a:t>
            </a:r>
          </a:p>
          <a:p>
            <a:r>
              <a:rPr lang="en-US" sz="1200" b="0" dirty="0" smtClean="0">
                <a:solidFill>
                  <a:srgbClr val="FFFFFF"/>
                </a:solidFill>
              </a:rPr>
              <a:t>EDCS-1245820</a:t>
            </a:r>
            <a:r>
              <a:rPr lang="en-US" sz="1200" b="0" baseline="0" dirty="0" smtClean="0">
                <a:solidFill>
                  <a:schemeClr val="tx1"/>
                </a:solidFill>
              </a:rPr>
              <a:t> Drive_to_Nine_Direct_upgrade_versions_6.1.2-9.0.1_to_9.1.1</a:t>
            </a:r>
          </a:p>
          <a:p>
            <a:pPr marL="0" marR="0" indent="0" algn="l" defTabSz="4569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EDCS-</a:t>
            </a:r>
            <a:r>
              <a:rPr lang="en-US" sz="1200" dirty="0" smtClean="0">
                <a:solidFill>
                  <a:srgbClr val="FFFFFF"/>
                </a:solidFill>
                <a:latin typeface="+mn-lt"/>
                <a:ea typeface="Calibri"/>
                <a:cs typeface="Calibri"/>
              </a:rPr>
              <a:t>1245432 Drive_to_Nine_High_Availability_upgrade_versions_6.1.2-6.1.5_7.0.1-7.1.3__8.0.1_to_9.1.1</a:t>
            </a:r>
            <a:endParaRPr lang="en-US" sz="1200" dirty="0" smtClean="0">
              <a:solidFill>
                <a:srgbClr val="FFFFFF"/>
              </a:solidFill>
            </a:endParaRPr>
          </a:p>
          <a:p>
            <a:pPr marL="0" marR="0" indent="0" algn="l" defTabSz="4569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EDCS-</a:t>
            </a:r>
            <a:r>
              <a:rPr lang="en-US" sz="1200" dirty="0" smtClean="0">
                <a:solidFill>
                  <a:srgbClr val="FFFFFF"/>
                </a:solidFill>
                <a:latin typeface="+mn-lt"/>
                <a:ea typeface="Calibri"/>
                <a:cs typeface="Calibri"/>
              </a:rPr>
              <a:t>1244204 Drive_to_Nine_High_Availability_upgrade_versions_7.1.5_to_9.1.1</a:t>
            </a:r>
            <a:endParaRPr lang="en-US" sz="1200" dirty="0" smtClean="0">
              <a:solidFill>
                <a:srgbClr val="FFFFFF"/>
              </a:solidFill>
            </a:endParaRPr>
          </a:p>
          <a:p>
            <a:pPr marL="0" marR="0" indent="0" algn="l" defTabSz="4569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EDCS-1245164 Drive_to_Nine_High_Availability_upgrade_versions_8.0.2-9.0.1_to_9.1.1</a:t>
            </a:r>
          </a:p>
          <a:p>
            <a:pPr marL="0" marR="0" lvl="0" indent="0" algn="l" defTabSz="4569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FFFF"/>
                </a:solidFill>
              </a:rPr>
              <a:t>EDCS-1245853 </a:t>
            </a:r>
          </a:p>
          <a:p>
            <a:endParaRPr lang="en-US" sz="1200" b="0" baseline="0" dirty="0" smtClean="0">
              <a:solidFill>
                <a:schemeClr val="tx1"/>
              </a:solidFill>
            </a:endParaRPr>
          </a:p>
          <a:p>
            <a:endParaRPr lang="en-US" sz="1200" b="0" dirty="0" smtClean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5250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9443" indent="-2728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91451" indent="-21829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8031" indent="-21829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64611" indent="-21829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0119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3777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7435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71093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04A538F-90C6-0A4F-B2CF-F423137FA387}" type="slidenum">
              <a:rPr lang="en-US">
                <a:solidFill>
                  <a:srgbClr val="8E8E95"/>
                </a:solidFill>
              </a:rPr>
              <a:pPr eaLnBrk="1" hangingPunct="1"/>
              <a:t>18</a:t>
            </a:fld>
            <a:endParaRPr lang="en-US" dirty="0">
              <a:solidFill>
                <a:srgbClr val="8E8E95"/>
              </a:solidFill>
            </a:endParaRPr>
          </a:p>
        </p:txBody>
      </p:sp>
      <p:sp>
        <p:nvSpPr>
          <p:cNvPr id="65539" name="Rectangle 11"/>
          <p:cNvSpPr txBox="1">
            <a:spLocks noGrp="1" noChangeArrowheads="1"/>
          </p:cNvSpPr>
          <p:nvPr/>
        </p:nvSpPr>
        <p:spPr bwMode="auto">
          <a:xfrm>
            <a:off x="5801321" y="8537727"/>
            <a:ext cx="794742" cy="282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639" tIns="0" rIns="18639" bIns="0" anchor="b"/>
          <a:lstStyle>
            <a:lvl1pPr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6DE8F2B-A6C0-D04F-8DF4-D0C06DAD9B2B}" type="slidenum">
              <a:rPr lang="en-US" sz="1200">
                <a:solidFill>
                  <a:srgbClr val="000000"/>
                </a:solidFill>
              </a:rPr>
              <a:pPr algn="r" eaLnBrk="1" hangingPunct="1"/>
              <a:t>18</a:t>
            </a:fld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883" y="4307419"/>
            <a:ext cx="5988844" cy="41819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753" tIns="49706" rIns="94753" bIns="49706">
            <a:normAutofit lnSpcReduction="10000"/>
          </a:bodyPr>
          <a:lstStyle/>
          <a:p>
            <a:endParaRPr lang="en-US" dirty="0" smtClean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Pre upgrade cluster information</a:t>
            </a:r>
          </a:p>
          <a:p>
            <a:r>
              <a:rPr lang="en-US" sz="1200" dirty="0" smtClean="0"/>
              <a:t>Upgrade phone firmware</a:t>
            </a:r>
          </a:p>
          <a:p>
            <a:r>
              <a:rPr lang="en-US" sz="1200" dirty="0" smtClean="0"/>
              <a:t>Verify database replication</a:t>
            </a:r>
          </a:p>
          <a:p>
            <a:r>
              <a:rPr lang="en-US" sz="1200" dirty="0" smtClean="0"/>
              <a:t>Perform backup</a:t>
            </a:r>
          </a:p>
          <a:p>
            <a:r>
              <a:rPr lang="en-US" sz="1200" dirty="0" smtClean="0"/>
              <a:t>Apply RU upgrade COP (v8.5 and earlier)</a:t>
            </a:r>
          </a:p>
          <a:p>
            <a:r>
              <a:rPr lang="en-US" sz="1200" dirty="0" smtClean="0"/>
              <a:t>Upgrade cluster</a:t>
            </a:r>
          </a:p>
          <a:p>
            <a:r>
              <a:rPr lang="en-US" sz="1200" dirty="0" smtClean="0"/>
              <a:t>Verify Database replication</a:t>
            </a:r>
          </a:p>
          <a:p>
            <a:r>
              <a:rPr lang="en-US" sz="1200" dirty="0" smtClean="0"/>
              <a:t>Post upgrade/migration testing</a:t>
            </a:r>
          </a:p>
          <a:p>
            <a:endParaRPr lang="en-US" dirty="0" smtClean="0"/>
          </a:p>
          <a:p>
            <a:pPr>
              <a:buClrTx/>
            </a:pPr>
            <a:r>
              <a:rPr lang="en-US" dirty="0" smtClean="0"/>
              <a:t>Stop all configuration tasks</a:t>
            </a:r>
          </a:p>
          <a:p>
            <a:pPr>
              <a:buClrTx/>
            </a:pPr>
            <a:r>
              <a:rPr lang="en-US" dirty="0" smtClean="0"/>
              <a:t>Disable extension mobility for the cluster</a:t>
            </a:r>
          </a:p>
          <a:p>
            <a:pPr>
              <a:buClrTx/>
            </a:pPr>
            <a:r>
              <a:rPr lang="en-US" dirty="0" smtClean="0"/>
              <a:t>Install the refresh upgrade COP files on all nodes</a:t>
            </a:r>
          </a:p>
          <a:p>
            <a:pPr>
              <a:buClrTx/>
            </a:pPr>
            <a:r>
              <a:rPr lang="en-US" dirty="0" smtClean="0"/>
              <a:t>Upgrade the publisher node to Release 9.1(2); choose “Run new version at the completion of the upgrade”</a:t>
            </a:r>
          </a:p>
          <a:p>
            <a:pPr>
              <a:buClrTx/>
            </a:pPr>
            <a:r>
              <a:rPr lang="en-US" dirty="0" smtClean="0"/>
              <a:t>After Pub , Upgrade TFTP and Subscriber nodes</a:t>
            </a:r>
          </a:p>
          <a:p>
            <a:pPr>
              <a:buClrTx/>
            </a:pPr>
            <a:r>
              <a:rPr lang="en-US" dirty="0" smtClean="0"/>
              <a:t>Virtualization – For each node, shut down the virtual machine and change the Guest OS version to Red Hat Enterprise Linux 5 (32-bit).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659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211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9443" indent="-2728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91451" indent="-21829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8031" indent="-21829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64611" indent="-21829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0119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3777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7435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71093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04A538F-90C6-0A4F-B2CF-F423137FA387}" type="slidenum">
              <a:rPr lang="en-US">
                <a:solidFill>
                  <a:srgbClr val="8E8E95"/>
                </a:solidFill>
              </a:rPr>
              <a:pPr eaLnBrk="1" hangingPunct="1"/>
              <a:t>28</a:t>
            </a:fld>
            <a:endParaRPr lang="en-US" dirty="0">
              <a:solidFill>
                <a:srgbClr val="8E8E95"/>
              </a:solidFill>
            </a:endParaRPr>
          </a:p>
        </p:txBody>
      </p:sp>
      <p:sp>
        <p:nvSpPr>
          <p:cNvPr id="65539" name="Rectangle 11"/>
          <p:cNvSpPr txBox="1">
            <a:spLocks noGrp="1" noChangeArrowheads="1"/>
          </p:cNvSpPr>
          <p:nvPr/>
        </p:nvSpPr>
        <p:spPr bwMode="auto">
          <a:xfrm>
            <a:off x="5801321" y="8537727"/>
            <a:ext cx="794742" cy="282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639" tIns="0" rIns="18639" bIns="0" anchor="b"/>
          <a:lstStyle>
            <a:lvl1pPr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6DE8F2B-A6C0-D04F-8DF4-D0C06DAD9B2B}" type="slidenum">
              <a:rPr lang="en-US" sz="1200">
                <a:solidFill>
                  <a:srgbClr val="000000"/>
                </a:solidFill>
              </a:rPr>
              <a:pPr algn="r" eaLnBrk="1" hangingPunct="1"/>
              <a:t>28</a:t>
            </a:fld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883" y="4307419"/>
            <a:ext cx="5988844" cy="41819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753" tIns="49706" rIns="94753" bIns="49706">
            <a:normAutofit lnSpcReduction="10000"/>
          </a:bodyPr>
          <a:lstStyle/>
          <a:p>
            <a:endParaRPr lang="en-US" dirty="0" smtClean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9443" indent="-2728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91451" indent="-21829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8031" indent="-21829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64611" indent="-21829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0119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3777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7435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710932" indent="-2182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04A538F-90C6-0A4F-B2CF-F423137FA387}" type="slidenum">
              <a:rPr lang="en-US">
                <a:solidFill>
                  <a:srgbClr val="8E8E95"/>
                </a:solidFill>
              </a:rPr>
              <a:pPr eaLnBrk="1" hangingPunct="1"/>
              <a:t>35</a:t>
            </a:fld>
            <a:endParaRPr lang="en-US" dirty="0">
              <a:solidFill>
                <a:srgbClr val="8E8E95"/>
              </a:solidFill>
            </a:endParaRPr>
          </a:p>
        </p:txBody>
      </p:sp>
      <p:sp>
        <p:nvSpPr>
          <p:cNvPr id="65539" name="Rectangle 11"/>
          <p:cNvSpPr txBox="1">
            <a:spLocks noGrp="1" noChangeArrowheads="1"/>
          </p:cNvSpPr>
          <p:nvPr/>
        </p:nvSpPr>
        <p:spPr bwMode="auto">
          <a:xfrm>
            <a:off x="5801321" y="8537727"/>
            <a:ext cx="794742" cy="282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639" tIns="0" rIns="18639" bIns="0" anchor="b"/>
          <a:lstStyle>
            <a:lvl1pPr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6DE8F2B-A6C0-D04F-8DF4-D0C06DAD9B2B}" type="slidenum">
              <a:rPr lang="en-US" sz="1200">
                <a:solidFill>
                  <a:srgbClr val="000000"/>
                </a:solidFill>
              </a:rPr>
              <a:pPr algn="r" eaLnBrk="1" hangingPunct="1"/>
              <a:t>35</a:t>
            </a:fld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883" y="4307419"/>
            <a:ext cx="5988844" cy="41819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753" tIns="49706" rIns="94753" bIns="49706">
            <a:normAutofit lnSpcReduction="10000"/>
          </a:bodyPr>
          <a:lstStyle/>
          <a:p>
            <a:endParaRPr lang="en-US" dirty="0" smtClean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Production cluster untouched/unchanged. </a:t>
            </a:r>
          </a:p>
          <a:p>
            <a:r>
              <a:rPr lang="en-US" sz="1200" dirty="0" smtClean="0"/>
              <a:t>Easy fallback</a:t>
            </a:r>
          </a:p>
          <a:p>
            <a:r>
              <a:rPr lang="en-US" sz="1200" dirty="0" smtClean="0"/>
              <a:t>Minimal downtime</a:t>
            </a:r>
          </a:p>
          <a:p>
            <a:r>
              <a:rPr lang="en-US" sz="1200" dirty="0" smtClean="0"/>
              <a:t>Minimal upgrade hops, less risk</a:t>
            </a:r>
          </a:p>
          <a:p>
            <a:r>
              <a:rPr lang="en-US" sz="1200" dirty="0" smtClean="0"/>
              <a:t>No interim HW needed to perform migration</a:t>
            </a:r>
          </a:p>
          <a:p>
            <a:r>
              <a:rPr lang="en-US" sz="1200" dirty="0" smtClean="0"/>
              <a:t>No re-hosting of license needed in interim hop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557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3304" y="8717142"/>
            <a:ext cx="2987151" cy="45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74" tIns="45338" rIns="90674" bIns="45338" anchor="b">
            <a:prstTxWarp prst="textNoShape">
              <a:avLst/>
            </a:prstTxWarp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936548D-5BAF-5E4A-815E-23DCF982789C}" type="slidenum">
              <a:rPr lang="en-US" sz="1200">
                <a:solidFill>
                  <a:prstClr val="black"/>
                </a:solidFill>
                <a:latin typeface="Times New Roman" pitchFamily="26" charset="0"/>
                <a:ea typeface="ＭＳ Ｐゴシック" pitchFamily="26" charset="-128"/>
                <a:cs typeface="ＭＳ Ｐゴシック" pitchFamily="26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 dirty="0">
              <a:solidFill>
                <a:prstClr val="black"/>
              </a:solidFill>
              <a:latin typeface="Times New Roman" pitchFamily="26" charset="0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58371" name="Rectangle 11"/>
          <p:cNvSpPr txBox="1">
            <a:spLocks noGrp="1" noChangeArrowheads="1"/>
          </p:cNvSpPr>
          <p:nvPr/>
        </p:nvSpPr>
        <p:spPr bwMode="auto">
          <a:xfrm>
            <a:off x="5800057" y="8538887"/>
            <a:ext cx="796574" cy="28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634" tIns="0" rIns="18634" bIns="0" anchor="b">
            <a:prstTxWarp prst="textNoShape">
              <a:avLst/>
            </a:prstTxWarp>
          </a:bodyPr>
          <a:lstStyle/>
          <a:p>
            <a:pPr algn="r" defTabSz="894336" eaLnBrk="0" hangingPunct="0"/>
            <a:fld id="{6426845E-7F14-8142-8247-99DE49C056DF}" type="slidenum">
              <a:rPr lang="en-US" sz="800">
                <a:solidFill>
                  <a:prstClr val="black"/>
                </a:solidFill>
                <a:latin typeface="Calibri"/>
                <a:ea typeface="ＭＳ Ｐゴシック" pitchFamily="26" charset="-128"/>
                <a:cs typeface="ＭＳ Ｐゴシック" pitchFamily="26" charset="-128"/>
              </a:rPr>
              <a:pPr algn="r" defTabSz="894336" eaLnBrk="0" hangingPunct="0"/>
              <a:t>3</a:t>
            </a:fld>
            <a:endParaRPr lang="en-US" sz="800" dirty="0">
              <a:solidFill>
                <a:prstClr val="black"/>
              </a:solidFill>
              <a:latin typeface="Calibri"/>
              <a:ea typeface="ＭＳ Ｐゴシック" pitchFamily="26" charset="-128"/>
              <a:cs typeface="ＭＳ Ｐゴシック" pitchFamily="26" charset="-128"/>
            </a:endParaRPr>
          </a:p>
        </p:txBody>
      </p:sp>
      <p:sp>
        <p:nvSpPr>
          <p:cNvPr id="58372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34925" y="241300"/>
            <a:ext cx="6981825" cy="3927475"/>
          </a:xfrm>
          <a:ln/>
        </p:spPr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1456" y="4306190"/>
            <a:ext cx="5350423" cy="4181098"/>
          </a:xfrm>
          <a:noFill/>
          <a:ln/>
        </p:spPr>
        <p:txBody>
          <a:bodyPr lIns="94729" tIns="49693" rIns="94729" bIns="49693">
            <a:noAutofit/>
          </a:bodyPr>
          <a:lstStyle/>
          <a:p>
            <a:pPr marL="0" marR="0" indent="0" algn="l" defTabSz="4569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dirty="0" smtClean="0">
              <a:solidFill>
                <a:srgbClr val="FFFFFF"/>
              </a:solidFill>
            </a:endParaRPr>
          </a:p>
          <a:p>
            <a:pPr marL="168236" indent="-168236">
              <a:lnSpc>
                <a:spcPct val="85000"/>
              </a:lnSpc>
              <a:spcBef>
                <a:spcPct val="0"/>
              </a:spcBef>
              <a:spcAft>
                <a:spcPts val="606"/>
              </a:spcAft>
              <a:buClr>
                <a:schemeClr val="accent1"/>
              </a:buClr>
            </a:pPr>
            <a:endParaRPr lang="en-US" sz="11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70000"/>
              </a:lnSpc>
              <a:buNone/>
            </a:pPr>
            <a:r>
              <a:rPr lang="en-US" sz="1200" dirty="0" smtClean="0">
                <a:solidFill>
                  <a:schemeClr val="tx2"/>
                </a:solidFill>
              </a:rPr>
              <a:t>Following network elements need to match in </a:t>
            </a:r>
            <a:r>
              <a:rPr lang="en-US" sz="1200" dirty="0" err="1" smtClean="0">
                <a:solidFill>
                  <a:schemeClr val="tx2"/>
                </a:solidFill>
              </a:rPr>
              <a:t>LabNet</a:t>
            </a:r>
            <a:r>
              <a:rPr lang="en-US" sz="1200" dirty="0" smtClean="0">
                <a:solidFill>
                  <a:schemeClr val="tx2"/>
                </a:solidFill>
              </a:rPr>
              <a:t> for DRS Restore to succeed :</a:t>
            </a:r>
            <a:endParaRPr lang="en-US" sz="1200" dirty="0" smtClean="0"/>
          </a:p>
          <a:p>
            <a:pPr marL="285750" indent="-285750" defTabSz="456953">
              <a:lnSpc>
                <a:spcPct val="115000"/>
              </a:lnSpc>
              <a:buFont typeface="Arial"/>
              <a:buChar char="•"/>
            </a:pPr>
            <a:r>
              <a:rPr lang="en-US" sz="1200" dirty="0" smtClean="0"/>
              <a:t>Version</a:t>
            </a:r>
          </a:p>
          <a:p>
            <a:pPr marL="285750" indent="-285750" defTabSz="456953">
              <a:lnSpc>
                <a:spcPct val="115000"/>
              </a:lnSpc>
              <a:buFont typeface="Arial"/>
              <a:buChar char="•"/>
            </a:pPr>
            <a:r>
              <a:rPr lang="en-US" sz="1200" dirty="0" smtClean="0"/>
              <a:t>Hostname</a:t>
            </a:r>
          </a:p>
          <a:p>
            <a:pPr marL="285750" indent="-285750" defTabSz="456953">
              <a:lnSpc>
                <a:spcPct val="115000"/>
              </a:lnSpc>
              <a:buFont typeface="Arial"/>
              <a:buChar char="•"/>
            </a:pPr>
            <a:r>
              <a:rPr lang="en-US" sz="1200" dirty="0" smtClean="0"/>
              <a:t>IP address/Subnet</a:t>
            </a:r>
          </a:p>
          <a:p>
            <a:pPr marL="285750" indent="-285750" defTabSz="456953">
              <a:lnSpc>
                <a:spcPct val="115000"/>
              </a:lnSpc>
              <a:buFont typeface="Arial"/>
              <a:buChar char="•"/>
            </a:pPr>
            <a:r>
              <a:rPr lang="en-US" sz="1200" dirty="0" smtClean="0"/>
              <a:t>Default Gateway</a:t>
            </a:r>
          </a:p>
          <a:p>
            <a:pPr marL="285750" indent="-285750" defTabSz="456953">
              <a:lnSpc>
                <a:spcPct val="115000"/>
              </a:lnSpc>
              <a:buFont typeface="Arial"/>
              <a:buChar char="•"/>
            </a:pPr>
            <a:r>
              <a:rPr lang="en-US" sz="1200" dirty="0" smtClean="0"/>
              <a:t>DNS and NTP Server</a:t>
            </a:r>
          </a:p>
          <a:p>
            <a:pPr marL="285750" indent="-285750" defTabSz="456953">
              <a:lnSpc>
                <a:spcPct val="115000"/>
              </a:lnSpc>
              <a:buFont typeface="Arial"/>
              <a:buChar char="•"/>
            </a:pPr>
            <a:r>
              <a:rPr lang="en-US" sz="1200" dirty="0" smtClean="0"/>
              <a:t>Domain</a:t>
            </a:r>
          </a:p>
          <a:p>
            <a:pPr marL="285750" indent="-285750" defTabSz="456953">
              <a:lnSpc>
                <a:spcPct val="115000"/>
              </a:lnSpc>
              <a:buFont typeface="Arial"/>
              <a:buChar char="•"/>
            </a:pPr>
            <a:r>
              <a:rPr lang="en-US" sz="1200" dirty="0" smtClean="0"/>
              <a:t>Security Password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332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E2EC864-9C7C-A644-8ABA-B6E1211CA9DC}" type="datetime1">
              <a:rPr lang="en-US"/>
              <a:pPr>
                <a:defRPr/>
              </a:pPr>
              <a:t>7/18/13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C5A721-D2C6-6C4A-BD65-5FC821FBCD17}" type="slidenum">
              <a:rPr lang="en-US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195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538" y="692150"/>
            <a:ext cx="6132512" cy="34512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5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095" y="4373217"/>
            <a:ext cx="5049811" cy="4066761"/>
          </a:xfrm>
        </p:spPr>
        <p:txBody>
          <a:bodyPr/>
          <a:lstStyle/>
          <a:p>
            <a:r>
              <a:rPr lang="en-US" dirty="0" smtClean="0"/>
              <a:t>Upgrade phone firmware (production)</a:t>
            </a:r>
          </a:p>
          <a:p>
            <a:r>
              <a:rPr lang="en-US" dirty="0" smtClean="0"/>
              <a:t>Perform backup</a:t>
            </a:r>
          </a:p>
          <a:p>
            <a:r>
              <a:rPr lang="en-US" dirty="0" smtClean="0"/>
              <a:t>Install matching CUCM nodes on VM in the lab</a:t>
            </a:r>
          </a:p>
          <a:p>
            <a:r>
              <a:rPr lang="en-US" dirty="0" smtClean="0"/>
              <a:t>DRS/DMA Restore the cluster</a:t>
            </a:r>
          </a:p>
          <a:p>
            <a:r>
              <a:rPr lang="en-US" dirty="0" smtClean="0"/>
              <a:t>Verify Database replication</a:t>
            </a:r>
          </a:p>
          <a:p>
            <a:r>
              <a:rPr lang="en-US" dirty="0" smtClean="0"/>
              <a:t>Apply RU upgrade COP (v8.5 and earlier)</a:t>
            </a:r>
          </a:p>
          <a:p>
            <a:r>
              <a:rPr lang="en-US" dirty="0" smtClean="0"/>
              <a:t>Upgrade cluster</a:t>
            </a:r>
          </a:p>
          <a:p>
            <a:r>
              <a:rPr lang="en-US" dirty="0" smtClean="0"/>
              <a:t>Verify Database replication</a:t>
            </a:r>
          </a:p>
          <a:p>
            <a:r>
              <a:rPr lang="en-US" dirty="0" smtClean="0"/>
              <a:t>Apply Licensing</a:t>
            </a:r>
          </a:p>
          <a:p>
            <a:pPr>
              <a:defRPr/>
            </a:pPr>
            <a:endParaRPr noProof="1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523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7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e CUCM and IOS gateway version compatibility is at:</a:t>
            </a:r>
          </a:p>
          <a:p>
            <a:endParaRPr lang="en-US" sz="1200" u="sng" dirty="0" smtClean="0">
              <a:hlinkClick r:id="rId3"/>
            </a:endParaRPr>
          </a:p>
          <a:p>
            <a:r>
              <a:rPr lang="en-US" sz="1200" u="sng" dirty="0" smtClean="0">
                <a:hlinkClick r:id="rId3"/>
              </a:rPr>
              <a:t>http://www.cisco.com/en/US/docs/voice_ip_comm/cucm/compat/ccmcompmatr1.pdf</a:t>
            </a:r>
          </a:p>
          <a:p>
            <a:endParaRPr lang="en-US" sz="1200" u="sng" dirty="0" smtClean="0">
              <a:hlinkClick r:id="rId3"/>
            </a:endParaRPr>
          </a:p>
          <a:p>
            <a:r>
              <a:rPr lang="en-US" sz="1200" u="sng" dirty="0" smtClean="0">
                <a:hlinkClick r:id="rId3"/>
              </a:rPr>
              <a:t>Cisco Unified CM Software compatibility Matrix:</a:t>
            </a:r>
          </a:p>
          <a:p>
            <a:r>
              <a:rPr lang="en-US" sz="1200" u="sng" dirty="0" smtClean="0">
                <a:hlinkClick r:id="rId3"/>
              </a:rPr>
              <a:t>http://www.cisco.com/en/US/prod/collateral/routers/ps259/product_data_sheet0900aecd8057f2e0.pdf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07EA2-A53A-4245-80F2-B89F501E18CD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109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3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36651-A67B-4EA3-8322-2D15A30E4C9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98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Notes: Mobility/</a:t>
            </a:r>
            <a:r>
              <a:rPr lang="en-US" baseline="0" dirty="0" smtClean="0"/>
              <a:t>Jabber on x/Video/SIP URI/VCS </a:t>
            </a:r>
            <a:r>
              <a:rPr lang="en-US" baseline="0" smtClean="0"/>
              <a:t>express/B2B/Virtualization/</a:t>
            </a:r>
            <a:endParaRPr lang="en-US" dirty="0" smtClean="0"/>
          </a:p>
          <a:p>
            <a:r>
              <a:rPr lang="en-US" dirty="0" smtClean="0"/>
              <a:t>Mobility features</a:t>
            </a:r>
            <a:r>
              <a:rPr lang="en-US" baseline="0" dirty="0" smtClean="0"/>
              <a:t> at CUCM 6.x/7.x</a:t>
            </a:r>
            <a:r>
              <a:rPr lang="en-US" dirty="0" smtClean="0"/>
              <a:t>: Mobility connect, mobile</a:t>
            </a:r>
            <a:r>
              <a:rPr lang="en-US" baseline="0" dirty="0" smtClean="0"/>
              <a:t> voice access, </a:t>
            </a:r>
            <a:r>
              <a:rPr lang="en-US" baseline="0" dirty="0" err="1" smtClean="0"/>
              <a:t>etc</a:t>
            </a:r>
            <a:endParaRPr lang="en-US" baseline="0" dirty="0" smtClean="0"/>
          </a:p>
          <a:p>
            <a:r>
              <a:rPr lang="en-US" baseline="0" dirty="0" smtClean="0"/>
              <a:t>Video: native support of Tandberg endpoints started from CUCM 8.5 </a:t>
            </a:r>
            <a:r>
              <a:rPr lang="en-US" dirty="0" smtClean="0"/>
              <a:t> </a:t>
            </a:r>
          </a:p>
          <a:p>
            <a:r>
              <a:rPr lang="en-US" dirty="0" smtClean="0"/>
              <a:t>BYOD/Jabber: Jabber started</a:t>
            </a:r>
            <a:r>
              <a:rPr lang="en-US" baseline="0" dirty="0" smtClean="0"/>
              <a:t> from CUCM 9.0.x. Before that, CUCI-Connect, CUCI-</a:t>
            </a:r>
            <a:r>
              <a:rPr lang="en-US" baseline="0" dirty="0" err="1" smtClean="0"/>
              <a:t>MoC</a:t>
            </a:r>
            <a:r>
              <a:rPr lang="en-US" baseline="0" dirty="0" smtClean="0"/>
              <a:t>, CUPC were much less successful than Jabber. </a:t>
            </a:r>
          </a:p>
          <a:p>
            <a:pPr>
              <a:tabLst>
                <a:tab pos="6399213" algn="l"/>
              </a:tabLst>
            </a:pPr>
            <a:r>
              <a:rPr lang="en-US" baseline="0" dirty="0" smtClean="0"/>
              <a:t>CUCM 10 ICE features: </a:t>
            </a:r>
            <a:r>
              <a:rPr lang="en-US" dirty="0" smtClean="0"/>
              <a:t>Identity / Single Sign On,</a:t>
            </a:r>
            <a:r>
              <a:rPr lang="en-US" baseline="0" dirty="0" smtClean="0"/>
              <a:t> </a:t>
            </a:r>
            <a:r>
              <a:rPr lang="en-US" dirty="0" smtClean="0"/>
              <a:t>Common In-meeting Experience / One Touch,</a:t>
            </a:r>
            <a:r>
              <a:rPr lang="en-US" baseline="0" dirty="0" smtClean="0"/>
              <a:t> </a:t>
            </a:r>
            <a:r>
              <a:rPr lang="en-US" dirty="0" smtClean="0"/>
              <a:t>Installation &amp; Upgrades,</a:t>
            </a:r>
            <a:r>
              <a:rPr lang="en-US" baseline="0" dirty="0" smtClean="0"/>
              <a:t> </a:t>
            </a:r>
            <a:r>
              <a:rPr lang="en-US" dirty="0" smtClean="0"/>
              <a:t>Edge &amp; Firewall Traversal, </a:t>
            </a:r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4D97D-3E42-42A6-AFBF-CF0B28BC84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44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C9B6C8-1C09-45DB-A10F-AE42B7339432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33" tIns="45717" rIns="91433" bIns="45717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defTabSz="685606">
              <a:spcBef>
                <a:spcPts val="1080"/>
              </a:spcBef>
              <a:buClr>
                <a:schemeClr val="tx2"/>
              </a:buClr>
              <a:buFont typeface="+mj-lt"/>
              <a:buAutoNum type="arabicPeriod"/>
            </a:pPr>
            <a:r>
              <a:rPr lang="en-US" sz="1200" dirty="0" smtClean="0">
                <a:solidFill>
                  <a:srgbClr val="546568"/>
                </a:solidFill>
              </a:rPr>
              <a:t>Use the User Count Tool (UCT) to determine the license count </a:t>
            </a:r>
          </a:p>
          <a:p>
            <a:pPr marL="342900" indent="-342900" defTabSz="685606">
              <a:spcBef>
                <a:spcPts val="1080"/>
              </a:spcBef>
              <a:buClr>
                <a:schemeClr val="tx2"/>
              </a:buClr>
              <a:buFont typeface="+mj-lt"/>
              <a:buAutoNum type="arabicPeriod"/>
            </a:pPr>
            <a:r>
              <a:rPr lang="en-US" sz="1200" dirty="0" smtClean="0">
                <a:solidFill>
                  <a:srgbClr val="546568"/>
                </a:solidFill>
              </a:rPr>
              <a:t>Contact Global Licensing Operations (GLO) team to migrate the licenses. </a:t>
            </a:r>
            <a:endParaRPr lang="en-US" dirty="0" smtClean="0">
              <a:solidFill>
                <a:srgbClr val="546568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3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243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744E-8A5F-3D42-8091-5B454D0F175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733"/>
      </p:ext>
    </p:extLst>
  </p:cSld>
  <p:clrMapOvr>
    <a:masterClrMapping/>
  </p:clrMapOvr>
</p:notes>
</file>

<file path=ppt/slideLayouts/_rels/slideLayout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1.jpeg"/>
</Relationships>

</file>

<file path=ppt/slideLayouts/_rels/slideLayout1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5.png"/>
</Relationships>

</file>

<file path=ppt/slideLayouts/_rels/slideLayout10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</Relationships>

</file>

<file path=ppt/slideLayouts/_rels/slideLayout10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</Relationships>

</file>

<file path=ppt/slideLayouts/_rels/slideLayout10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10.jpeg"/>
</Relationships>

</file>

<file path=ppt/slideLayouts/_rels/slideLayout10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10.jpeg"/>
</Relationships>

</file>

<file path=ppt/slideLayouts/_rels/slideLayout10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10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10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10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1.jpeg"/>
</Relationships>

</file>

<file path=ppt/slideLayouts/_rels/slideLayout10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1.jpeg"/>
</Relationships>

</file>

<file path=ppt/slideLayouts/_rels/slideLayout10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</Relationships>

</file>

<file path=ppt/slideLayouts/_rels/slideLayout1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5.png"/>
</Relationships>

</file>

<file path=ppt/slideLayouts/_rels/slideLayout11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</Relationships>

</file>

<file path=ppt/slideLayouts/_rels/slideLayout11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4.jpeg"/>
  <Relationship Id="rId3" Type="http://schemas.openxmlformats.org/officeDocument/2006/relationships/image" Target="../media/image1.jpeg"/>
</Relationships>

</file>

<file path=ppt/slideLayouts/_rels/slideLayout11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</Relationships>

</file>

<file path=ppt/slideLayouts/_rels/slideLayout11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</Relationships>

</file>

<file path=ppt/slideLayouts/_rels/slideLayout11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5.png"/>
</Relationships>

</file>

<file path=ppt/slideLayouts/_rels/slideLayout11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</Relationships>

</file>

<file path=ppt/slideLayouts/_rels/slideLayout11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5.png"/>
</Relationships>

</file>

<file path=ppt/slideLayouts/_rels/slideLayout11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5.png"/>
</Relationships>

</file>

<file path=ppt/slideLayouts/_rels/slideLayout11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</Relationships>

</file>

<file path=ppt/slideLayouts/_rels/slideLayout11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</Relationships>

</file>

<file path=ppt/slideLayouts/_rels/slideLayout1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2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</Relationships>

</file>

<file path=ppt/slideLayouts/_rels/slideLayout12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</Relationships>

</file>

<file path=ppt/slideLayouts/_rels/slideLayout12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5.png"/>
  <Relationship Id="rId3" Type="http://schemas.openxmlformats.org/officeDocument/2006/relationships/image" Target="../media/image6.png"/>
</Relationships>

</file>

<file path=ppt/slideLayouts/_rels/slideLayout12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</Relationships>

</file>

<file path=ppt/slideLayouts/_rels/slideLayout12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</Relationships>

</file>

<file path=ppt/slideLayouts/_rels/slideLayout12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</Relationships>

</file>

<file path=ppt/slideLayouts/_rels/slideLayout12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</Relationships>

</file>

<file path=ppt/slideLayouts/_rels/slideLayout12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</Relationships>

</file>

<file path=ppt/slideLayouts/_rels/slideLayout12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</Relationships>

</file>

<file path=ppt/slideLayouts/_rels/slideLayout12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1.jpeg"/>
  <Relationship Id="rId3" Type="http://schemas.openxmlformats.org/officeDocument/2006/relationships/image" Target="../media/image7.jpeg"/>
</Relationships>

</file>

<file path=ppt/slideLayouts/_rels/slideLayout1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3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</Relationships>

</file>

<file path=ppt/slideLayouts/_rels/slideLayout13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</Relationships>

</file>

<file path=ppt/slideLayouts/_rels/slideLayout13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  <Relationship Id="rId4" Type="http://schemas.openxmlformats.org/officeDocument/2006/relationships/image" Target="../media/image9.png"/>
</Relationships>

</file>

<file path=ppt/slideLayouts/_rels/slideLayout13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</Relationships>

</file>

<file path=ppt/slideLayouts/_rels/slideLayout13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</Relationships>

</file>

<file path=ppt/slideLayouts/_rels/slideLayout13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</Relationships>

</file>

<file path=ppt/slideLayouts/_rels/slideLayout13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3.png"/>
</Relationships>

</file>

<file path=ppt/slideLayouts/_rels/slideLayout13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10.jpeg"/>
</Relationships>

</file>

<file path=ppt/slideLayouts/_rels/slideLayout13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  <Relationship Id="rId2" Type="http://schemas.openxmlformats.org/officeDocument/2006/relationships/image" Target="../media/image10.jpeg"/>
</Relationships>

</file>

<file path=ppt/slideLayouts/_rels/slideLayout13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4.xml"/>
</Relationships>

</file>

<file path=ppt/slideLayouts/_rels/slideLayout1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4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1.jpeg"/>
</Relationships>

</file>

<file path=ppt/slideLayouts/_rels/slideLayout14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1.jpeg"/>
</Relationships>

</file>

<file path=ppt/slideLayouts/_rels/slideLayout14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</Relationships>

</file>

<file path=ppt/slideLayouts/_rels/slideLayout14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</Relationships>

</file>

<file path=ppt/slideLayouts/_rels/slideLayout14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4.jpeg"/>
  <Relationship Id="rId3" Type="http://schemas.openxmlformats.org/officeDocument/2006/relationships/image" Target="../media/image1.jpeg"/>
</Relationships>

</file>

<file path=ppt/slideLayouts/_rels/slideLayout14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</Relationships>

</file>

<file path=ppt/slideLayouts/_rels/slideLayout14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</Relationships>

</file>

<file path=ppt/slideLayouts/_rels/slideLayout14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5.png"/>
</Relationships>

</file>

<file path=ppt/slideLayouts/_rels/slideLayout14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</Relationships>

</file>

<file path=ppt/slideLayouts/_rels/slideLayout14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5.png"/>
</Relationships>

</file>

<file path=ppt/slideLayouts/_rels/slideLayout1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5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5.png"/>
</Relationships>

</file>

<file path=ppt/slideLayouts/_rels/slideLayout15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</Relationships>

</file>

<file path=ppt/slideLayouts/_rels/slideLayout15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</Relationships>

</file>

<file path=ppt/slideLayouts/_rels/slideLayout15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</Relationships>

</file>

<file path=ppt/slideLayouts/_rels/slideLayout15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</Relationships>

</file>

<file path=ppt/slideLayouts/_rels/slideLayout15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5.png"/>
  <Relationship Id="rId3" Type="http://schemas.openxmlformats.org/officeDocument/2006/relationships/image" Target="../media/image6.png"/>
</Relationships>

</file>

<file path=ppt/slideLayouts/_rels/slideLayout15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</Relationships>

</file>

<file path=ppt/slideLayouts/_rels/slideLayout15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</Relationships>

</file>

<file path=ppt/slideLayouts/_rels/slideLayout15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</Relationships>

</file>

<file path=ppt/slideLayouts/_rels/slideLayout15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</Relationships>

</file>

<file path=ppt/slideLayouts/_rels/slideLayout1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5.png"/>
  <Relationship Id="rId3" Type="http://schemas.openxmlformats.org/officeDocument/2006/relationships/image" Target="../media/image6.png"/>
</Relationships>

</file>

<file path=ppt/slideLayouts/_rels/slideLayout16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</Relationships>

</file>

<file path=ppt/slideLayouts/_rels/slideLayout16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</Relationships>

</file>

<file path=ppt/slideLayouts/_rels/slideLayout16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1.jpeg"/>
  <Relationship Id="rId3" Type="http://schemas.openxmlformats.org/officeDocument/2006/relationships/image" Target="../media/image7.jpeg"/>
</Relationships>

</file>

<file path=ppt/slideLayouts/_rels/slideLayout16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</Relationships>

</file>

<file path=ppt/slideLayouts/_rels/slideLayout16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</Relationships>

</file>

<file path=ppt/slideLayouts/_rels/slideLayout16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  <Relationship Id="rId4" Type="http://schemas.openxmlformats.org/officeDocument/2006/relationships/image" Target="../media/image9.png"/>
</Relationships>

</file>

<file path=ppt/slideLayouts/_rels/slideLayout16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</Relationships>

</file>

<file path=ppt/slideLayouts/_rels/slideLayout16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</Relationships>

</file>

<file path=ppt/slideLayouts/_rels/slideLayout16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</Relationships>

</file>

<file path=ppt/slideLayouts/_rels/slideLayout16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3.png"/>
</Relationships>

</file>

<file path=ppt/slideLayouts/_rels/slideLayout1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7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10.jpeg"/>
</Relationships>

</file>

<file path=ppt/slideLayouts/_rels/slideLayout17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5.xml"/>
  <Relationship Id="rId2" Type="http://schemas.openxmlformats.org/officeDocument/2006/relationships/image" Target="../media/image10.jpeg"/>
</Relationships>

</file>

<file path=ppt/slideLayouts/_rels/slideLayout17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1.jpeg"/>
</Relationships>

</file>

<file path=ppt/slideLayouts/_rels/slideLayout17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1.jpeg"/>
</Relationships>

</file>

<file path=ppt/slideLayouts/_rels/slideLayout17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</Relationships>

</file>

<file path=ppt/slideLayouts/_rels/slideLayout17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</Relationships>

</file>

<file path=ppt/slideLayouts/_rels/slideLayout17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4.jpeg"/>
  <Relationship Id="rId3" Type="http://schemas.openxmlformats.org/officeDocument/2006/relationships/image" Target="../media/image1.jpeg"/>
</Relationships>

</file>

<file path=ppt/slideLayouts/_rels/slideLayout17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17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17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5.png"/>
</Relationships>

</file>

<file path=ppt/slideLayouts/_rels/slideLayout1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18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18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5.png"/>
</Relationships>

</file>

<file path=ppt/slideLayouts/_rels/slideLayout18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5.png"/>
</Relationships>

</file>

<file path=ppt/slideLayouts/_rels/slideLayout18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18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18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18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18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5.png"/>
  <Relationship Id="rId3" Type="http://schemas.openxmlformats.org/officeDocument/2006/relationships/image" Target="../media/image6.png"/>
</Relationships>

</file>

<file path=ppt/slideLayouts/_rels/slideLayout18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18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</Relationships>

</file>

<file path=ppt/slideLayouts/_rels/slideLayout1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19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</Relationships>

</file>

<file path=ppt/slideLayouts/_rels/slideLayout19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</Relationships>

</file>

<file path=ppt/slideLayouts/_rels/slideLayout19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</Relationships>

</file>

<file path=ppt/slideLayouts/_rels/slideLayout19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</Relationships>

</file>

<file path=ppt/slideLayouts/_rels/slideLayout19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1.jpeg"/>
  <Relationship Id="rId3" Type="http://schemas.openxmlformats.org/officeDocument/2006/relationships/image" Target="../media/image7.jpeg"/>
</Relationships>

</file>

<file path=ppt/slideLayouts/_rels/slideLayout19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19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</Relationships>

</file>

<file path=ppt/slideLayouts/_rels/slideLayout19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  <Relationship Id="rId4" Type="http://schemas.openxmlformats.org/officeDocument/2006/relationships/image" Target="../media/image9.png"/>
</Relationships>

</file>

<file path=ppt/slideLayouts/_rels/slideLayout19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</Relationships>

</file>

<file path=ppt/slideLayouts/_rels/slideLayout19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2.png"/>
</Relationships>

</file>

<file path=ppt/slideLayouts/_rels/slideLayout2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20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</Relationships>

</file>

<file path=ppt/slideLayouts/_rels/slideLayout20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3.png"/>
</Relationships>

</file>

<file path=ppt/slideLayouts/_rels/slideLayout20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10.jpeg"/>
</Relationships>

</file>

<file path=ppt/slideLayouts/_rels/slideLayout20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  <Relationship Id="rId2" Type="http://schemas.openxmlformats.org/officeDocument/2006/relationships/image" Target="../media/image10.jpeg"/>
</Relationships>

</file>

<file path=ppt/slideLayouts/_rels/slideLayout20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20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20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20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6.xml"/>
</Relationships>

</file>

<file path=ppt/slideLayouts/_rels/slideLayout20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11.jpeg"/>
</Relationships>

</file>

<file path=ppt/slideLayouts/_rels/slideLayout20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11.jpeg"/>
</Relationships>

</file>

<file path=ppt/slideLayouts/_rels/slideLayout2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21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</Relationships>

</file>

<file path=ppt/slideLayouts/_rels/slideLayout21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</Relationships>

</file>

<file path=ppt/slideLayouts/_rels/slideLayout21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11.jpeg"/>
</Relationships>

</file>

<file path=ppt/slideLayouts/_rels/slideLayout21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11.jpeg"/>
</Relationships>

</file>

<file path=ppt/slideLayouts/_rels/slideLayout21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1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1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11.jpeg"/>
</Relationships>

</file>

<file path=ppt/slideLayouts/_rels/slideLayout21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1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11.jpeg"/>
</Relationships>

</file>

<file path=ppt/slideLayouts/_rels/slideLayout21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22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2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2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2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2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6.png"/>
</Relationships>

</file>

<file path=ppt/slideLayouts/_rels/slideLayout22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2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</Relationships>

</file>

<file path=ppt/slideLayouts/_rels/slideLayout22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</Relationships>

</file>

<file path=ppt/slideLayouts/_rels/slideLayout22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</Relationships>

</file>

<file path=ppt/slideLayouts/_rels/slideLayout22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</Relationships>

</file>

<file path=ppt/slideLayouts/_rels/slideLayout2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1.jpeg"/>
  <Relationship Id="rId3" Type="http://schemas.openxmlformats.org/officeDocument/2006/relationships/image" Target="../media/image7.jpeg"/>
</Relationships>

</file>

<file path=ppt/slideLayouts/_rels/slideLayout23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</Relationships>

</file>

<file path=ppt/slideLayouts/_rels/slideLayout23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11.jpeg"/>
  <Relationship Id="rId3" Type="http://schemas.openxmlformats.org/officeDocument/2006/relationships/image" Target="../media/image7.jpeg"/>
</Relationships>

</file>

<file path=ppt/slideLayouts/_rels/slideLayout23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3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</Relationships>

</file>

<file path=ppt/slideLayouts/_rels/slideLayout23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  <Relationship Id="rId4" Type="http://schemas.openxmlformats.org/officeDocument/2006/relationships/image" Target="../media/image9.png"/>
</Relationships>

</file>

<file path=ppt/slideLayouts/_rels/slideLayout23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</Relationships>

</file>

<file path=ppt/slideLayouts/_rels/slideLayout23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</Relationships>

</file>

<file path=ppt/slideLayouts/_rels/slideLayout23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</Relationships>

</file>

<file path=ppt/slideLayouts/_rels/slideLayout23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12.jpeg"/>
</Relationships>

</file>

<file path=ppt/slideLayouts/_rels/slideLayout23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12.jpeg"/>
</Relationships>

</file>

<file path=ppt/slideLayouts/_rels/slideLayout2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4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4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  <Relationship Id="rId2" Type="http://schemas.openxmlformats.org/officeDocument/2006/relationships/image" Target="../media/image3.png"/>
</Relationships>

</file>

<file path=ppt/slideLayouts/_rels/slideLayout24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7.xml"/>
</Relationships>

</file>

<file path=ppt/slideLayouts/_rels/slideLayout24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11.jpeg"/>
</Relationships>

</file>

<file path=ppt/slideLayouts/_rels/slideLayout24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11.jpeg"/>
</Relationships>

</file>

<file path=ppt/slideLayouts/_rels/slideLayout24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</Relationships>

</file>

<file path=ppt/slideLayouts/_rels/slideLayout24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</Relationships>

</file>

<file path=ppt/slideLayouts/_rels/slideLayout24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11.jpeg"/>
</Relationships>

</file>

<file path=ppt/slideLayouts/_rels/slideLayout24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11.jpeg"/>
  <Relationship Id="rId3" Type="http://schemas.openxmlformats.org/officeDocument/2006/relationships/image" Target="../media/image13.jpeg"/>
</Relationships>

</file>

<file path=ppt/slideLayouts/_rels/slideLayout24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</Relationships>

</file>

<file path=ppt/slideLayouts/_rels/slideLayout25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5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11.jpeg"/>
</Relationships>

</file>

<file path=ppt/slideLayouts/_rels/slideLayout25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5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11.jpeg"/>
</Relationships>

</file>

<file path=ppt/slideLayouts/_rels/slideLayout25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5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5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5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5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5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  <Relationship Id="rId4" Type="http://schemas.openxmlformats.org/officeDocument/2006/relationships/image" Target="../media/image9.png"/>
</Relationships>

</file>

<file path=ppt/slideLayouts/_rels/slideLayout26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6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</Relationships>

</file>

<file path=ppt/slideLayouts/_rels/slideLayout26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</Relationships>

</file>

<file path=ppt/slideLayouts/_rels/slideLayout26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</Relationships>

</file>

<file path=ppt/slideLayouts/_rels/slideLayout26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</Relationships>

</file>

<file path=ppt/slideLayouts/_rels/slideLayout26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</Relationships>

</file>

<file path=ppt/slideLayouts/_rels/slideLayout26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11.jpeg"/>
</Relationships>

</file>

<file path=ppt/slideLayouts/_rels/slideLayout26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6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</Relationships>

</file>

<file path=ppt/slideLayouts/_rels/slideLayout26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</Relationships>

</file>

<file path=ppt/slideLayouts/_rels/slideLayout2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27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</Relationships>

</file>

<file path=ppt/slideLayouts/_rels/slideLayout27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</Relationships>

</file>

<file path=ppt/slideLayouts/_rels/slideLayout27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</Relationships>

</file>

<file path=ppt/slideLayouts/_rels/slideLayout27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12.jpeg"/>
</Relationships>

</file>

<file path=ppt/slideLayouts/_rels/slideLayout27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12.jpeg"/>
</Relationships>

</file>

<file path=ppt/slideLayouts/_rels/slideLayout27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2.png"/>
</Relationships>

</file>

<file path=ppt/slideLayouts/_rels/slideLayout27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</Relationships>

</file>

<file path=ppt/slideLayouts/_rels/slideLayout27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8.xml"/>
  <Relationship Id="rId2" Type="http://schemas.openxmlformats.org/officeDocument/2006/relationships/image" Target="../media/image3.png"/>
</Relationships>

</file>

<file path=ppt/slideLayouts/_rels/slideLayout27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11.jpeg"/>
</Relationships>

</file>

<file path=ppt/slideLayouts/_rels/slideLayout27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11.jpeg"/>
</Relationships>

</file>

<file path=ppt/slideLayouts/_rels/slideLayout2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8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</Relationships>

</file>

<file path=ppt/slideLayouts/_rels/slideLayout28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</Relationships>

</file>

<file path=ppt/slideLayouts/_rels/slideLayout28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11.jpeg"/>
</Relationships>

</file>

<file path=ppt/slideLayouts/_rels/slideLayout28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11.jpeg"/>
  <Relationship Id="rId3" Type="http://schemas.openxmlformats.org/officeDocument/2006/relationships/image" Target="../media/image13.jpeg"/>
</Relationships>

</file>

<file path=ppt/slideLayouts/_rels/slideLayout28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28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28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11.jpeg"/>
</Relationships>

</file>

<file path=ppt/slideLayouts/_rels/slideLayout28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28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11.jpeg"/>
</Relationships>

</file>

<file path=ppt/slideLayouts/_rels/slideLayout28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2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29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29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29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29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29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29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29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</Relationships>

</file>

<file path=ppt/slideLayouts/_rels/slideLayout29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</Relationships>

</file>

<file path=ppt/slideLayouts/_rels/slideLayout29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</Relationships>

</file>

<file path=ppt/slideLayouts/_rels/slideLayout29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</Relationships>

</file>

<file path=ppt/slideLayouts/_rels/slideLayout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3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30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</Relationships>

</file>

<file path=ppt/slideLayouts/_rels/slideLayout30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11.jpeg"/>
</Relationships>

</file>

<file path=ppt/slideLayouts/_rels/slideLayout30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30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</Relationships>

</file>

<file path=ppt/slideLayouts/_rels/slideLayout30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</Relationships>

</file>

<file path=ppt/slideLayouts/_rels/slideLayout30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</Relationships>

</file>

<file path=ppt/slideLayouts/_rels/slideLayout30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</Relationships>

</file>

<file path=ppt/slideLayouts/_rels/slideLayout30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3.png"/>
</Relationships>

</file>

<file path=ppt/slideLayouts/_rels/slideLayout30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12.jpeg"/>
</Relationships>

</file>

<file path=ppt/slideLayouts/_rels/slideLayout30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12.jpeg"/>
</Relationships>

</file>

<file path=ppt/slideLayouts/_rels/slideLayout3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10.jpeg"/>
</Relationships>

</file>

<file path=ppt/slideLayouts/_rels/slideLayout31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  <Relationship Id="rId2" Type="http://schemas.openxmlformats.org/officeDocument/2006/relationships/image" Target="../media/image2.png"/>
</Relationships>

</file>

<file path=ppt/slideLayouts/_rels/slideLayout31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9.xml"/>
</Relationships>

</file>

<file path=ppt/slideLayouts/_rels/slideLayout31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1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1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  <Relationship Id="rId2" Type="http://schemas.openxmlformats.org/officeDocument/2006/relationships/image" Target="../media/image3.png"/>
</Relationships>

</file>

<file path=ppt/slideLayouts/_rels/slideLayout31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  <Relationship Id="rId2" Type="http://schemas.openxmlformats.org/officeDocument/2006/relationships/image" Target="../media/image15.png"/>
</Relationships>

</file>

<file path=ppt/slideLayouts/_rels/slideLayout31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1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1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1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10.jpeg"/>
</Relationships>

</file>

<file path=ppt/slideLayouts/_rels/slideLayout32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2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2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2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2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2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2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2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  <Relationship Id="rId2" Type="http://schemas.openxmlformats.org/officeDocument/2006/relationships/image" Target="../media/image6.png"/>
</Relationships>

</file>

<file path=ppt/slideLayouts/_rels/slideLayout32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2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3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  <Relationship Id="rId2" Type="http://schemas.openxmlformats.org/officeDocument/2006/relationships/image" Target="../media/image3.png"/>
</Relationships>

</file>

<file path=ppt/slideLayouts/_rels/slideLayout33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  <Relationship Id="rId2" Type="http://schemas.openxmlformats.org/officeDocument/2006/relationships/image" Target="../media/image7.jpeg"/>
</Relationships>

</file>

<file path=ppt/slideLayouts/_rels/slideLayout33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3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  <Relationship Id="rId2" Type="http://schemas.openxmlformats.org/officeDocument/2006/relationships/image" Target="../media/image3.png"/>
  <Relationship Id="rId3" Type="http://schemas.openxmlformats.org/officeDocument/2006/relationships/image" Target="../media/image9.png"/>
</Relationships>

</file>

<file path=ppt/slideLayouts/_rels/slideLayout33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  <Relationship Id="rId2" Type="http://schemas.openxmlformats.org/officeDocument/2006/relationships/image" Target="../media/image3.png"/>
</Relationships>

</file>

<file path=ppt/slideLayouts/_rels/slideLayout33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3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</Relationships>

</file>

<file path=ppt/slideLayouts/_rels/slideLayout33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  <Relationship Id="rId2" Type="http://schemas.openxmlformats.org/officeDocument/2006/relationships/image" Target="../media/image3.png"/>
</Relationships>

</file>

<file path=ppt/slideLayouts/_rels/slideLayout33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0.xml"/>
  <Relationship Id="rId2" Type="http://schemas.openxmlformats.org/officeDocument/2006/relationships/image" Target="../media/image3.png"/>
</Relationships>

</file>

<file path=ppt/slideLayouts/_rels/slideLayout3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3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3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1.jpeg"/>
</Relationships>

</file>

<file path=ppt/slideLayouts/_rels/slideLayout3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1.jpeg"/>
</Relationships>

</file>

<file path=ppt/slideLayouts/_rels/slideLayout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3.png"/>
</Relationships>

</file>

<file path=ppt/slideLayouts/_rels/slideLayout4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</Relationships>

</file>

<file path=ppt/slideLayouts/_rels/slideLayout4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</Relationships>

</file>

<file path=ppt/slideLayouts/_rels/slideLayout4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4.jpeg"/>
  <Relationship Id="rId3" Type="http://schemas.openxmlformats.org/officeDocument/2006/relationships/image" Target="../media/image1.jpeg"/>
</Relationships>

</file>

<file path=ppt/slideLayouts/_rels/slideLayout4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4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4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5.png"/>
</Relationships>

</file>

<file path=ppt/slideLayouts/_rels/slideLayout4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4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5.png"/>
</Relationships>

</file>

<file path=ppt/slideLayouts/_rels/slideLayout4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5.png"/>
</Relationships>

</file>

<file path=ppt/slideLayouts/_rels/slideLayout4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4.jpeg"/>
  <Relationship Id="rId3" Type="http://schemas.openxmlformats.org/officeDocument/2006/relationships/image" Target="../media/image1.jpeg"/>
</Relationships>

</file>

<file path=ppt/slideLayouts/_rels/slideLayout5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5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5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5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5.png"/>
  <Relationship Id="rId3" Type="http://schemas.openxmlformats.org/officeDocument/2006/relationships/image" Target="../media/image6.png"/>
</Relationships>

</file>

<file path=ppt/slideLayouts/_rels/slideLayout5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5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</Relationships>

</file>

<file path=ppt/slideLayouts/_rels/slideLayout5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</Relationships>

</file>

<file path=ppt/slideLayouts/_rels/slideLayout5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</Relationships>

</file>

<file path=ppt/slideLayouts/_rels/slideLayout5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</Relationships>

</file>

<file path=ppt/slideLayouts/_rels/slideLayout5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</Relationships>

</file>

<file path=ppt/slideLayouts/_rels/slideLayout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1.jpeg"/>
  <Relationship Id="rId3" Type="http://schemas.openxmlformats.org/officeDocument/2006/relationships/image" Target="../media/image7.jpeg"/>
</Relationships>

</file>

<file path=ppt/slideLayouts/_rels/slideLayout6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6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</Relationships>

</file>

<file path=ppt/slideLayouts/_rels/slideLayout6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  <Relationship Id="rId4" Type="http://schemas.openxmlformats.org/officeDocument/2006/relationships/image" Target="../media/image9.png"/>
</Relationships>

</file>

<file path=ppt/slideLayouts/_rels/slideLayout6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</Relationships>

</file>

<file path=ppt/slideLayouts/_rels/slideLayout6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6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</Relationships>

</file>

<file path=ppt/slideLayouts/_rels/slideLayout6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3.png"/>
</Relationships>

</file>

<file path=ppt/slideLayouts/_rels/slideLayout6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10.jpeg"/>
</Relationships>

</file>

<file path=ppt/slideLayouts/_rels/slideLayout6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  <Relationship Id="rId2" Type="http://schemas.openxmlformats.org/officeDocument/2006/relationships/image" Target="../media/image10.jpeg"/>
</Relationships>

</file>

<file path=ppt/slideLayouts/_rels/slideLayout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7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7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1.jpeg"/>
</Relationships>

</file>

<file path=ppt/slideLayouts/_rels/slideLayout7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1.jpeg"/>
</Relationships>

</file>

<file path=ppt/slideLayouts/_rels/slideLayout7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</Relationships>

</file>

<file path=ppt/slideLayouts/_rels/slideLayout7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</Relationships>

</file>

<file path=ppt/slideLayouts/_rels/slideLayout7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4.jpeg"/>
  <Relationship Id="rId3" Type="http://schemas.openxmlformats.org/officeDocument/2006/relationships/image" Target="../media/image1.jpeg"/>
</Relationships>

</file>

<file path=ppt/slideLayouts/_rels/slideLayout7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7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7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5.png"/>
</Relationships>

</file>

<file path=ppt/slideLayouts/_rels/slideLayout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5.png"/>
</Relationships>

</file>

<file path=ppt/slideLayouts/_rels/slideLayout8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8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5.png"/>
</Relationships>

</file>

<file path=ppt/slideLayouts/_rels/slideLayout8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5.png"/>
</Relationships>

</file>

<file path=ppt/slideLayouts/_rels/slideLayout8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8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8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8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8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5.png"/>
  <Relationship Id="rId3" Type="http://schemas.openxmlformats.org/officeDocument/2006/relationships/image" Target="../media/image6.png"/>
</Relationships>

</file>

<file path=ppt/slideLayouts/_rels/slideLayout8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8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</Relationships>

</file>

<file path=ppt/slideLayouts/_rels/slideLayout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</Relationships>

</file>

<file path=ppt/slideLayouts/_rels/slideLayout9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</Relationships>

</file>

<file path=ppt/slideLayouts/_rels/slideLayout9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</Relationships>

</file>

<file path=ppt/slideLayouts/_rels/slideLayout9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</Relationships>

</file>

<file path=ppt/slideLayouts/_rels/slideLayout9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1.jpeg"/>
  <Relationship Id="rId3" Type="http://schemas.openxmlformats.org/officeDocument/2006/relationships/image" Target="../media/image7.jpeg"/>
</Relationships>

</file>

<file path=ppt/slideLayouts/_rels/slideLayout9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_rels/slideLayout9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</Relationships>

</file>

<file path=ppt/slideLayouts/_rels/slideLayout9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  <Relationship Id="rId3" Type="http://schemas.openxmlformats.org/officeDocument/2006/relationships/image" Target="../media/image8.png"/>
  <Relationship Id="rId4" Type="http://schemas.openxmlformats.org/officeDocument/2006/relationships/image" Target="../media/image9.png"/>
</Relationships>

</file>

<file path=ppt/slideLayouts/_rels/slideLayout9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  <Relationship Id="rId2" Type="http://schemas.openxmlformats.org/officeDocument/2006/relationships/image" Target="../media/image3.png"/>
</Relationships>

</file>

<file path=ppt/slideLayouts/_rels/slideLayout9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3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animated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76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46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702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623475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3537586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485921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7" y="4960621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2" tIns="34267" rIns="68532" bIns="34267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510" y="5039610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2" y="5001467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5" y="768948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298884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4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50" y="1298884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7" y="1485921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70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2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93"/>
            <a:ext cx="8112125" cy="2180429"/>
          </a:xfrm>
        </p:spPr>
        <p:txBody>
          <a:bodyPr/>
          <a:lstStyle>
            <a:lvl1pPr algn="l" defTabSz="68534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91" name="Group 67"/>
          <p:cNvGrpSpPr/>
          <p:nvPr/>
        </p:nvGrpSpPr>
        <p:grpSpPr>
          <a:xfrm>
            <a:off x="341822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6" name="Rectangle 4"/>
          <p:cNvSpPr>
            <a:spLocks noChangeArrowheads="1"/>
          </p:cNvSpPr>
          <p:nvPr/>
        </p:nvSpPr>
        <p:spPr bwMode="ltGray">
          <a:xfrm>
            <a:off x="265689" y="4928190"/>
            <a:ext cx="3420515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 anchorCtr="0">
            <a:spAutoFit/>
          </a:bodyPr>
          <a:lstStyle/>
          <a:p>
            <a:pPr algn="l" defTabSz="61038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710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26314"/>
            <a:ext cx="4123944" cy="628650"/>
          </a:xfrm>
        </p:spPr>
        <p:txBody>
          <a:bodyPr vert="horz" lIns="61673" tIns="34267" rIns="61673" bIns="34267" rtlCol="0" anchor="t" anchorCtr="0">
            <a:noAutofit/>
          </a:bodyPr>
          <a:lstStyle>
            <a:lvl1pPr algn="l" defTabSz="685349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200150"/>
            <a:ext cx="4142232" cy="339471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75934" indent="-17134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475934" indent="-17134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13" name="Picture 12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46"/>
            <a:ext cx="181018" cy="4075189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265689" y="4928190"/>
            <a:ext cx="3420515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 anchorCtr="0">
            <a:spAutoFit/>
          </a:bodyPr>
          <a:lstStyle/>
          <a:p>
            <a:pPr algn="l" defTabSz="61038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ltGray">
          <a:xfrm>
            <a:off x="8674710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22434" y="233172"/>
            <a:ext cx="3896359" cy="630936"/>
          </a:xfrm>
        </p:spPr>
        <p:txBody>
          <a:bodyPr>
            <a:noAutofit/>
          </a:bodyPr>
          <a:lstStyle>
            <a:lvl1pPr marL="0" marR="0" indent="0" algn="l" defTabSz="68534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34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Rectangle 33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4595659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4284396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485759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385239" y="4144284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711686" y="4144284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18" name="Freeform 17"/>
          <p:cNvSpPr>
            <a:spLocks noEditPoints="1"/>
          </p:cNvSpPr>
          <p:nvPr userDrawn="1"/>
        </p:nvSpPr>
        <p:spPr bwMode="black">
          <a:xfrm>
            <a:off x="4778531" y="4380152"/>
            <a:ext cx="16480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0" tIns="34261" rIns="68520" bIns="34261"/>
          <a:lstStyle/>
          <a:p>
            <a:pPr defTabSz="685235"/>
            <a:endParaRPr lang="en-US" sz="1400" dirty="0">
              <a:solidFill>
                <a:srgbClr val="0096D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18" grpId="0" animBg="1"/>
    </p:bld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644711" y="2295369"/>
            <a:ext cx="1851459" cy="484738"/>
          </a:xfrm>
          <a:prstGeom prst="rect">
            <a:avLst/>
          </a:prstGeom>
          <a:noFill/>
        </p:spPr>
        <p:txBody>
          <a:bodyPr wrap="none" lIns="68541" tIns="34271" rIns="68541" bIns="34271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818327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942468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09080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26265" y="2040635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683019" y="2311849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913952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144871" y="2040635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371718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7602637" y="2311849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195251" y="2040617"/>
            <a:ext cx="1886441" cy="1082310"/>
            <a:chOff x="7455332" y="2720823"/>
            <a:chExt cx="3407179" cy="1443080"/>
          </a:xfrm>
        </p:grpSpPr>
        <p:sp>
          <p:nvSpPr>
            <p:cNvPr id="35" name="Rectangle 34"/>
            <p:cNvSpPr>
              <a:spLocks noChangeArrowheads="1"/>
            </p:cNvSpPr>
            <p:nvPr userDrawn="1"/>
          </p:nvSpPr>
          <p:spPr bwMode="black">
            <a:xfrm>
              <a:off x="8415126" y="3708604"/>
              <a:ext cx="155448" cy="4418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9320695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7764419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black">
            <a:xfrm>
              <a:off x="9933443" y="3697606"/>
              <a:ext cx="618172" cy="466297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8771205" y="3697606"/>
              <a:ext cx="403078" cy="466297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7455332" y="3082440"/>
              <a:ext cx="146409" cy="227032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865637" y="2930181"/>
              <a:ext cx="146409" cy="37929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8268719" y="2720823"/>
              <a:ext cx="146409" cy="698767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8679024" y="2930181"/>
              <a:ext cx="146409" cy="379292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9080293" y="3082441"/>
              <a:ext cx="155448" cy="22703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9490603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900912" y="2720823"/>
              <a:ext cx="148216" cy="69876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0303986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0714295" y="3082441"/>
              <a:ext cx="148216" cy="22703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  <p:sp>
        <p:nvSpPr>
          <p:cNvPr id="49" name="TextBox 48"/>
          <p:cNvSpPr txBox="1"/>
          <p:nvPr userDrawn="1"/>
        </p:nvSpPr>
        <p:spPr>
          <a:xfrm>
            <a:off x="644718" y="2295367"/>
            <a:ext cx="1851417" cy="484716"/>
          </a:xfrm>
          <a:prstGeom prst="rect">
            <a:avLst/>
          </a:prstGeom>
          <a:noFill/>
        </p:spPr>
        <p:txBody>
          <a:bodyPr wrap="none" lIns="68520" tIns="34261" rIns="68520" bIns="34261" rtlCol="0">
            <a:spAutoFit/>
          </a:bodyPr>
          <a:lstStyle/>
          <a:p>
            <a:pPr defTabSz="685235"/>
            <a:r>
              <a:rPr lang="en-US" sz="2700" dirty="0">
                <a:solidFill>
                  <a:srgbClr val="FFFFFF"/>
                </a:solidFill>
              </a:rPr>
              <a:t>Thank you.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6" name="Rectangle 35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4595659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284396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485759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385239" y="4144284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711686" y="4144284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711" y="2295369"/>
            <a:ext cx="1851459" cy="484738"/>
          </a:xfrm>
          <a:prstGeom prst="rect">
            <a:avLst/>
          </a:prstGeom>
          <a:noFill/>
        </p:spPr>
        <p:txBody>
          <a:bodyPr wrap="none" lIns="68541" tIns="34271" rIns="68541" bIns="34271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6818327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5942468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6509080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226265" y="2040635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6683019" y="2311849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6913952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144871" y="2040635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7371718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black">
          <a:xfrm>
            <a:off x="7602637" y="2311849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41" tIns="34271" rIns="68541" bIns="3427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0" grpId="0" animBg="1"/>
      <p:bldP spid="50" grpId="1" animBg="1"/>
    </p:bld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217364" y="2265414"/>
            <a:ext cx="8694295" cy="1318253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9" y="1475977"/>
            <a:ext cx="8112125" cy="1805282"/>
          </a:xfrm>
        </p:spPr>
        <p:txBody>
          <a:bodyPr/>
          <a:lstStyle>
            <a:lvl1pPr algn="l" defTabSz="68523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41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</a:t>
            </a:r>
            <a:r>
              <a:rPr lang="en-US" sz="500" dirty="0" smtClean="0">
                <a:solidFill>
                  <a:srgbClr val="C0C0C0"/>
                </a:solidFill>
              </a:rPr>
              <a:t>2012</a:t>
            </a:r>
            <a:r>
              <a:rPr lang="en-US" sz="500" baseline="0" dirty="0" smtClean="0">
                <a:solidFill>
                  <a:srgbClr val="C0C0C0"/>
                </a:solidFill>
              </a:rPr>
              <a:t> </a:t>
            </a:r>
            <a:r>
              <a:rPr lang="en-US" sz="500" dirty="0" smtClean="0">
                <a:solidFill>
                  <a:srgbClr val="C0C0C0"/>
                </a:solidFill>
              </a:rPr>
              <a:t>Cisco </a:t>
            </a:r>
            <a:r>
              <a:rPr lang="en-US" sz="500" dirty="0">
                <a:solidFill>
                  <a:srgbClr val="C0C0C0"/>
                </a:solidFill>
              </a:rPr>
              <a:t>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26322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 userDrawn="1"/>
        </p:nvSpPr>
        <p:spPr>
          <a:xfrm>
            <a:off x="3405380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460949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4771703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2856506" y="62349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821966" y="3537589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332506" y="148593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6933207" y="4960622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191513" y="5039616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2794162" y="5001483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4920835" y="768963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5391889" y="129890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341315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8038252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8162250" y="129890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3770907" y="148593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1"/>
            <a:ext cx="9129008" cy="4783736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341314" y="233387"/>
            <a:ext cx="829170" cy="328769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3" y="4905970"/>
            <a:ext cx="9129008" cy="237530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89" name="Rectangle 4"/>
          <p:cNvSpPr>
            <a:spLocks noChangeArrowheads="1"/>
          </p:cNvSpPr>
          <p:nvPr userDrawn="1"/>
        </p:nvSpPr>
        <p:spPr bwMode="ltGray">
          <a:xfrm>
            <a:off x="251384" y="4932081"/>
            <a:ext cx="1606605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 anchorCtr="1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</a:t>
            </a:r>
            <a:r>
              <a:rPr lang="en-US" sz="500" dirty="0" smtClean="0">
                <a:solidFill>
                  <a:srgbClr val="C0C0C0"/>
                </a:solidFill>
              </a:rPr>
              <a:t>2012 </a:t>
            </a:r>
            <a:r>
              <a:rPr lang="en-US" sz="500" dirty="0">
                <a:solidFill>
                  <a:srgbClr val="C0C0C0"/>
                </a:solidFill>
              </a:rPr>
              <a:t>Cisco and/or its affiliates. All rights reserved.</a:t>
            </a: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9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lang="en-US" sz="41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7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15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342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0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4" y="3576665"/>
            <a:ext cx="8097838" cy="288131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49" y="3924605"/>
            <a:ext cx="8112125" cy="288131"/>
          </a:xfrm>
        </p:spPr>
        <p:txBody>
          <a:bodyPr/>
          <a:lstStyle>
            <a:lvl1pPr marL="0" indent="0">
              <a:buFontTx/>
              <a:buNone/>
              <a:defRPr lang="en-US" sz="11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97739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65055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animated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70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46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702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623469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3537586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485915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7" y="4960621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50" tIns="34276" rIns="68550" bIns="34276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500" y="5039604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2" y="5001461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5" y="768942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298878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4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50" y="1298878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7" y="1485915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64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6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87"/>
            <a:ext cx="8112125" cy="2180429"/>
          </a:xfrm>
        </p:spPr>
        <p:txBody>
          <a:bodyPr/>
          <a:lstStyle>
            <a:lvl1pPr algn="l" defTabSz="6855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91" name="Group 67"/>
          <p:cNvGrpSpPr/>
          <p:nvPr/>
        </p:nvGrpSpPr>
        <p:grpSpPr>
          <a:xfrm>
            <a:off x="341816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6" name="Rectangle 4"/>
          <p:cNvSpPr>
            <a:spLocks noChangeArrowheads="1"/>
          </p:cNvSpPr>
          <p:nvPr/>
        </p:nvSpPr>
        <p:spPr bwMode="ltGray">
          <a:xfrm>
            <a:off x="265683" y="4928161"/>
            <a:ext cx="3420515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 anchorCtr="0">
            <a:spAutoFit/>
          </a:bodyPr>
          <a:lstStyle/>
          <a:p>
            <a:pPr algn="l" defTabSz="610541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674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50" tIns="34276" rIns="68550" bIns="34276" anchor="ctr"/>
          <a:lstStyle/>
          <a:p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8703261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8703261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6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87"/>
            <a:ext cx="8112125" cy="2180429"/>
          </a:xfrm>
        </p:spPr>
        <p:txBody>
          <a:bodyPr/>
          <a:lstStyle>
            <a:lvl1pPr algn="l" defTabSz="6855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ltGray">
          <a:xfrm>
            <a:off x="8703261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grpSp>
        <p:nvGrpSpPr>
          <p:cNvPr id="91" name="Group 67"/>
          <p:cNvGrpSpPr/>
          <p:nvPr/>
        </p:nvGrpSpPr>
        <p:grpSpPr>
          <a:xfrm>
            <a:off x="341816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34" name="Rectangle 4"/>
          <p:cNvSpPr>
            <a:spLocks noChangeArrowheads="1"/>
          </p:cNvSpPr>
          <p:nvPr/>
        </p:nvSpPr>
        <p:spPr bwMode="ltGray">
          <a:xfrm>
            <a:off x="265683" y="4928161"/>
            <a:ext cx="3420515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 anchorCtr="0">
            <a:spAutoFit/>
          </a:bodyPr>
          <a:lstStyle/>
          <a:p>
            <a:pPr algn="l" defTabSz="610541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ltGray">
          <a:xfrm>
            <a:off x="8674674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36" name="Picture 35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oli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2677944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47829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marL="0" algn="ctr" defTabSz="685520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4" y="-218496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2" y="4274411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137144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7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83" y="4928161"/>
            <a:ext cx="3420515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 anchorCtr="0">
            <a:spAutoFit/>
          </a:bodyPr>
          <a:lstStyle/>
          <a:p>
            <a:pPr algn="l" defTabSz="610541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674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93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6" y="1200155"/>
            <a:ext cx="2622550" cy="329326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98" y="1200151"/>
            <a:ext cx="2593975" cy="3271838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9" y="1200151"/>
            <a:ext cx="2633662" cy="3250406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9" name="Picture 18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5925" y="542946"/>
            <a:ext cx="181018" cy="4075189"/>
          </a:xfrm>
          <a:prstGeom prst="rect">
            <a:avLst/>
          </a:prstGeom>
        </p:spPr>
      </p:pic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99936" y="542946"/>
            <a:ext cx="181018" cy="4075189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19518" y="75438"/>
            <a:ext cx="2668457" cy="864108"/>
          </a:xfrm>
        </p:spPr>
        <p:txBody>
          <a:bodyPr anchor="b" anchorCtr="0">
            <a:noAutofit/>
          </a:bodyPr>
          <a:lstStyle>
            <a:lvl1pPr marL="0" marR="0" indent="0" algn="l" defTabSz="68534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34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258405" y="75438"/>
            <a:ext cx="2599859" cy="864108"/>
          </a:xfrm>
        </p:spPr>
        <p:txBody>
          <a:bodyPr anchor="b" anchorCtr="0">
            <a:noAutofit/>
          </a:bodyPr>
          <a:lstStyle>
            <a:lvl1pPr marL="0" marR="0" indent="0" algn="l" defTabSz="68534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34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72202" y="75438"/>
            <a:ext cx="2634158" cy="864108"/>
          </a:xfrm>
        </p:spPr>
        <p:txBody>
          <a:bodyPr anchor="b" anchorCtr="0">
            <a:noAutofit/>
          </a:bodyPr>
          <a:lstStyle>
            <a:lvl1pPr marL="0" marR="0" indent="0" algn="l" defTabSz="68534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34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solid gradient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7" name="Rounded Rectangle 36"/>
          <p:cNvSpPr/>
          <p:nvPr/>
        </p:nvSpPr>
        <p:spPr>
          <a:xfrm>
            <a:off x="1823499" y="2481722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0" y="92753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marL="0" algn="ctr" defTabSz="685520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585484" y="-1542021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105452" y="2087854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>
            <a:off x="3036073" y="130807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7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30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65683" y="4928161"/>
            <a:ext cx="3420515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 anchorCtr="0">
            <a:spAutoFit/>
          </a:bodyPr>
          <a:lstStyle/>
          <a:p>
            <a:pPr algn="l" defTabSz="610541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ltGray">
          <a:xfrm>
            <a:off x="8674674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50" tIns="34276" rIns="68550" bIns="34276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299359"/>
            <a:ext cx="8112125" cy="1805282"/>
          </a:xfrm>
        </p:spPr>
        <p:txBody>
          <a:bodyPr/>
          <a:lstStyle>
            <a:lvl1pPr algn="l" defTabSz="68552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-113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50" tIns="34276" rIns="68550" bIns="34276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ltGray">
          <a:xfrm>
            <a:off x="265683" y="4928161"/>
            <a:ext cx="3420515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 anchorCtr="0">
            <a:spAutoFit/>
          </a:bodyPr>
          <a:lstStyle/>
          <a:p>
            <a:pPr algn="l" defTabSz="610541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74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7362" y="2267175"/>
            <a:ext cx="8694295" cy="251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 animBg="1"/>
    </p:bld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19" y="324161"/>
            <a:ext cx="8580923" cy="628650"/>
          </a:xfrm>
        </p:spPr>
        <p:txBody>
          <a:bodyPr/>
          <a:lstStyle>
            <a:lvl1pPr algn="l" defTabSz="6855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3232" y="1008126"/>
            <a:ext cx="8570912" cy="3723894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004810"/>
            <a:ext cx="4021116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004810"/>
            <a:ext cx="4222440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19" y="324161"/>
            <a:ext cx="8580923" cy="628650"/>
          </a:xfrm>
        </p:spPr>
        <p:txBody>
          <a:bodyPr/>
          <a:lstStyle>
            <a:lvl1pPr algn="l" defTabSz="6855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984231" y="1058448"/>
            <a:ext cx="3759720" cy="359549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E2F4FA"/>
              </a:gs>
              <a:gs pos="47000">
                <a:schemeClr val="bg1"/>
              </a:gs>
              <a:gs pos="100000">
                <a:srgbClr val="E2F4FA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18" y="324161"/>
            <a:ext cx="8580923" cy="628650"/>
          </a:xfrm>
        </p:spPr>
        <p:txBody>
          <a:bodyPr/>
          <a:lstStyle>
            <a:lvl1pPr algn="l" defTabSz="6855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30" y="1004810"/>
            <a:ext cx="4011105" cy="3724275"/>
          </a:xfrm>
        </p:spPr>
        <p:txBody>
          <a:bodyPr/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68"/>
            <a:ext cx="3236976" cy="488593"/>
          </a:xfrm>
        </p:spPr>
        <p:txBody>
          <a:bodyPr>
            <a:spAutoFit/>
          </a:bodyPr>
          <a:lstStyle>
            <a:lvl1pPr marL="85697" indent="-85697" algn="l" defTabSz="68552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85697" indent="-85697" algn="l" defTabSz="6855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697" indent="-85697" algn="l" defTabSz="6855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697" indent="-85697" algn="l" defTabSz="6855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697" indent="-85697" algn="l" defTabSz="6855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06671" y="957262"/>
            <a:ext cx="169767" cy="3821906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265683" y="4928161"/>
            <a:ext cx="3420515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 anchorCtr="0">
            <a:spAutoFit/>
          </a:bodyPr>
          <a:lstStyle/>
          <a:p>
            <a:pPr algn="l" defTabSz="610541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ltGray">
          <a:xfrm>
            <a:off x="8674674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309482" y="3552444"/>
            <a:ext cx="3237819" cy="25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251393" y="4928202"/>
            <a:ext cx="2568027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26314"/>
            <a:ext cx="4123944" cy="628650"/>
          </a:xfrm>
        </p:spPr>
        <p:txBody>
          <a:bodyPr vert="horz" lIns="61691" tIns="34276" rIns="61691" bIns="34276" rtlCol="0" anchor="t" anchorCtr="0">
            <a:noAutofit/>
          </a:bodyPr>
          <a:lstStyle>
            <a:lvl1pPr algn="l" defTabSz="6855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200150"/>
            <a:ext cx="4142232" cy="339471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76054" indent="-171382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476054" indent="-171382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13" name="Picture 12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40"/>
            <a:ext cx="181018" cy="4075189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265683" y="4928161"/>
            <a:ext cx="3420515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 anchorCtr="0">
            <a:spAutoFit/>
          </a:bodyPr>
          <a:lstStyle/>
          <a:p>
            <a:pPr algn="l" defTabSz="610541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ltGray">
          <a:xfrm>
            <a:off x="8674674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22434" y="233172"/>
            <a:ext cx="3896359" cy="630936"/>
          </a:xfrm>
        </p:spPr>
        <p:txBody>
          <a:bodyPr>
            <a:noAutofit/>
          </a:bodyPr>
          <a:lstStyle>
            <a:lvl1pPr marL="0" marR="0" indent="0" algn="l" defTabSz="6855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5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87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6" y="1200155"/>
            <a:ext cx="2622550" cy="329326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89" y="1200151"/>
            <a:ext cx="2593975" cy="3271838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9" y="1200151"/>
            <a:ext cx="2633662" cy="3250406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9" name="Picture 18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5925" y="542940"/>
            <a:ext cx="181018" cy="4075189"/>
          </a:xfrm>
          <a:prstGeom prst="rect">
            <a:avLst/>
          </a:prstGeom>
        </p:spPr>
      </p:pic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99936" y="542940"/>
            <a:ext cx="181018" cy="4075189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19518" y="75438"/>
            <a:ext cx="2668457" cy="864108"/>
          </a:xfrm>
        </p:spPr>
        <p:txBody>
          <a:bodyPr anchor="b" anchorCtr="0">
            <a:noAutofit/>
          </a:bodyPr>
          <a:lstStyle>
            <a:lvl1pPr marL="0" marR="0" indent="0" algn="l" defTabSz="6855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5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258405" y="75438"/>
            <a:ext cx="2599859" cy="864108"/>
          </a:xfrm>
        </p:spPr>
        <p:txBody>
          <a:bodyPr anchor="b" anchorCtr="0">
            <a:noAutofit/>
          </a:bodyPr>
          <a:lstStyle>
            <a:lvl1pPr marL="0" marR="0" indent="0" algn="l" defTabSz="6855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5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72202" y="75438"/>
            <a:ext cx="2634158" cy="864108"/>
          </a:xfrm>
        </p:spPr>
        <p:txBody>
          <a:bodyPr anchor="b" anchorCtr="0">
            <a:noAutofit/>
          </a:bodyPr>
          <a:lstStyle>
            <a:lvl1pPr marL="0" marR="0" indent="0" algn="l" defTabSz="6855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5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754350"/>
            <a:ext cx="9144000" cy="20392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 dirty="0" smtClean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329783"/>
            <a:ext cx="8567244" cy="628650"/>
          </a:xfrm>
        </p:spPr>
        <p:txBody>
          <a:bodyPr/>
          <a:lstStyle>
            <a:lvl1pPr algn="l" defTabSz="6855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70" y="1107281"/>
            <a:ext cx="8439461" cy="3228975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546595"/>
            <a:ext cx="7461250" cy="207747"/>
          </a:xfrm>
        </p:spPr>
        <p:txBody>
          <a:bodyPr wrap="square" anchor="b" anchorCtr="0">
            <a:spAutoFit/>
          </a:bodyPr>
          <a:lstStyle>
            <a:lvl1pPr algn="l" defTabSz="603400">
              <a:lnSpc>
                <a:spcPct val="100000"/>
              </a:lnSpc>
              <a:spcBef>
                <a:spcPct val="50000"/>
              </a:spcBef>
              <a:buNone/>
              <a:defRPr sz="9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691" tIns="34276" rIns="61691" bIns="34276" rtlCol="0" anchor="b" anchorCtr="0">
            <a:noAutofit/>
          </a:bodyPr>
          <a:lstStyle>
            <a:lvl1pPr algn="l" defTabSz="6855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200150"/>
            <a:ext cx="4005072" cy="281178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460754"/>
            <a:ext cx="3429000" cy="224256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754356"/>
            <a:ext cx="9144000" cy="20392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 dirty="0" smtClean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329783"/>
            <a:ext cx="8567244" cy="628650"/>
          </a:xfrm>
        </p:spPr>
        <p:txBody>
          <a:bodyPr/>
          <a:lstStyle>
            <a:lvl1pPr algn="l" defTabSz="685349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70" y="1107281"/>
            <a:ext cx="8439461" cy="3228975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546619"/>
            <a:ext cx="7461250" cy="207729"/>
          </a:xfrm>
        </p:spPr>
        <p:txBody>
          <a:bodyPr wrap="square" anchor="b" anchorCtr="0">
            <a:spAutoFit/>
          </a:bodyPr>
          <a:lstStyle>
            <a:lvl1pPr algn="l" defTabSz="603250">
              <a:lnSpc>
                <a:spcPct val="100000"/>
              </a:lnSpc>
              <a:spcBef>
                <a:spcPct val="50000"/>
              </a:spcBef>
              <a:buNone/>
              <a:defRPr sz="9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691" tIns="34276" rIns="61691" bIns="34276" rtlCol="0" anchor="b" anchorCtr="0">
            <a:noAutofit/>
          </a:bodyPr>
          <a:lstStyle>
            <a:lvl1pPr algn="l" defTabSz="6855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5176" y="4389136"/>
            <a:ext cx="8112126" cy="288131"/>
          </a:xfrm>
        </p:spPr>
        <p:txBody>
          <a:bodyPr>
            <a:normAutofit/>
          </a:bodyPr>
          <a:lstStyle>
            <a:lvl1pPr marL="0" indent="0" algn="l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342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50" tIns="34276" rIns="68550" bIns="34276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61" y="486918"/>
            <a:ext cx="8112125" cy="3360420"/>
          </a:xfrm>
        </p:spPr>
        <p:txBody>
          <a:bodyPr/>
          <a:lstStyle>
            <a:lvl1pPr marL="174952" indent="-174952" algn="l" defTabSz="68552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50" tIns="34276" rIns="68550" bIns="34276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87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71"/>
            <a:ext cx="4117446" cy="2265389"/>
          </a:xfrm>
        </p:spPr>
        <p:txBody>
          <a:bodyPr vert="horz" lIns="61691" tIns="34276" rIns="61691" bIns="34276" rtlCol="0" anchor="ctr" anchorCtr="0">
            <a:noAutofit/>
          </a:bodyPr>
          <a:lstStyle>
            <a:lvl1pPr marL="0" indent="0" algn="l" defTabSz="68552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233172"/>
            <a:ext cx="3895344" cy="4656582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500" baseline="0">
                <a:solidFill>
                  <a:schemeClr val="tx1"/>
                </a:solidFill>
                <a:latin typeface="+mj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8" name="Picture 7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40"/>
            <a:ext cx="181018" cy="4075189"/>
          </a:xfrm>
          <a:prstGeom prst="rect">
            <a:avLst/>
          </a:prstGeom>
        </p:spPr>
      </p:pic>
      <p:pic>
        <p:nvPicPr>
          <p:cNvPr id="6" name="Picture 5" descr="vertical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1955" y="583262"/>
            <a:ext cx="89319" cy="3965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401" y="3209560"/>
            <a:ext cx="4684867" cy="288131"/>
          </a:xfrm>
        </p:spPr>
        <p:txBody>
          <a:bodyPr vert="horz" lIns="68550" tIns="34276" rIns="68550" bIns="34276" rtlCol="0">
            <a:normAutofit/>
          </a:bodyPr>
          <a:lstStyle>
            <a:lvl1pPr marL="0" indent="0" algn="l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50" tIns="34276" rIns="68550" bIns="34276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707" y="2462028"/>
            <a:ext cx="4712557" cy="766763"/>
          </a:xfrm>
        </p:spPr>
        <p:txBody>
          <a:bodyPr vert="horz" lIns="61691" tIns="34276" rIns="61691" bIns="34276" rtlCol="0" anchor="b" anchorCtr="0">
            <a:noAutofit/>
          </a:bodyPr>
          <a:lstStyle>
            <a:lvl1pPr marL="0" indent="0" algn="l" defTabSz="68552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50" tIns="34276" rIns="68550" bIns="34276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93" y="1438276"/>
            <a:ext cx="2676525" cy="2166938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grpSp>
        <p:nvGrpSpPr>
          <p:cNvPr id="24" name="Group 67"/>
          <p:cNvGrpSpPr/>
          <p:nvPr/>
        </p:nvGrpSpPr>
        <p:grpSpPr>
          <a:xfrm>
            <a:off x="341800" y="226414"/>
            <a:ext cx="691030" cy="368312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25" name="Rectangle 24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grpSp>
        <p:nvGrpSpPr>
          <p:cNvPr id="22" name="Group 38"/>
          <p:cNvGrpSpPr/>
          <p:nvPr userDrawn="1"/>
        </p:nvGrpSpPr>
        <p:grpSpPr>
          <a:xfrm>
            <a:off x="341352" y="233365"/>
            <a:ext cx="908367" cy="360170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23" name="Rectangle 2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4606306"/>
            <a:ext cx="9156700" cy="5372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2683566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2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marL="0" algn="ctr" defTabSz="685520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283405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2" y="62618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253323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363475"/>
            <a:ext cx="8755128" cy="3279098"/>
          </a:xfrm>
        </p:spPr>
        <p:txBody>
          <a:bodyPr anchor="b" anchorCtr="0"/>
          <a:lstStyle>
            <a:lvl1pPr marL="171382" indent="-171382">
              <a:buFont typeface="Arial" pitchFamily="34" charset="0"/>
              <a:buChar char="“"/>
              <a:defRPr sz="410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63" y="4926859"/>
            <a:ext cx="812991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63" y="4926859"/>
            <a:ext cx="812991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1190" y="4019179"/>
            <a:ext cx="8574685" cy="460772"/>
          </a:xfrm>
        </p:spPr>
        <p:txBody>
          <a:bodyPr vert="horz" lIns="68550" tIns="34276" rIns="68550" bIns="34276" rtlCol="0">
            <a:normAutofit/>
          </a:bodyPr>
          <a:lstStyle>
            <a:lvl1pPr marL="0" indent="0"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ltGray">
          <a:xfrm>
            <a:off x="265683" y="4928161"/>
            <a:ext cx="3420515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 anchorCtr="0">
            <a:spAutoFit/>
          </a:bodyPr>
          <a:lstStyle/>
          <a:p>
            <a:pPr algn="l" defTabSz="610541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ltGray">
          <a:xfrm>
            <a:off x="8674674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5" y="3595766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596646"/>
            <a:ext cx="5329238" cy="300380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9" y="233172"/>
            <a:ext cx="3273552" cy="184480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50" tIns="34276" rIns="68550" bIns="34276" rtlCol="0" anchor="ctr" anchorCtr="0">
            <a:normAutofit/>
          </a:bodyPr>
          <a:lstStyle>
            <a:lvl1pPr marL="0" indent="0" algn="ctr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2571750"/>
            <a:ext cx="7009298" cy="1099786"/>
          </a:xfrm>
        </p:spPr>
        <p:txBody>
          <a:bodyPr anchor="t">
            <a:spAutoFit/>
          </a:bodyPr>
          <a:lstStyle>
            <a:lvl1pPr marL="0" marR="0" indent="0" algn="l" defTabSz="6855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644652"/>
            <a:ext cx="3630168" cy="37719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43"/>
            <a:ext cx="4349918" cy="450121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9007" y="233363"/>
            <a:ext cx="326786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50" tIns="34276" rIns="68550" bIns="34276" rtlCol="0" anchor="ctr" anchorCtr="0">
            <a:normAutofit/>
          </a:bodyPr>
          <a:lstStyle>
            <a:lvl1pPr marL="0" indent="0" algn="ctr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40" y="233363"/>
            <a:ext cx="330200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50" tIns="34276" rIns="68550" bIns="34276" rtlCol="0" anchor="ctr" anchorCtr="0">
            <a:normAutofit/>
          </a:bodyPr>
          <a:lstStyle>
            <a:lvl1pPr marL="0" indent="0" algn="ctr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979833" y="233363"/>
            <a:ext cx="1838730" cy="98107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50" tIns="34276" rIns="68550" bIns="34276" rtlCol="0" anchor="ctr" anchorCtr="0">
            <a:normAutofit/>
          </a:bodyPr>
          <a:lstStyle>
            <a:lvl1pPr marL="0" indent="0" algn="ctr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81" y="2271728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28"/>
            <a:ext cx="2537420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50" tIns="34276" rIns="68550" bIns="34276" rtlCol="0" anchor="ctr" anchorCtr="0">
            <a:normAutofit/>
          </a:bodyPr>
          <a:lstStyle>
            <a:lvl1pPr marL="0" indent="0" algn="ctr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2271728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28"/>
            <a:ext cx="4028516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50" tIns="34276" rIns="68550" bIns="34276" rtlCol="0" anchor="ctr" anchorCtr="0">
            <a:normAutofit/>
          </a:bodyPr>
          <a:lstStyle>
            <a:lvl1pPr marL="0" indent="0" algn="ctr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6979833" y="1262759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6979833" y="1257301"/>
            <a:ext cx="1838730" cy="2587058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50" tIns="34276" rIns="68550" bIns="34276" rtlCol="0" anchor="ctr" anchorCtr="0">
            <a:normAutofit/>
          </a:bodyPr>
          <a:lstStyle>
            <a:lvl1pPr marL="0" indent="0" algn="ctr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6979833" y="3887223"/>
            <a:ext cx="1838730" cy="97869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50" tIns="34276" rIns="68550" bIns="34276" rtlCol="0" anchor="ctr" anchorCtr="0">
            <a:normAutofit/>
          </a:bodyPr>
          <a:lstStyle>
            <a:lvl1pPr marL="0" indent="0" algn="ctr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233187"/>
            <a:ext cx="8476488" cy="45565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0" tIns="34276" rIns="68550" bIns="34276"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93" y="233188"/>
            <a:ext cx="8474869" cy="4540639"/>
          </a:xfrm>
          <a:ln>
            <a:solidFill>
              <a:schemeClr val="bg2"/>
            </a:solidFill>
          </a:ln>
        </p:spPr>
        <p:txBody>
          <a:bodyPr vert="horz" lIns="68550" tIns="34276" rIns="68550" bIns="34276" rtlCol="0" anchor="ctr" anchorCtr="0">
            <a:normAutofit/>
          </a:bodyPr>
          <a:lstStyle>
            <a:lvl1pPr marL="0" indent="0" algn="ctr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marL="0" algn="r" defTabSz="610541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83" y="4928161"/>
            <a:ext cx="3420515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 anchorCtr="0">
            <a:spAutoFit/>
          </a:bodyPr>
          <a:lstStyle/>
          <a:p>
            <a:pPr algn="l" defTabSz="610541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74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8" name="Picture 7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375" y="4781149"/>
            <a:ext cx="8477250" cy="128588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673" tIns="34267" rIns="61673" bIns="34267" rtlCol="0" anchor="b" anchorCtr="0">
            <a:noAutofit/>
          </a:bodyPr>
          <a:lstStyle>
            <a:lvl1pPr algn="l" defTabSz="685349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200150"/>
            <a:ext cx="4005072" cy="281178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460754"/>
            <a:ext cx="3429000" cy="224256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68580"/>
            <a:ext cx="9326880" cy="528066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7" name="Picture 36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2916766" y="582930"/>
            <a:ext cx="5899416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50" tIns="34276" rIns="68550" bIns="34276" rtlCol="0" anchor="ctr">
            <a:normAutofit/>
          </a:bodyPr>
          <a:lstStyle>
            <a:lvl1pPr marL="0" indent="0" algn="ctr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55" name="Picture 54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4391620" y="584002"/>
            <a:ext cx="4424562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50" tIns="34276" rIns="68550" bIns="34276" rtlCol="0" anchor="ctr">
            <a:normAutofit/>
          </a:bodyPr>
          <a:lstStyle>
            <a:lvl1pPr marL="0" indent="0" algn="ctr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3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5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22" name="Rectangle 2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38" name="Group 3"/>
          <p:cNvGrpSpPr/>
          <p:nvPr userDrawn="1"/>
        </p:nvGrpSpPr>
        <p:grpSpPr>
          <a:xfrm>
            <a:off x="341351" y="4593457"/>
            <a:ext cx="787133" cy="312101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39" name="Rectangle 3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marL="0" algn="r" defTabSz="610541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265683" y="4928161"/>
            <a:ext cx="3420515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 anchorCtr="0">
            <a:spAutoFit/>
          </a:bodyPr>
          <a:lstStyle/>
          <a:p>
            <a:pPr algn="l" defTabSz="610541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74674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Rectangle 33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4595656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4284393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485756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385239" y="4144281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711686" y="4144281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18" name="Freeform 17"/>
          <p:cNvSpPr>
            <a:spLocks noEditPoints="1"/>
          </p:cNvSpPr>
          <p:nvPr userDrawn="1"/>
        </p:nvSpPr>
        <p:spPr bwMode="black">
          <a:xfrm>
            <a:off x="4778531" y="4380152"/>
            <a:ext cx="16480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0" tIns="34261" rIns="68520" bIns="34261"/>
          <a:lstStyle/>
          <a:p>
            <a:pPr defTabSz="685235"/>
            <a:endParaRPr lang="en-US" sz="1400" dirty="0">
              <a:solidFill>
                <a:srgbClr val="0096D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18" grpId="0" animBg="1"/>
    </p:bld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644706" y="2295367"/>
            <a:ext cx="1851477" cy="484746"/>
          </a:xfrm>
          <a:prstGeom prst="rect">
            <a:avLst/>
          </a:prstGeom>
          <a:noFill/>
        </p:spPr>
        <p:txBody>
          <a:bodyPr wrap="none" lIns="68550" tIns="34276" rIns="68550" bIns="34276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818326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942461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09074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26265" y="2040632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683019" y="2311846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913949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144868" y="2040632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371715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7602634" y="2311846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195251" y="2040617"/>
            <a:ext cx="1886441" cy="1082310"/>
            <a:chOff x="7455332" y="2720823"/>
            <a:chExt cx="3407179" cy="1443080"/>
          </a:xfrm>
        </p:grpSpPr>
        <p:sp>
          <p:nvSpPr>
            <p:cNvPr id="35" name="Rectangle 34"/>
            <p:cNvSpPr>
              <a:spLocks noChangeArrowheads="1"/>
            </p:cNvSpPr>
            <p:nvPr userDrawn="1"/>
          </p:nvSpPr>
          <p:spPr bwMode="black">
            <a:xfrm>
              <a:off x="8415126" y="3708604"/>
              <a:ext cx="155448" cy="4418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9320695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7764419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black">
            <a:xfrm>
              <a:off x="9933443" y="3697606"/>
              <a:ext cx="618172" cy="466297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8771205" y="3697606"/>
              <a:ext cx="403078" cy="466297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7455332" y="3082440"/>
              <a:ext cx="146409" cy="227032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865637" y="2930181"/>
              <a:ext cx="146409" cy="37929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8268719" y="2720823"/>
              <a:ext cx="146409" cy="698767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8679024" y="2930181"/>
              <a:ext cx="146409" cy="379292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9080293" y="3082441"/>
              <a:ext cx="155448" cy="22703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9490603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900912" y="2720823"/>
              <a:ext cx="148216" cy="69876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0303986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0714295" y="3082441"/>
              <a:ext cx="148216" cy="22703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  <p:sp>
        <p:nvSpPr>
          <p:cNvPr id="49" name="TextBox 48"/>
          <p:cNvSpPr txBox="1"/>
          <p:nvPr userDrawn="1"/>
        </p:nvSpPr>
        <p:spPr>
          <a:xfrm>
            <a:off x="644718" y="2295367"/>
            <a:ext cx="1851417" cy="484716"/>
          </a:xfrm>
          <a:prstGeom prst="rect">
            <a:avLst/>
          </a:prstGeom>
          <a:noFill/>
        </p:spPr>
        <p:txBody>
          <a:bodyPr wrap="none" lIns="68520" tIns="34261" rIns="68520" bIns="34261" rtlCol="0">
            <a:spAutoFit/>
          </a:bodyPr>
          <a:lstStyle/>
          <a:p>
            <a:pPr defTabSz="685235"/>
            <a:r>
              <a:rPr lang="en-US" sz="2700" dirty="0">
                <a:solidFill>
                  <a:srgbClr val="FFFFFF"/>
                </a:solidFill>
              </a:rPr>
              <a:t>Thank you.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6" name="Rectangle 35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4595656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284393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485756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385239" y="4144281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711686" y="4144281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706" y="2295367"/>
            <a:ext cx="1851477" cy="484746"/>
          </a:xfrm>
          <a:prstGeom prst="rect">
            <a:avLst/>
          </a:prstGeom>
          <a:noFill/>
        </p:spPr>
        <p:txBody>
          <a:bodyPr wrap="none" lIns="68550" tIns="34276" rIns="68550" bIns="34276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6818326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5942461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6509074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226265" y="2040632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6683019" y="2311846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6913949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144868" y="2040632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7371715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black">
          <a:xfrm>
            <a:off x="7602634" y="2311846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0" tIns="34276" rIns="68550" bIns="3427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0" grpId="0" animBg="1"/>
      <p:bldP spid="50" grpId="1" animBg="1"/>
    </p:bld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217364" y="2265414"/>
            <a:ext cx="8694295" cy="1318253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9" y="1475977"/>
            <a:ext cx="8112125" cy="1805282"/>
          </a:xfrm>
        </p:spPr>
        <p:txBody>
          <a:bodyPr/>
          <a:lstStyle>
            <a:lvl1pPr algn="l" defTabSz="68523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41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</a:t>
            </a:r>
            <a:r>
              <a:rPr lang="en-US" sz="500" dirty="0" smtClean="0">
                <a:solidFill>
                  <a:srgbClr val="C0C0C0"/>
                </a:solidFill>
              </a:rPr>
              <a:t>2012</a:t>
            </a:r>
            <a:r>
              <a:rPr lang="en-US" sz="500" baseline="0" dirty="0" smtClean="0">
                <a:solidFill>
                  <a:srgbClr val="C0C0C0"/>
                </a:solidFill>
              </a:rPr>
              <a:t> </a:t>
            </a:r>
            <a:r>
              <a:rPr lang="en-US" sz="500" dirty="0" smtClean="0">
                <a:solidFill>
                  <a:srgbClr val="C0C0C0"/>
                </a:solidFill>
              </a:rPr>
              <a:t>Cisco </a:t>
            </a:r>
            <a:r>
              <a:rPr lang="en-US" sz="500" dirty="0">
                <a:solidFill>
                  <a:srgbClr val="C0C0C0"/>
                </a:solidFill>
              </a:rPr>
              <a:t>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26322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673" tIns="34267" rIns="61673" bIns="34267" rtlCol="0" anchor="b" anchorCtr="0">
            <a:noAutofit/>
          </a:bodyPr>
          <a:lstStyle>
            <a:lvl1pPr algn="l" defTabSz="685349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animated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66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46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702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623465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3537586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485911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7" y="4960621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500" y="5039600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2" y="5001457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5" y="768938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298874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4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50" y="1298874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7" y="1485911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60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2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83"/>
            <a:ext cx="8112125" cy="2180429"/>
          </a:xfrm>
        </p:spPr>
        <p:txBody>
          <a:bodyPr/>
          <a:lstStyle>
            <a:lvl1pPr algn="l" defTabSz="6856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91" name="Group 67"/>
          <p:cNvGrpSpPr/>
          <p:nvPr/>
        </p:nvGrpSpPr>
        <p:grpSpPr>
          <a:xfrm>
            <a:off x="341812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6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870323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870323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2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83"/>
            <a:ext cx="8112125" cy="2180429"/>
          </a:xfrm>
        </p:spPr>
        <p:txBody>
          <a:bodyPr/>
          <a:lstStyle>
            <a:lvl1pPr algn="l" defTabSz="6856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ltGray">
          <a:xfrm>
            <a:off x="870323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grpSp>
        <p:nvGrpSpPr>
          <p:cNvPr id="91" name="Group 67"/>
          <p:cNvGrpSpPr/>
          <p:nvPr/>
        </p:nvGrpSpPr>
        <p:grpSpPr>
          <a:xfrm>
            <a:off x="341812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34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36" name="Picture 35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oli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2677944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47829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marL="0" algn="ctr" defTabSz="685634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4" y="-218496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2" y="4274407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13714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3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solid gradient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7" name="Rounded Rectangle 36"/>
          <p:cNvSpPr/>
          <p:nvPr/>
        </p:nvSpPr>
        <p:spPr>
          <a:xfrm>
            <a:off x="1823499" y="2481718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0" y="927528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marL="0" algn="ctr" defTabSz="685634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585484" y="-1542021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105452" y="208785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>
            <a:off x="3036073" y="130803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3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30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299359"/>
            <a:ext cx="8112125" cy="1805282"/>
          </a:xfrm>
        </p:spPr>
        <p:txBody>
          <a:bodyPr/>
          <a:lstStyle>
            <a:lvl1pPr algn="l" defTabSz="685634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-113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7362" y="2267175"/>
            <a:ext cx="8694295" cy="251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 animBg="1"/>
    </p:bld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15" y="324161"/>
            <a:ext cx="8580923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3232" y="1008126"/>
            <a:ext cx="8570912" cy="3723894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004810"/>
            <a:ext cx="4021116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004810"/>
            <a:ext cx="4222440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15" y="324161"/>
            <a:ext cx="8580923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984231" y="1058444"/>
            <a:ext cx="3759720" cy="359549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E2F4FA"/>
              </a:gs>
              <a:gs pos="47000">
                <a:schemeClr val="bg1"/>
              </a:gs>
              <a:gs pos="100000">
                <a:srgbClr val="E2F4FA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14" y="324161"/>
            <a:ext cx="8580923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26" y="1004810"/>
            <a:ext cx="4011105" cy="3724275"/>
          </a:xfrm>
        </p:spPr>
        <p:txBody>
          <a:bodyPr/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74"/>
            <a:ext cx="3236976" cy="488605"/>
          </a:xfrm>
        </p:spPr>
        <p:txBody>
          <a:bodyPr>
            <a:spAutoFit/>
          </a:bodyPr>
          <a:lstStyle>
            <a:lvl1pPr marL="85709" indent="-85709" algn="l" defTabSz="685634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06671" y="957262"/>
            <a:ext cx="169767" cy="3821906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309479" y="3552444"/>
            <a:ext cx="3237819" cy="25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251393" y="4928202"/>
            <a:ext cx="2568027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26314"/>
            <a:ext cx="4123944" cy="628650"/>
          </a:xfrm>
        </p:spPr>
        <p:txBody>
          <a:bodyPr vert="horz" lIns="61703" tIns="34282" rIns="61703" bIns="34282" rtlCol="0" anchor="t" anchorCtr="0">
            <a:noAutofit/>
          </a:bodyPr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200150"/>
            <a:ext cx="4142232" cy="339471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76134" indent="-17141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476134" indent="-17141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13" name="Picture 12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36"/>
            <a:ext cx="181018" cy="4075189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22434" y="233172"/>
            <a:ext cx="3896359" cy="630936"/>
          </a:xfrm>
        </p:spPr>
        <p:txBody>
          <a:bodyPr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5176" y="4389142"/>
            <a:ext cx="8112126" cy="288131"/>
          </a:xfrm>
        </p:spPr>
        <p:txBody>
          <a:bodyPr>
            <a:normAutofit/>
          </a:bodyPr>
          <a:lstStyle>
            <a:lvl1pPr marL="0" indent="0" algn="l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342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2" tIns="34267" rIns="68532" bIns="34267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61" y="486918"/>
            <a:ext cx="8112125" cy="3360420"/>
          </a:xfrm>
        </p:spPr>
        <p:txBody>
          <a:bodyPr/>
          <a:lstStyle>
            <a:lvl1pPr marL="174910" indent="-174910" algn="l" defTabSz="685349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2" tIns="34267" rIns="68532" bIns="34267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83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6" y="1200155"/>
            <a:ext cx="2622550" cy="329326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88" y="1200151"/>
            <a:ext cx="2593975" cy="3271838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9" y="1200151"/>
            <a:ext cx="2633662" cy="3250406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9" name="Picture 18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5925" y="542936"/>
            <a:ext cx="181018" cy="4075189"/>
          </a:xfrm>
          <a:prstGeom prst="rect">
            <a:avLst/>
          </a:prstGeom>
        </p:spPr>
      </p:pic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99936" y="542936"/>
            <a:ext cx="181018" cy="4075189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19518" y="75438"/>
            <a:ext cx="2668457" cy="864108"/>
          </a:xfrm>
        </p:spPr>
        <p:txBody>
          <a:bodyPr anchor="b" anchorCtr="0"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258405" y="75438"/>
            <a:ext cx="2599859" cy="864108"/>
          </a:xfrm>
        </p:spPr>
        <p:txBody>
          <a:bodyPr anchor="b" anchorCtr="0"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72202" y="75438"/>
            <a:ext cx="2634158" cy="864108"/>
          </a:xfrm>
        </p:spPr>
        <p:txBody>
          <a:bodyPr anchor="b" anchorCtr="0"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754346"/>
            <a:ext cx="9144000" cy="20392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 dirty="0" smtClean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329783"/>
            <a:ext cx="8567244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70" y="1107281"/>
            <a:ext cx="8439461" cy="3228975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546580"/>
            <a:ext cx="7461250" cy="207759"/>
          </a:xfrm>
        </p:spPr>
        <p:txBody>
          <a:bodyPr wrap="square" anchor="b" anchorCtr="0">
            <a:spAutoFit/>
          </a:bodyPr>
          <a:lstStyle>
            <a:lvl1pPr algn="l" defTabSz="603500">
              <a:lnSpc>
                <a:spcPct val="100000"/>
              </a:lnSpc>
              <a:spcBef>
                <a:spcPct val="50000"/>
              </a:spcBef>
              <a:buNone/>
              <a:defRPr sz="9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703" tIns="34282" rIns="61703" bIns="34282" rtlCol="0" anchor="b" anchorCtr="0">
            <a:noAutofit/>
          </a:bodyPr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200150"/>
            <a:ext cx="4005072" cy="281178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460754"/>
            <a:ext cx="3429000" cy="224256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703" tIns="34282" rIns="61703" bIns="34282" rtlCol="0" anchor="b" anchorCtr="0">
            <a:noAutofit/>
          </a:bodyPr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5176" y="4389132"/>
            <a:ext cx="8112126" cy="288131"/>
          </a:xfrm>
        </p:spPr>
        <p:txBody>
          <a:bodyPr>
            <a:normAutofit/>
          </a:bodyPr>
          <a:lstStyle>
            <a:lvl1pPr mar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61" y="486918"/>
            <a:ext cx="8112125" cy="3360420"/>
          </a:xfrm>
        </p:spPr>
        <p:txBody>
          <a:bodyPr/>
          <a:lstStyle>
            <a:lvl1pPr marL="174980" indent="-174980" algn="l" defTabSz="685634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83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67"/>
            <a:ext cx="4117446" cy="2265389"/>
          </a:xfrm>
        </p:spPr>
        <p:txBody>
          <a:bodyPr vert="horz" lIns="61703" tIns="34282" rIns="61703" bIns="34282" rtlCol="0" anchor="ctr" anchorCtr="0">
            <a:noAutofit/>
          </a:bodyPr>
          <a:lstStyle>
            <a:lvl1pPr marL="0" indent="0" algn="l" defTabSz="685634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233172"/>
            <a:ext cx="3895344" cy="4656582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500" baseline="0">
                <a:solidFill>
                  <a:schemeClr val="tx1"/>
                </a:solidFill>
                <a:latin typeface="+mj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8" name="Picture 7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36"/>
            <a:ext cx="181018" cy="4075189"/>
          </a:xfrm>
          <a:prstGeom prst="rect">
            <a:avLst/>
          </a:prstGeom>
        </p:spPr>
      </p:pic>
      <p:pic>
        <p:nvPicPr>
          <p:cNvPr id="6" name="Picture 5" descr="vertical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1955" y="583262"/>
            <a:ext cx="89319" cy="3965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97" y="3209556"/>
            <a:ext cx="4684867" cy="288131"/>
          </a:xfrm>
        </p:spPr>
        <p:txBody>
          <a:bodyPr vert="horz" lIns="68562" tIns="34282" rIns="68562" bIns="34282" rtlCol="0">
            <a:normAutofit/>
          </a:bodyPr>
          <a:lstStyle>
            <a:lvl1pPr mar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707" y="2462028"/>
            <a:ext cx="4712557" cy="766763"/>
          </a:xfrm>
        </p:spPr>
        <p:txBody>
          <a:bodyPr vert="horz" lIns="61703" tIns="34282" rIns="61703" bIns="34282" rtlCol="0" anchor="b" anchorCtr="0">
            <a:noAutofit/>
          </a:bodyPr>
          <a:lstStyle>
            <a:lvl1pPr marL="0" indent="0" algn="l" defTabSz="685634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89" y="1438276"/>
            <a:ext cx="2676525" cy="2166938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grpSp>
        <p:nvGrpSpPr>
          <p:cNvPr id="24" name="Group 67"/>
          <p:cNvGrpSpPr/>
          <p:nvPr/>
        </p:nvGrpSpPr>
        <p:grpSpPr>
          <a:xfrm>
            <a:off x="341800" y="226414"/>
            <a:ext cx="691030" cy="368312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25" name="Rectangle 24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grpSp>
        <p:nvGrpSpPr>
          <p:cNvPr id="22" name="Group 38"/>
          <p:cNvGrpSpPr/>
          <p:nvPr userDrawn="1"/>
        </p:nvGrpSpPr>
        <p:grpSpPr>
          <a:xfrm>
            <a:off x="341352" y="233365"/>
            <a:ext cx="908367" cy="360170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23" name="Rectangle 2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4606302"/>
            <a:ext cx="9156700" cy="5372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2683566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2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marL="0" algn="ctr" defTabSz="685634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283401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2" y="62617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253323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363475"/>
            <a:ext cx="8755128" cy="3279098"/>
          </a:xfrm>
        </p:spPr>
        <p:txBody>
          <a:bodyPr anchor="b" anchorCtr="0"/>
          <a:lstStyle>
            <a:lvl1pPr marL="171410" indent="-171410">
              <a:buFont typeface="Arial" pitchFamily="34" charset="0"/>
              <a:buChar char="“"/>
              <a:defRPr sz="410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63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63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1190" y="4019179"/>
            <a:ext cx="8574685" cy="460772"/>
          </a:xfrm>
        </p:spPr>
        <p:txBody>
          <a:bodyPr vert="horz" lIns="68562" tIns="34282" rIns="68562" bIns="34282" rtlCol="0">
            <a:normAutofit/>
          </a:bodyPr>
          <a:lstStyle>
            <a:lvl1pPr marL="0" indent="0"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5" y="3595766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596646"/>
            <a:ext cx="5329238" cy="300380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9" y="233172"/>
            <a:ext cx="3273552" cy="184480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2571750"/>
            <a:ext cx="7009298" cy="1099798"/>
          </a:xfrm>
        </p:spPr>
        <p:txBody>
          <a:bodyPr anchor="t">
            <a:sp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93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73"/>
            <a:ext cx="4117446" cy="2265389"/>
          </a:xfrm>
        </p:spPr>
        <p:txBody>
          <a:bodyPr vert="horz" lIns="61673" tIns="34267" rIns="61673" bIns="34267" rtlCol="0" anchor="ctr" anchorCtr="0">
            <a:noAutofit/>
          </a:bodyPr>
          <a:lstStyle>
            <a:lvl1pPr marL="0" indent="0" algn="l" defTabSz="685349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233172"/>
            <a:ext cx="3895344" cy="4656582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500" baseline="0">
                <a:solidFill>
                  <a:schemeClr val="tx1"/>
                </a:solidFill>
                <a:latin typeface="+mj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8" name="Picture 7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46"/>
            <a:ext cx="181018" cy="4075189"/>
          </a:xfrm>
          <a:prstGeom prst="rect">
            <a:avLst/>
          </a:prstGeom>
        </p:spPr>
      </p:pic>
      <p:pic>
        <p:nvPicPr>
          <p:cNvPr id="6" name="Picture 5" descr="vertical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1955" y="583262"/>
            <a:ext cx="89319" cy="3965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644652"/>
            <a:ext cx="3630168" cy="37719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37"/>
            <a:ext cx="4349918" cy="450133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9003" y="233363"/>
            <a:ext cx="326786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36" y="233363"/>
            <a:ext cx="330200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979833" y="233363"/>
            <a:ext cx="1838730" cy="98107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77" y="2271724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24"/>
            <a:ext cx="2537420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2271724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24"/>
            <a:ext cx="4028516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6979833" y="1262755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6979833" y="1257301"/>
            <a:ext cx="1838730" cy="2587058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6979833" y="3887223"/>
            <a:ext cx="1838730" cy="97869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233183"/>
            <a:ext cx="8476488" cy="45565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89" y="233184"/>
            <a:ext cx="8474869" cy="4540639"/>
          </a:xfrm>
          <a:ln>
            <a:solidFill>
              <a:schemeClr val="bg2"/>
            </a:solidFill>
          </a:ln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marL="0" algn="r" defTabSz="610643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8" name="Picture 7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375" y="4781149"/>
            <a:ext cx="8477250" cy="128588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68580"/>
            <a:ext cx="9326880" cy="528066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7" name="Picture 36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2916766" y="582930"/>
            <a:ext cx="5899416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62" tIns="34282" rIns="68562" bIns="34282" rtlCol="0" anchor="ctr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55" name="Picture 54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4391620" y="584002"/>
            <a:ext cx="4424562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62" tIns="34282" rIns="68562" bIns="34282" rtlCol="0" anchor="ctr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3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22" name="Rectangle 2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38" name="Group 3"/>
          <p:cNvGrpSpPr/>
          <p:nvPr userDrawn="1"/>
        </p:nvGrpSpPr>
        <p:grpSpPr>
          <a:xfrm>
            <a:off x="341351" y="4593457"/>
            <a:ext cx="787133" cy="312101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39" name="Rectangle 3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marL="0" algn="r" defTabSz="610643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Rectangle 33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4595652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4284389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485752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385239" y="4144277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711686" y="4144277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18" name="Freeform 17"/>
          <p:cNvSpPr>
            <a:spLocks noEditPoints="1"/>
          </p:cNvSpPr>
          <p:nvPr userDrawn="1"/>
        </p:nvSpPr>
        <p:spPr bwMode="black">
          <a:xfrm>
            <a:off x="4778531" y="4380152"/>
            <a:ext cx="16480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0" tIns="34261" rIns="68520" bIns="34261"/>
          <a:lstStyle/>
          <a:p>
            <a:pPr defTabSz="685235"/>
            <a:endParaRPr lang="en-US" sz="1400" dirty="0">
              <a:solidFill>
                <a:srgbClr val="0096D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18" grpId="0" animBg="1"/>
    </p:bld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644692" y="2295367"/>
            <a:ext cx="1851502" cy="484758"/>
          </a:xfrm>
          <a:prstGeom prst="rect">
            <a:avLst/>
          </a:prstGeom>
          <a:noFill/>
        </p:spPr>
        <p:txBody>
          <a:bodyPr wrap="none" lIns="68562" tIns="34282" rIns="68562" bIns="34282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818322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942461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09073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26265" y="2040628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683019" y="2311842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913945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144864" y="2040628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371711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7602628" y="2311842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195251" y="2040617"/>
            <a:ext cx="1886441" cy="1082310"/>
            <a:chOff x="7455332" y="2720823"/>
            <a:chExt cx="3407179" cy="1443080"/>
          </a:xfrm>
        </p:grpSpPr>
        <p:sp>
          <p:nvSpPr>
            <p:cNvPr id="35" name="Rectangle 34"/>
            <p:cNvSpPr>
              <a:spLocks noChangeArrowheads="1"/>
            </p:cNvSpPr>
            <p:nvPr userDrawn="1"/>
          </p:nvSpPr>
          <p:spPr bwMode="black">
            <a:xfrm>
              <a:off x="8415126" y="3708604"/>
              <a:ext cx="155448" cy="4418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9320695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7764419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black">
            <a:xfrm>
              <a:off x="9933443" y="3697606"/>
              <a:ext cx="618172" cy="466297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8771205" y="3697606"/>
              <a:ext cx="403078" cy="466297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7455332" y="3082440"/>
              <a:ext cx="146409" cy="227032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865637" y="2930181"/>
              <a:ext cx="146409" cy="37929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8268719" y="2720823"/>
              <a:ext cx="146409" cy="698767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8679024" y="2930181"/>
              <a:ext cx="146409" cy="379292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9080293" y="3082441"/>
              <a:ext cx="155448" cy="22703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9490603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900912" y="2720823"/>
              <a:ext cx="148216" cy="69876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0303986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0714295" y="3082441"/>
              <a:ext cx="148216" cy="22703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  <p:sp>
        <p:nvSpPr>
          <p:cNvPr id="49" name="TextBox 48"/>
          <p:cNvSpPr txBox="1"/>
          <p:nvPr userDrawn="1"/>
        </p:nvSpPr>
        <p:spPr>
          <a:xfrm>
            <a:off x="644718" y="2295367"/>
            <a:ext cx="1851417" cy="484716"/>
          </a:xfrm>
          <a:prstGeom prst="rect">
            <a:avLst/>
          </a:prstGeom>
          <a:noFill/>
        </p:spPr>
        <p:txBody>
          <a:bodyPr wrap="none" lIns="68520" tIns="34261" rIns="68520" bIns="34261" rtlCol="0">
            <a:spAutoFit/>
          </a:bodyPr>
          <a:lstStyle/>
          <a:p>
            <a:pPr defTabSz="685235"/>
            <a:r>
              <a:rPr lang="en-US" sz="2700" dirty="0">
                <a:solidFill>
                  <a:srgbClr val="FFFFFF"/>
                </a:solidFill>
              </a:rPr>
              <a:t>Thank you.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406" y="3209566"/>
            <a:ext cx="4684867" cy="288131"/>
          </a:xfrm>
        </p:spPr>
        <p:txBody>
          <a:bodyPr vert="horz" lIns="68532" tIns="34267" rIns="68532" bIns="34267" rtlCol="0">
            <a:normAutofit/>
          </a:bodyPr>
          <a:lstStyle>
            <a:lvl1pPr marL="0" indent="0" algn="l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2" tIns="34267" rIns="68532" bIns="34267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717" y="2462028"/>
            <a:ext cx="4712557" cy="766763"/>
          </a:xfrm>
        </p:spPr>
        <p:txBody>
          <a:bodyPr vert="horz" lIns="61673" tIns="34267" rIns="61673" bIns="34267" rtlCol="0" anchor="b" anchorCtr="0">
            <a:noAutofit/>
          </a:bodyPr>
          <a:lstStyle>
            <a:lvl1pPr marL="0" indent="0" algn="l" defTabSz="685349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2" tIns="34267" rIns="68532" bIns="34267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99" y="1438276"/>
            <a:ext cx="2676525" cy="2166938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grpSp>
        <p:nvGrpSpPr>
          <p:cNvPr id="24" name="Group 67"/>
          <p:cNvGrpSpPr/>
          <p:nvPr/>
        </p:nvGrpSpPr>
        <p:grpSpPr>
          <a:xfrm>
            <a:off x="341800" y="226414"/>
            <a:ext cx="691030" cy="368312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25" name="Rectangle 24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grpSp>
        <p:nvGrpSpPr>
          <p:cNvPr id="22" name="Group 38"/>
          <p:cNvGrpSpPr/>
          <p:nvPr userDrawn="1"/>
        </p:nvGrpSpPr>
        <p:grpSpPr>
          <a:xfrm>
            <a:off x="341352" y="233365"/>
            <a:ext cx="908367" cy="360170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23" name="Rectangle 2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6" name="Rectangle 35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4595652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284389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485752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385239" y="4144277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711686" y="4144277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692" y="2295367"/>
            <a:ext cx="1851502" cy="484758"/>
          </a:xfrm>
          <a:prstGeom prst="rect">
            <a:avLst/>
          </a:prstGeom>
          <a:noFill/>
        </p:spPr>
        <p:txBody>
          <a:bodyPr wrap="none" lIns="68562" tIns="34282" rIns="68562" bIns="34282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6818322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5942461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6509073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226265" y="2040628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6683019" y="2311842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6913945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144864" y="2040628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7371711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black">
          <a:xfrm>
            <a:off x="7602628" y="2311842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0" grpId="0" animBg="1"/>
      <p:bldP spid="50" grpId="1" animBg="1"/>
    </p:bld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animated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66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46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702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623465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3537586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485911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7" y="4960621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500" y="5039600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2" y="5001457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5" y="768938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298874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4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50" y="1298874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7" y="1485911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60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2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83"/>
            <a:ext cx="8112125" cy="2180429"/>
          </a:xfrm>
        </p:spPr>
        <p:txBody>
          <a:bodyPr/>
          <a:lstStyle>
            <a:lvl1pPr algn="l" defTabSz="6856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91" name="Group 67"/>
          <p:cNvGrpSpPr/>
          <p:nvPr/>
        </p:nvGrpSpPr>
        <p:grpSpPr>
          <a:xfrm>
            <a:off x="341812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56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348718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870323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870323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2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83"/>
            <a:ext cx="8112125" cy="2180429"/>
          </a:xfrm>
        </p:spPr>
        <p:txBody>
          <a:bodyPr/>
          <a:lstStyle>
            <a:lvl1pPr algn="l" defTabSz="6856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ltGray">
          <a:xfrm>
            <a:off x="870323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grpSp>
        <p:nvGrpSpPr>
          <p:cNvPr id="91" name="Group 67"/>
          <p:cNvGrpSpPr/>
          <p:nvPr/>
        </p:nvGrpSpPr>
        <p:grpSpPr>
          <a:xfrm>
            <a:off x="341812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34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pic>
        <p:nvPicPr>
          <p:cNvPr id="36" name="Picture 35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8876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oli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2677944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47829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 defTabSz="685634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4" y="-218496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2" y="4274407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13714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3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FFFFFF"/>
                </a:solidFill>
                <a:latin typeface="Arial"/>
              </a:rPr>
              <a:t>Cisco Confidential</a:t>
            </a:r>
          </a:p>
        </p:txBody>
      </p: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FFFFFF"/>
                </a:solidFill>
                <a:latin typeface="Arial"/>
              </a:rPr>
              <a:t>© 2010 Cisco and/or its affiliates. All rights reserved.</a:t>
            </a:r>
            <a:endParaRPr lang="en-US" sz="5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FFFFFF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880502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solid gradient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7" name="Rounded Rectangle 36"/>
          <p:cNvSpPr/>
          <p:nvPr/>
        </p:nvSpPr>
        <p:spPr>
          <a:xfrm>
            <a:off x="1823499" y="2481718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0" y="927528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 defTabSz="685634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585484" y="-1542021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105452" y="208785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>
            <a:off x="3036073" y="130803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3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FFFFFF"/>
                </a:solidFill>
                <a:latin typeface="Arial"/>
              </a:rPr>
              <a:t>Cisco Confidential</a:t>
            </a:r>
          </a:p>
        </p:txBody>
      </p: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30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4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4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FFFFFF"/>
                </a:solidFill>
                <a:latin typeface="Arial"/>
              </a:rPr>
              <a:t>© 2010 Cisco and/or its affiliates. All rights reserved.</a:t>
            </a:r>
            <a:endParaRPr lang="en-US" sz="5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FFFFFF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303691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299359"/>
            <a:ext cx="8112125" cy="1805282"/>
          </a:xfrm>
        </p:spPr>
        <p:txBody>
          <a:bodyPr/>
          <a:lstStyle>
            <a:lvl1pPr algn="l" defTabSz="685634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-113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7362" y="2267175"/>
            <a:ext cx="8694295" cy="251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57578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 animBg="1"/>
    </p:bld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15" y="324161"/>
            <a:ext cx="8580923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3232" y="1008126"/>
            <a:ext cx="8570912" cy="3723894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67813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004810"/>
            <a:ext cx="4021116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004810"/>
            <a:ext cx="4222440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15" y="324161"/>
            <a:ext cx="8580923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54731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984231" y="1058444"/>
            <a:ext cx="3759720" cy="359549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E2F4FA"/>
              </a:gs>
              <a:gs pos="47000">
                <a:schemeClr val="bg1"/>
              </a:gs>
              <a:gs pos="100000">
                <a:srgbClr val="E2F4FA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14" y="324161"/>
            <a:ext cx="8580923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26" y="1004810"/>
            <a:ext cx="4011105" cy="3724275"/>
          </a:xfrm>
        </p:spPr>
        <p:txBody>
          <a:bodyPr/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74"/>
            <a:ext cx="3236976" cy="488605"/>
          </a:xfrm>
        </p:spPr>
        <p:txBody>
          <a:bodyPr>
            <a:spAutoFit/>
          </a:bodyPr>
          <a:lstStyle>
            <a:lvl1pPr marL="85709" indent="-85709" algn="l" defTabSz="685634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06671" y="957262"/>
            <a:ext cx="169767" cy="3821906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309479" y="3552444"/>
            <a:ext cx="3237819" cy="25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251393" y="4928202"/>
            <a:ext cx="2568027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  <a:latin typeface="Arial"/>
              </a:rPr>
              <a:t>© 2011 Cisco and/or its affiliates. All rights reserved.</a:t>
            </a: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75166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4606312"/>
            <a:ext cx="9156700" cy="5372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2683566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2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marL="0" algn="ctr" defTabSz="685349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283411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2" y="62618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253323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363475"/>
            <a:ext cx="8755128" cy="3279098"/>
          </a:xfrm>
        </p:spPr>
        <p:txBody>
          <a:bodyPr anchor="b" anchorCtr="0"/>
          <a:lstStyle>
            <a:lvl1pPr marL="171340" indent="-171340">
              <a:buFont typeface="Arial" pitchFamily="34" charset="0"/>
              <a:buChar char="“"/>
              <a:defRPr sz="410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63" y="4926888"/>
            <a:ext cx="812991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63" y="4926888"/>
            <a:ext cx="812991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1190" y="4019179"/>
            <a:ext cx="8574685" cy="460772"/>
          </a:xfrm>
        </p:spPr>
        <p:txBody>
          <a:bodyPr vert="horz" lIns="68532" tIns="34267" rIns="68532" bIns="34267" rtlCol="0">
            <a:normAutofit/>
          </a:bodyPr>
          <a:lstStyle>
            <a:lvl1pPr marL="0" indent="0"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ltGray">
          <a:xfrm>
            <a:off x="265689" y="4928190"/>
            <a:ext cx="3420515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 anchorCtr="0">
            <a:spAutoFit/>
          </a:bodyPr>
          <a:lstStyle/>
          <a:p>
            <a:pPr algn="l" defTabSz="610388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ltGray">
          <a:xfrm>
            <a:off x="8674710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61415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26314"/>
            <a:ext cx="4123944" cy="628650"/>
          </a:xfrm>
        </p:spPr>
        <p:txBody>
          <a:bodyPr vert="horz" lIns="61703" tIns="34282" rIns="61703" bIns="34282" rtlCol="0" anchor="t" anchorCtr="0">
            <a:noAutofit/>
          </a:bodyPr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200150"/>
            <a:ext cx="4142232" cy="339471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76134" indent="-17141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476134" indent="-17141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pic>
        <p:nvPicPr>
          <p:cNvPr id="13" name="Picture 12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36"/>
            <a:ext cx="181018" cy="4075189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22434" y="233172"/>
            <a:ext cx="3896359" cy="630936"/>
          </a:xfrm>
        </p:spPr>
        <p:txBody>
          <a:bodyPr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31312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83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6" y="1200155"/>
            <a:ext cx="2622550" cy="329326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88" y="1200151"/>
            <a:ext cx="2593975" cy="3271838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9" y="1200151"/>
            <a:ext cx="2633662" cy="3250406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9" name="Picture 18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5925" y="542936"/>
            <a:ext cx="181018" cy="4075189"/>
          </a:xfrm>
          <a:prstGeom prst="rect">
            <a:avLst/>
          </a:prstGeom>
        </p:spPr>
      </p:pic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99936" y="542936"/>
            <a:ext cx="181018" cy="4075189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19518" y="75438"/>
            <a:ext cx="2668457" cy="864108"/>
          </a:xfrm>
        </p:spPr>
        <p:txBody>
          <a:bodyPr anchor="b" anchorCtr="0"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258405" y="75438"/>
            <a:ext cx="2599859" cy="864108"/>
          </a:xfrm>
        </p:spPr>
        <p:txBody>
          <a:bodyPr anchor="b" anchorCtr="0"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72202" y="75438"/>
            <a:ext cx="2634158" cy="864108"/>
          </a:xfrm>
        </p:spPr>
        <p:txBody>
          <a:bodyPr anchor="b" anchorCtr="0"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136687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754346"/>
            <a:ext cx="9144000" cy="20392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 dirty="0" smtClea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329783"/>
            <a:ext cx="8567244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70" y="1107281"/>
            <a:ext cx="8439461" cy="3228975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546580"/>
            <a:ext cx="7461250" cy="207759"/>
          </a:xfrm>
        </p:spPr>
        <p:txBody>
          <a:bodyPr wrap="square" anchor="b" anchorCtr="0">
            <a:spAutoFit/>
          </a:bodyPr>
          <a:lstStyle>
            <a:lvl1pPr algn="l" defTabSz="603500">
              <a:lnSpc>
                <a:spcPct val="100000"/>
              </a:lnSpc>
              <a:spcBef>
                <a:spcPct val="50000"/>
              </a:spcBef>
              <a:buNone/>
              <a:defRPr sz="9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  <p:extLst>
      <p:ext uri="{BB962C8B-B14F-4D97-AF65-F5344CB8AC3E}">
        <p14:creationId xmlns:p14="http://schemas.microsoft.com/office/powerpoint/2010/main" val="423725853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703" tIns="34282" rIns="61703" bIns="34282" rtlCol="0" anchor="b" anchorCtr="0">
            <a:noAutofit/>
          </a:bodyPr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200150"/>
            <a:ext cx="4005072" cy="281178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460754"/>
            <a:ext cx="3429000" cy="224256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28454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703" tIns="34282" rIns="61703" bIns="34282" rtlCol="0" anchor="b" anchorCtr="0">
            <a:noAutofit/>
          </a:bodyPr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40619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5176" y="4389132"/>
            <a:ext cx="8112126" cy="288131"/>
          </a:xfrm>
        </p:spPr>
        <p:txBody>
          <a:bodyPr>
            <a:normAutofit/>
          </a:bodyPr>
          <a:lstStyle>
            <a:lvl1pPr mar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61" y="486918"/>
            <a:ext cx="8112125" cy="3360420"/>
          </a:xfrm>
        </p:spPr>
        <p:txBody>
          <a:bodyPr/>
          <a:lstStyle>
            <a:lvl1pPr marL="174980" indent="-174980" algn="l" defTabSz="685634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307212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83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67"/>
            <a:ext cx="4117446" cy="2265389"/>
          </a:xfrm>
        </p:spPr>
        <p:txBody>
          <a:bodyPr vert="horz" lIns="61703" tIns="34282" rIns="61703" bIns="34282" rtlCol="0" anchor="ctr" anchorCtr="0">
            <a:noAutofit/>
          </a:bodyPr>
          <a:lstStyle>
            <a:lvl1pPr marL="0" indent="0" algn="l" defTabSz="685634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233172"/>
            <a:ext cx="3895344" cy="4656582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500" baseline="0">
                <a:solidFill>
                  <a:schemeClr val="tx1"/>
                </a:solidFill>
                <a:latin typeface="+mj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8" name="Picture 7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36"/>
            <a:ext cx="181018" cy="4075189"/>
          </a:xfrm>
          <a:prstGeom prst="rect">
            <a:avLst/>
          </a:prstGeom>
        </p:spPr>
      </p:pic>
      <p:pic>
        <p:nvPicPr>
          <p:cNvPr id="6" name="Picture 5" descr="vertical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1955" y="583262"/>
            <a:ext cx="89319" cy="3965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643970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97" y="3209556"/>
            <a:ext cx="4684867" cy="288131"/>
          </a:xfrm>
        </p:spPr>
        <p:txBody>
          <a:bodyPr vert="horz" lIns="68562" tIns="34282" rIns="68562" bIns="34282" rtlCol="0">
            <a:normAutofit/>
          </a:bodyPr>
          <a:lstStyle>
            <a:lvl1pPr mar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707" y="2462028"/>
            <a:ext cx="4712557" cy="766763"/>
          </a:xfrm>
        </p:spPr>
        <p:txBody>
          <a:bodyPr vert="horz" lIns="61703" tIns="34282" rIns="61703" bIns="34282" rtlCol="0" anchor="b" anchorCtr="0">
            <a:noAutofit/>
          </a:bodyPr>
          <a:lstStyle>
            <a:lvl1pPr marL="0" indent="0" algn="l" defTabSz="685634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89" y="1438276"/>
            <a:ext cx="2676525" cy="2166938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grpSp>
        <p:nvGrpSpPr>
          <p:cNvPr id="24" name="Group 67"/>
          <p:cNvGrpSpPr/>
          <p:nvPr/>
        </p:nvGrpSpPr>
        <p:grpSpPr>
          <a:xfrm>
            <a:off x="341800" y="226414"/>
            <a:ext cx="691030" cy="368312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25" name="Rectangle 24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</p:grpSp>
      <p:grpSp>
        <p:nvGrpSpPr>
          <p:cNvPr id="22" name="Group 38"/>
          <p:cNvGrpSpPr/>
          <p:nvPr userDrawn="1"/>
        </p:nvGrpSpPr>
        <p:grpSpPr>
          <a:xfrm>
            <a:off x="341352" y="233365"/>
            <a:ext cx="908367" cy="360170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23" name="Rectangle 2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443932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4606302"/>
            <a:ext cx="9156700" cy="5372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 dirty="0" smtClea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2683566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2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 defTabSz="685634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283401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2" y="62617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253323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363475"/>
            <a:ext cx="8755128" cy="3279098"/>
          </a:xfrm>
        </p:spPr>
        <p:txBody>
          <a:bodyPr anchor="b" anchorCtr="0"/>
          <a:lstStyle>
            <a:lvl1pPr marL="171410" indent="-171410">
              <a:buFont typeface="Arial" pitchFamily="34" charset="0"/>
              <a:buChar char="“"/>
              <a:defRPr sz="410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63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FFFFFF"/>
                </a:solidFill>
                <a:latin typeface="Arial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63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FFFFFF"/>
                </a:solidFill>
                <a:latin typeface="Arial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1190" y="4019179"/>
            <a:ext cx="8574685" cy="460772"/>
          </a:xfrm>
        </p:spPr>
        <p:txBody>
          <a:bodyPr vert="horz" lIns="68562" tIns="34282" rIns="68562" bIns="34282" rtlCol="0">
            <a:normAutofit/>
          </a:bodyPr>
          <a:lstStyle>
            <a:lvl1pPr marL="0" indent="0"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FFFFFF"/>
                </a:solidFill>
                <a:latin typeface="Arial"/>
              </a:rPr>
              <a:t>© 2010 Cisco and/or its affiliates. All rights reserved.</a:t>
            </a:r>
            <a:endParaRPr lang="en-US" sz="5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FFFFFF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603987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5" y="3595766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596646"/>
            <a:ext cx="5329238" cy="300380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5" y="3595766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596646"/>
            <a:ext cx="5329238" cy="300380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23812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9" y="233172"/>
            <a:ext cx="3273552" cy="184480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2571750"/>
            <a:ext cx="7009298" cy="1099798"/>
          </a:xfrm>
        </p:spPr>
        <p:txBody>
          <a:bodyPr anchor="t">
            <a:sp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</p:spTree>
    <p:extLst>
      <p:ext uri="{BB962C8B-B14F-4D97-AF65-F5344CB8AC3E}">
        <p14:creationId xmlns:p14="http://schemas.microsoft.com/office/powerpoint/2010/main" val="251821938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644652"/>
            <a:ext cx="3630168" cy="37719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37"/>
            <a:ext cx="4349918" cy="450133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77444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9003" y="233363"/>
            <a:ext cx="326786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36" y="233363"/>
            <a:ext cx="330200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979833" y="233363"/>
            <a:ext cx="1838730" cy="98107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77" y="2271724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24"/>
            <a:ext cx="2537420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2271724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24"/>
            <a:ext cx="4028516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6979833" y="1262755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6979833" y="1257301"/>
            <a:ext cx="1838730" cy="2587058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6979833" y="3887223"/>
            <a:ext cx="1838730" cy="97869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72064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233183"/>
            <a:ext cx="8476488" cy="45565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89" y="233184"/>
            <a:ext cx="8474869" cy="4540639"/>
          </a:xfrm>
          <a:ln>
            <a:solidFill>
              <a:schemeClr val="bg2"/>
            </a:solidFill>
          </a:ln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pic>
        <p:nvPicPr>
          <p:cNvPr id="8" name="Picture 7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375" y="4781149"/>
            <a:ext cx="8477250" cy="128588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  <a:latin typeface="Arial"/>
              </a:rPr>
              <a:t>© 2011 Cisco and/or its affiliates. All rights reserved.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414728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68580"/>
            <a:ext cx="9326880" cy="528066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6373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7" name="Picture 36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2916766" y="582930"/>
            <a:ext cx="5899416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62" tIns="34282" rIns="68562" bIns="34282" rtlCol="0" anchor="ctr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925236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55" name="Picture 54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4391620" y="584002"/>
            <a:ext cx="4424562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62" tIns="34282" rIns="68562" bIns="34282" rtlCol="0" anchor="ctr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3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34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22" name="Rectangle 2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38" name="Group 3"/>
          <p:cNvGrpSpPr/>
          <p:nvPr userDrawn="1"/>
        </p:nvGrpSpPr>
        <p:grpSpPr>
          <a:xfrm>
            <a:off x="341351" y="4593457"/>
            <a:ext cx="787133" cy="312101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39" name="Rectangle 3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083549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641135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  <a:latin typeface="Arial"/>
              </a:rPr>
              <a:t>© 2011 Cisco and/or its affiliates. All rights reserved.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442584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40" y="-1"/>
            <a:ext cx="9152122" cy="5148069"/>
          </a:xfrm>
          <a:prstGeom prst="rect">
            <a:avLst/>
          </a:prstGeom>
        </p:spPr>
      </p:pic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8703297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8703297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2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93"/>
            <a:ext cx="8112125" cy="2180429"/>
          </a:xfrm>
        </p:spPr>
        <p:txBody>
          <a:bodyPr/>
          <a:lstStyle>
            <a:lvl1pPr algn="l" defTabSz="68534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ltGray">
          <a:xfrm>
            <a:off x="265689" y="4928190"/>
            <a:ext cx="3420515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 anchorCtr="0">
            <a:spAutoFit/>
          </a:bodyPr>
          <a:lstStyle/>
          <a:p>
            <a:pPr algn="l" defTabSz="61038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grpSp>
        <p:nvGrpSpPr>
          <p:cNvPr id="37" name="Group 5"/>
          <p:cNvGrpSpPr>
            <a:grpSpLocks/>
          </p:cNvGrpSpPr>
          <p:nvPr userDrawn="1"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38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9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2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9" y="233172"/>
            <a:ext cx="3273552" cy="184480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2" tIns="34267" rIns="68532" bIns="34267" rtlCol="0" anchor="ctr" anchorCtr="0">
            <a:normAutofit/>
          </a:bodyPr>
          <a:lstStyle>
            <a:lvl1pPr marL="0" indent="0" algn="ctr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2571750"/>
            <a:ext cx="7009298" cy="1099768"/>
          </a:xfrm>
        </p:spPr>
        <p:txBody>
          <a:bodyPr anchor="t">
            <a:spAutoFit/>
          </a:bodyPr>
          <a:lstStyle>
            <a:lvl1pPr marL="0" marR="0" indent="0" algn="l" defTabSz="68534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Rectangle 33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4595652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4284389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485752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385239" y="4144277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711686" y="4144277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18" name="Freeform 17"/>
          <p:cNvSpPr>
            <a:spLocks noEditPoints="1"/>
          </p:cNvSpPr>
          <p:nvPr userDrawn="1"/>
        </p:nvSpPr>
        <p:spPr bwMode="black">
          <a:xfrm>
            <a:off x="4778531" y="4380152"/>
            <a:ext cx="16480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0" tIns="34261" rIns="68520" bIns="34261"/>
          <a:lstStyle/>
          <a:p>
            <a:pPr defTabSz="685235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534523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18" grpId="0" animBg="1"/>
    </p:bld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644692" y="2295367"/>
            <a:ext cx="1851502" cy="484758"/>
          </a:xfrm>
          <a:prstGeom prst="rect">
            <a:avLst/>
          </a:prstGeom>
          <a:noFill/>
        </p:spPr>
        <p:txBody>
          <a:bodyPr wrap="none" lIns="68562" tIns="34282" rIns="68562" bIns="34282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Arial"/>
              </a:rPr>
              <a:t>Thank you.</a:t>
            </a:r>
            <a:endParaRPr lang="en-US" sz="27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818322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942461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09073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26265" y="2040628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683019" y="2311842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913945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144864" y="2040628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371711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7602628" y="2311842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195251" y="2040617"/>
            <a:ext cx="1886441" cy="1082310"/>
            <a:chOff x="7455332" y="2720823"/>
            <a:chExt cx="3407179" cy="1443080"/>
          </a:xfrm>
        </p:grpSpPr>
        <p:sp>
          <p:nvSpPr>
            <p:cNvPr id="35" name="Rectangle 34"/>
            <p:cNvSpPr>
              <a:spLocks noChangeArrowheads="1"/>
            </p:cNvSpPr>
            <p:nvPr userDrawn="1"/>
          </p:nvSpPr>
          <p:spPr bwMode="black">
            <a:xfrm>
              <a:off x="8415126" y="3708604"/>
              <a:ext cx="155448" cy="4418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9320695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7764419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black">
            <a:xfrm>
              <a:off x="9933443" y="3697606"/>
              <a:ext cx="618172" cy="466297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8771205" y="3697606"/>
              <a:ext cx="403078" cy="466297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7455332" y="3082440"/>
              <a:ext cx="146409" cy="227032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865637" y="2930181"/>
              <a:ext cx="146409" cy="37929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8268719" y="2720823"/>
              <a:ext cx="146409" cy="698767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8679024" y="2930181"/>
              <a:ext cx="146409" cy="379292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9080293" y="3082441"/>
              <a:ext cx="155448" cy="22703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9490603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900912" y="2720823"/>
              <a:ext cx="148216" cy="69876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0303986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0714295" y="3082441"/>
              <a:ext cx="148216" cy="22703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49" name="TextBox 48"/>
          <p:cNvSpPr txBox="1"/>
          <p:nvPr userDrawn="1"/>
        </p:nvSpPr>
        <p:spPr>
          <a:xfrm>
            <a:off x="644718" y="2295367"/>
            <a:ext cx="1851417" cy="484716"/>
          </a:xfrm>
          <a:prstGeom prst="rect">
            <a:avLst/>
          </a:prstGeom>
          <a:noFill/>
        </p:spPr>
        <p:txBody>
          <a:bodyPr wrap="none" lIns="68520" tIns="34261" rIns="68520" bIns="34261" rtlCol="0">
            <a:spAutoFit/>
          </a:bodyPr>
          <a:lstStyle/>
          <a:p>
            <a:pPr defTabSz="685235"/>
            <a:r>
              <a:rPr lang="en-US" sz="2700" dirty="0">
                <a:solidFill>
                  <a:srgbClr val="FFFFFF"/>
                </a:solidFill>
                <a:latin typeface="Arial"/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74086484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6" name="Rectangle 35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4595652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284389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485752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385239" y="4144277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711686" y="4144277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764959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692" y="2295367"/>
            <a:ext cx="1851502" cy="484758"/>
          </a:xfrm>
          <a:prstGeom prst="rect">
            <a:avLst/>
          </a:prstGeom>
          <a:noFill/>
        </p:spPr>
        <p:txBody>
          <a:bodyPr wrap="none" lIns="68562" tIns="34282" rIns="68562" bIns="34282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Arial"/>
              </a:rPr>
              <a:t>Thank you.</a:t>
            </a:r>
            <a:endParaRPr lang="en-US" sz="27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6818322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5942461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6509073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226265" y="2040628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6683019" y="2311842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6913945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144864" y="2040628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7371711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black">
          <a:xfrm>
            <a:off x="7602628" y="2311842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744904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0" grpId="0" animBg="1"/>
      <p:bldP spid="50" grpId="1" animBg="1"/>
    </p:bld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75069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2179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Bullet_Title only n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324161"/>
            <a:ext cx="8588861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C0C0C0"/>
                </a:solidFill>
                <a:latin typeface="Arial"/>
              </a:rPr>
              <a:t>© 2012 Cisco and/or its affiliates. All rights reserved.</a:t>
            </a:r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618849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65834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62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40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697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623463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3537586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485909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7" y="4960621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496" y="5039598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2" y="5001455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5" y="768936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298872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4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50" y="1298872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7" y="1485909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58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0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15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36181"/>
            <a:ext cx="8112125" cy="2180429"/>
          </a:xfrm>
        </p:spPr>
        <p:txBody>
          <a:bodyPr/>
          <a:lstStyle>
            <a:lvl1pPr algn="l" defTabSz="6856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91" name="Group 67"/>
          <p:cNvGrpSpPr/>
          <p:nvPr/>
        </p:nvGrpSpPr>
        <p:grpSpPr>
          <a:xfrm>
            <a:off x="341808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6" y="3589445"/>
            <a:ext cx="8110268" cy="296466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5258"/>
            <a:ext cx="8124560" cy="300038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2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3405380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>
            <a:off x="1460949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4771703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60" name="Rounded Rectangle 59"/>
          <p:cNvSpPr/>
          <p:nvPr userDrawn="1"/>
        </p:nvSpPr>
        <p:spPr>
          <a:xfrm rot="10800000" flipH="1">
            <a:off x="2856506" y="62349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61" name="Rounded Rectangle 60"/>
          <p:cNvSpPr/>
          <p:nvPr userDrawn="1"/>
        </p:nvSpPr>
        <p:spPr>
          <a:xfrm rot="10800000" flipH="1">
            <a:off x="821966" y="3537589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62" name="Rounded Rectangle 61"/>
          <p:cNvSpPr/>
          <p:nvPr userDrawn="1"/>
        </p:nvSpPr>
        <p:spPr>
          <a:xfrm rot="10800000" flipH="1">
            <a:off x="1332506" y="148593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63" name="Rounded Rectangle 62"/>
          <p:cNvSpPr/>
          <p:nvPr userDrawn="1"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 rot="10800000" flipH="1">
            <a:off x="6933207" y="4960622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 rot="10800000" flipH="1">
            <a:off x="2191513" y="5039616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66" name="Rounded Rectangle 65"/>
          <p:cNvSpPr/>
          <p:nvPr userDrawn="1"/>
        </p:nvSpPr>
        <p:spPr>
          <a:xfrm rot="10800000" flipH="1">
            <a:off x="2794162" y="5001483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 rot="10800000" flipH="1">
            <a:off x="4920835" y="768963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 rot="10800000" flipH="1">
            <a:off x="5391889" y="129890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69" name="Rounded Rectangle 68"/>
          <p:cNvSpPr/>
          <p:nvPr userDrawn="1"/>
        </p:nvSpPr>
        <p:spPr>
          <a:xfrm rot="10800000" flipH="1">
            <a:off x="341315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70" name="Rounded Rectangle 69"/>
          <p:cNvSpPr/>
          <p:nvPr userDrawn="1"/>
        </p:nvSpPr>
        <p:spPr>
          <a:xfrm rot="10800000" flipH="1">
            <a:off x="8038252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 rot="10800000" flipH="1">
            <a:off x="8162250" y="129890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72" name="Rounded Rectangle 71"/>
          <p:cNvSpPr/>
          <p:nvPr userDrawn="1"/>
        </p:nvSpPr>
        <p:spPr>
          <a:xfrm rot="10800000" flipH="1">
            <a:off x="3770907" y="148593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0" y="1"/>
            <a:ext cx="9129008" cy="4783736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grpSp>
        <p:nvGrpSpPr>
          <p:cNvPr id="74" name="Group 67"/>
          <p:cNvGrpSpPr/>
          <p:nvPr userDrawn="1"/>
        </p:nvGrpSpPr>
        <p:grpSpPr>
          <a:xfrm>
            <a:off x="341314" y="233387"/>
            <a:ext cx="829170" cy="328769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5" name="Rectangle 74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</p:grpSp>
      <p:sp>
        <p:nvSpPr>
          <p:cNvPr id="90" name="Rectangle 89"/>
          <p:cNvSpPr/>
          <p:nvPr userDrawn="1"/>
        </p:nvSpPr>
        <p:spPr>
          <a:xfrm>
            <a:off x="3" y="4905970"/>
            <a:ext cx="9129008" cy="237530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101" name="Rectangle 4"/>
          <p:cNvSpPr>
            <a:spLocks noChangeArrowheads="1"/>
          </p:cNvSpPr>
          <p:nvPr userDrawn="1"/>
        </p:nvSpPr>
        <p:spPr bwMode="ltGray">
          <a:xfrm>
            <a:off x="251384" y="4932081"/>
            <a:ext cx="1606605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 anchorCtr="1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</a:t>
            </a:r>
            <a:r>
              <a:rPr lang="en-US" sz="500" dirty="0" smtClean="0">
                <a:solidFill>
                  <a:srgbClr val="C0C0C0"/>
                </a:solidFill>
              </a:rPr>
              <a:t>2012 </a:t>
            </a:r>
            <a:r>
              <a:rPr lang="en-US" sz="500" dirty="0">
                <a:solidFill>
                  <a:srgbClr val="C0C0C0"/>
                </a:solidFill>
              </a:rPr>
              <a:t>Cisco and/or its affiliates. All rights reserved.</a:t>
            </a:r>
          </a:p>
        </p:txBody>
      </p:sp>
      <p:sp>
        <p:nvSpPr>
          <p:cNvPr id="102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03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47" dur="8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49" dur="10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51" dur="164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53" dur="109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55" dur="10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57" dur="12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59" dur="8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61" dur="19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63" dur="82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65" dur="1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67" dur="7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69" dur="15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71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66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74" dur="66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75" dur="66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66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350" autoRev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79" dur="5350" autoRev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80" dur="5350" autoRev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350" autoRev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6650" autoRev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84" dur="6650" autoRev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85" dur="6650" autoRev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6650" autoRev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  <p:bldP spid="55" grpId="0" animBg="1"/>
      <p:bldP spid="56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58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0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15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36181"/>
            <a:ext cx="8112125" cy="2180429"/>
          </a:xfrm>
        </p:spPr>
        <p:txBody>
          <a:bodyPr/>
          <a:lstStyle>
            <a:lvl1pPr algn="l" defTabSz="6856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2" name="Group 67"/>
          <p:cNvGrpSpPr/>
          <p:nvPr/>
        </p:nvGrpSpPr>
        <p:grpSpPr>
          <a:xfrm>
            <a:off x="341808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6" y="3589445"/>
            <a:ext cx="8110268" cy="296466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5258"/>
            <a:ext cx="8124560" cy="300038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644652"/>
            <a:ext cx="3630168" cy="37719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48"/>
            <a:ext cx="4349918" cy="450103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2677944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47829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marL="0" algn="ctr" defTabSz="685634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4" y="-218496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2" y="4274405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137138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1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  <a:latin typeface="+mj-lt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5" y="3587077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4948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grpSp>
        <p:nvGrpSpPr>
          <p:cNvPr id="46" name="Group 45"/>
          <p:cNvGrpSpPr/>
          <p:nvPr/>
        </p:nvGrpSpPr>
        <p:grpSpPr>
          <a:xfrm>
            <a:off x="9" y="-1542022"/>
            <a:ext cx="9835191" cy="14534360"/>
            <a:chOff x="0" y="-2056029"/>
            <a:chExt cx="13110173" cy="19379146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2430699" y="3308943"/>
              <a:ext cx="2305719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0" name="Rounded Rectangle 39"/>
            <p:cNvSpPr/>
            <p:nvPr userDrawn="1"/>
          </p:nvSpPr>
          <p:spPr>
            <a:xfrm>
              <a:off x="0" y="123668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2" name="Rounded Rectangle 41"/>
            <p:cNvSpPr/>
            <p:nvPr userDrawn="1"/>
          </p:nvSpPr>
          <p:spPr>
            <a:xfrm rot="10800000">
              <a:off x="1351370" y="424860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685634" rtl="0" eaLnBrk="1" latinLnBrk="0" hangingPunct="1"/>
              <a:endPara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3" name="Rounded Rectangle 42"/>
            <p:cNvSpPr/>
            <p:nvPr userDrawn="1"/>
          </p:nvSpPr>
          <p:spPr>
            <a:xfrm>
              <a:off x="8778358" y="-205602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4" name="Rounded Rectangle 43"/>
            <p:cNvSpPr/>
            <p:nvPr userDrawn="1"/>
          </p:nvSpPr>
          <p:spPr>
            <a:xfrm>
              <a:off x="10804454" y="278378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5" name="Rounded Rectangle 44"/>
            <p:cNvSpPr/>
            <p:nvPr userDrawn="1"/>
          </p:nvSpPr>
          <p:spPr>
            <a:xfrm rot="10800000">
              <a:off x="4047043" y="174390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1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  <a:latin typeface="+mj-lt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5" y="3587077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4948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/>
          <a:srcRect r="2996"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217358" y="2267175"/>
            <a:ext cx="8694295" cy="251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12841"/>
            <a:ext cx="8112125" cy="1805282"/>
          </a:xfrm>
        </p:spPr>
        <p:txBody>
          <a:bodyPr/>
          <a:lstStyle>
            <a:lvl1pPr algn="l" defTabSz="685634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9" dur="1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" grpId="0"/>
    </p:bldLst>
  </p:timing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/>
          <a:srcRect r="2996"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217358" y="2267184"/>
            <a:ext cx="8694295" cy="1290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330906"/>
            <a:ext cx="8112125" cy="1805282"/>
          </a:xfrm>
        </p:spPr>
        <p:txBody>
          <a:bodyPr/>
          <a:lstStyle>
            <a:lvl1pPr algn="l" defTabSz="685634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11" y="324161"/>
            <a:ext cx="8580923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3232" y="1008126"/>
            <a:ext cx="8570912" cy="3723894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004810"/>
            <a:ext cx="4021116" cy="37242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004810"/>
            <a:ext cx="4222440" cy="37242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11" y="324161"/>
            <a:ext cx="8580923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10" y="324161"/>
            <a:ext cx="8580923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22" y="1004810"/>
            <a:ext cx="4011105" cy="3724275"/>
          </a:xfrm>
        </p:spPr>
        <p:txBody>
          <a:bodyPr/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64"/>
            <a:ext cx="3236976" cy="484748"/>
          </a:xfrm>
        </p:spPr>
        <p:txBody>
          <a:bodyPr>
            <a:noAutofit/>
          </a:bodyPr>
          <a:lstStyle>
            <a:lvl1pPr marL="85709" indent="-85709" algn="l" defTabSz="685634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709" indent="-85709" algn="l" defTabSz="685634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309476" y="3552444"/>
            <a:ext cx="3237819" cy="25374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251393" y="4928202"/>
            <a:ext cx="2568027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3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26314"/>
            <a:ext cx="4123944" cy="628650"/>
          </a:xfrm>
        </p:spPr>
        <p:txBody>
          <a:bodyPr vert="horz" lIns="61703" tIns="34282" rIns="61703" bIns="34282" rtlCol="0" anchor="t" anchorCtr="0">
            <a:noAutofit/>
          </a:bodyPr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200150"/>
            <a:ext cx="4142232" cy="339471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76134" indent="-17141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476134" indent="-17141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22430" y="233172"/>
            <a:ext cx="3896359" cy="630936"/>
          </a:xfrm>
        </p:spPr>
        <p:txBody>
          <a:bodyPr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  <p:pic>
        <p:nvPicPr>
          <p:cNvPr id="10" name="Picture 9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6" y="1200155"/>
            <a:ext cx="2622550" cy="329326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84" y="1200151"/>
            <a:ext cx="2593975" cy="3271838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9" y="1200151"/>
            <a:ext cx="2633662" cy="3250406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19515" y="75438"/>
            <a:ext cx="2668457" cy="864108"/>
          </a:xfrm>
        </p:spPr>
        <p:txBody>
          <a:bodyPr anchor="b" anchorCtr="0"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258399" y="75438"/>
            <a:ext cx="2599859" cy="864108"/>
          </a:xfrm>
        </p:spPr>
        <p:txBody>
          <a:bodyPr anchor="b" anchorCtr="0"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72202" y="75438"/>
            <a:ext cx="2634158" cy="864108"/>
          </a:xfrm>
        </p:spPr>
        <p:txBody>
          <a:bodyPr anchor="b" anchorCtr="0"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9013" y="233363"/>
            <a:ext cx="326786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2" tIns="34267" rIns="68532" bIns="34267" rtlCol="0" anchor="ctr" anchorCtr="0">
            <a:normAutofit/>
          </a:bodyPr>
          <a:lstStyle>
            <a:lvl1pPr marL="0" indent="0" algn="ctr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46" y="233363"/>
            <a:ext cx="330200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2" tIns="34267" rIns="68532" bIns="34267" rtlCol="0" anchor="ctr" anchorCtr="0">
            <a:normAutofit/>
          </a:bodyPr>
          <a:lstStyle>
            <a:lvl1pPr marL="0" indent="0" algn="ctr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979833" y="233363"/>
            <a:ext cx="1838730" cy="98107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2" tIns="34267" rIns="68532" bIns="34267" rtlCol="0" anchor="ctr" anchorCtr="0">
            <a:normAutofit/>
          </a:bodyPr>
          <a:lstStyle>
            <a:lvl1pPr marL="0" indent="0" algn="ctr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87" y="2271734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34"/>
            <a:ext cx="2537420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2" tIns="34267" rIns="68532" bIns="34267" rtlCol="0" anchor="ctr" anchorCtr="0">
            <a:normAutofit/>
          </a:bodyPr>
          <a:lstStyle>
            <a:lvl1pPr marL="0" indent="0" algn="ctr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2271734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34"/>
            <a:ext cx="4028516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2" tIns="34267" rIns="68532" bIns="34267" rtlCol="0" anchor="ctr" anchorCtr="0">
            <a:normAutofit/>
          </a:bodyPr>
          <a:lstStyle>
            <a:lvl1pPr marL="0" indent="0" algn="ctr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6979833" y="1262765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6979833" y="1257301"/>
            <a:ext cx="1838730" cy="2587058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2" tIns="34267" rIns="68532" bIns="34267" rtlCol="0" anchor="ctr" anchorCtr="0">
            <a:normAutofit/>
          </a:bodyPr>
          <a:lstStyle>
            <a:lvl1pPr marL="0" indent="0" algn="ctr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6979833" y="3887223"/>
            <a:ext cx="1838730" cy="97869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2" tIns="34267" rIns="68532" bIns="34267" rtlCol="0" anchor="ctr" anchorCtr="0">
            <a:normAutofit/>
          </a:bodyPr>
          <a:lstStyle>
            <a:lvl1pPr marL="0" indent="0" algn="ctr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329783"/>
            <a:ext cx="8567244" cy="628650"/>
          </a:xfrm>
        </p:spPr>
        <p:txBody>
          <a:bodyPr/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107281"/>
            <a:ext cx="8439461" cy="3228975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546596"/>
            <a:ext cx="7461250" cy="207749"/>
          </a:xfrm>
        </p:spPr>
        <p:txBody>
          <a:bodyPr wrap="square" anchor="b" anchorCtr="0">
            <a:noAutofit/>
          </a:bodyPr>
          <a:lstStyle>
            <a:lvl1pPr algn="l" defTabSz="603500">
              <a:lnSpc>
                <a:spcPct val="100000"/>
              </a:lnSpc>
              <a:spcBef>
                <a:spcPct val="50000"/>
              </a:spcBef>
              <a:buNone/>
              <a:defRPr sz="9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703" tIns="34282" rIns="61703" bIns="34282" rtlCol="0" anchor="b" anchorCtr="0">
            <a:noAutofit/>
          </a:bodyPr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200150"/>
            <a:ext cx="4005072" cy="281178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460754"/>
            <a:ext cx="3429000" cy="224256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703" tIns="34282" rIns="61703" bIns="34282" rtlCol="0" anchor="b" anchorCtr="0">
            <a:noAutofit/>
          </a:bodyPr>
          <a:lstStyle>
            <a:lvl1pPr algn="l" defTabSz="685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5176" y="4389130"/>
            <a:ext cx="8112126" cy="288131"/>
          </a:xfrm>
        </p:spPr>
        <p:txBody>
          <a:bodyPr anchor="b" anchorCtr="0">
            <a:noAutofit/>
          </a:bodyPr>
          <a:lstStyle>
            <a:lvl1pPr mar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486918"/>
            <a:ext cx="8112125" cy="3360420"/>
          </a:xfrm>
        </p:spPr>
        <p:txBody>
          <a:bodyPr/>
          <a:lstStyle>
            <a:lvl1pPr marL="174980" indent="-174980" algn="l" defTabSz="685634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41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Here”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65"/>
            <a:ext cx="4117446" cy="2265389"/>
          </a:xfrm>
        </p:spPr>
        <p:txBody>
          <a:bodyPr vert="horz" lIns="61703" tIns="34282" rIns="61703" bIns="34282" rtlCol="0" anchor="ctr" anchorCtr="0">
            <a:noAutofit/>
          </a:bodyPr>
          <a:lstStyle>
            <a:lvl1pPr marL="0" indent="0" algn="l" defTabSz="685634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233172"/>
            <a:ext cx="3895344" cy="4656582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tx1"/>
                </a:solidFill>
                <a:latin typeface="+mj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5" name="Picture 4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1955" y="583262"/>
            <a:ext cx="89319" cy="3965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93" y="3209554"/>
            <a:ext cx="4684867" cy="288131"/>
          </a:xfrm>
        </p:spPr>
        <p:txBody>
          <a:bodyPr vert="horz" lIns="68562" tIns="34282" rIns="68562" bIns="34282" rtlCol="0">
            <a:noAutofit/>
          </a:bodyPr>
          <a:lstStyle>
            <a:lvl1pPr mar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703" y="2462028"/>
            <a:ext cx="4712557" cy="766763"/>
          </a:xfrm>
        </p:spPr>
        <p:txBody>
          <a:bodyPr vert="horz" lIns="61703" tIns="34282" rIns="61703" bIns="34282" rtlCol="0" anchor="b" anchorCtr="0">
            <a:noAutofit/>
          </a:bodyPr>
          <a:lstStyle>
            <a:lvl1pPr marL="0" indent="0" algn="l" defTabSz="685634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2" tIns="34282" rIns="68562" bIns="34282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85" y="1438276"/>
            <a:ext cx="2676525" cy="2166938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grpSp>
        <p:nvGrpSpPr>
          <p:cNvPr id="24" name="Group 67"/>
          <p:cNvGrpSpPr/>
          <p:nvPr/>
        </p:nvGrpSpPr>
        <p:grpSpPr>
          <a:xfrm>
            <a:off x="341800" y="226414"/>
            <a:ext cx="691030" cy="368312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25" name="Rectangle 24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grpSp>
        <p:nvGrpSpPr>
          <p:cNvPr id="22" name="Group 38"/>
          <p:cNvGrpSpPr/>
          <p:nvPr userDrawn="1"/>
        </p:nvGrpSpPr>
        <p:grpSpPr>
          <a:xfrm>
            <a:off x="341352" y="233365"/>
            <a:ext cx="908367" cy="360170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23" name="Rectangle 2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4606300"/>
            <a:ext cx="9156700" cy="5372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2683566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2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marL="0" algn="ctr" defTabSz="685634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283399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2" y="626174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253323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363475"/>
            <a:ext cx="8755128" cy="3279098"/>
          </a:xfrm>
        </p:spPr>
        <p:txBody>
          <a:bodyPr anchor="b" anchorCtr="0"/>
          <a:lstStyle>
            <a:lvl1pPr marL="171410" indent="-171410">
              <a:buFont typeface="Arial" pitchFamily="34" charset="0"/>
              <a:buChar char="“"/>
              <a:defRPr sz="45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1186" y="4019179"/>
            <a:ext cx="8574685" cy="460772"/>
          </a:xfrm>
        </p:spPr>
        <p:txBody>
          <a:bodyPr vert="horz" lIns="68562" tIns="34282" rIns="68562" bIns="34282" rtlCol="0">
            <a:noAutofit/>
          </a:bodyPr>
          <a:lstStyle>
            <a:lvl1pPr marL="0" indent="0"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5" y="3595766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596646"/>
            <a:ext cx="5329238" cy="300380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9" y="233172"/>
            <a:ext cx="3273552" cy="184480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2571750"/>
            <a:ext cx="7009298" cy="1066446"/>
          </a:xfrm>
        </p:spPr>
        <p:txBody>
          <a:bodyPr anchor="t">
            <a:noAutofit/>
          </a:bodyPr>
          <a:lstStyle>
            <a:lvl1pPr marL="0" marR="0" indent="0" algn="l" defTabSz="685634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644652"/>
            <a:ext cx="3630168" cy="37719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39"/>
            <a:ext cx="4349918" cy="813985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233193"/>
            <a:ext cx="8476488" cy="45565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99" y="233194"/>
            <a:ext cx="8474869" cy="4540639"/>
          </a:xfrm>
          <a:ln>
            <a:solidFill>
              <a:schemeClr val="bg2"/>
            </a:solidFill>
          </a:ln>
        </p:spPr>
        <p:txBody>
          <a:bodyPr vert="horz" lIns="68532" tIns="34267" rIns="68532" bIns="34267" rtlCol="0" anchor="ctr" anchorCtr="0">
            <a:normAutofit/>
          </a:bodyPr>
          <a:lstStyle>
            <a:lvl1pPr marL="0" indent="0" algn="ctr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marL="0" algn="r" defTabSz="610388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89" y="4928190"/>
            <a:ext cx="3420515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 anchorCtr="0">
            <a:spAutoFit/>
          </a:bodyPr>
          <a:lstStyle/>
          <a:p>
            <a:pPr algn="l" defTabSz="61038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710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8" name="Picture 7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375" y="4781149"/>
            <a:ext cx="8477250" cy="128588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99" y="233363"/>
            <a:ext cx="326786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32" y="233363"/>
            <a:ext cx="330200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979833" y="233363"/>
            <a:ext cx="1838730" cy="98107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73" y="2271722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22"/>
            <a:ext cx="2537420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2271722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22"/>
            <a:ext cx="4028516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6979833" y="1262753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6979833" y="1257301"/>
            <a:ext cx="1838730" cy="2587058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6979833" y="3887223"/>
            <a:ext cx="1838730" cy="97869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22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233181"/>
            <a:ext cx="8476488" cy="45565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85" y="233182"/>
            <a:ext cx="8474869" cy="4540639"/>
          </a:xfrm>
          <a:ln>
            <a:solidFill>
              <a:schemeClr val="bg2"/>
            </a:solidFill>
          </a:ln>
        </p:spPr>
        <p:txBody>
          <a:bodyPr vert="horz" lIns="68562" tIns="34282" rIns="68562" bIns="34282" rtlCol="0" anchor="ctr" anchorCtr="0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marL="0" algn="r" defTabSz="610643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8" name="Picture 7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375" y="4781149"/>
            <a:ext cx="8477250" cy="128588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144001" cy="51435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7" name="Picture 36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2916766" y="582930"/>
            <a:ext cx="5899416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62" tIns="34282" rIns="68562" bIns="34282" rtlCol="0" anchor="ctr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55" name="Picture 54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4391620" y="584002"/>
            <a:ext cx="4424562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62" tIns="34282" rIns="68562" bIns="34282" rtlCol="0" anchor="ctr">
            <a:normAutofit/>
          </a:bodyPr>
          <a:lstStyle>
            <a:lvl1pPr marL="0" indent="0" algn="ctr" defTabSz="685634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3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34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22" name="Rectangle 2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38" name="Group 3"/>
          <p:cNvGrpSpPr/>
          <p:nvPr userDrawn="1"/>
        </p:nvGrpSpPr>
        <p:grpSpPr>
          <a:xfrm>
            <a:off x="341351" y="4593457"/>
            <a:ext cx="787133" cy="312101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39" name="Rectangle 3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7" name="Picture 6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Rectangle 33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4595648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4284385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4718192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485748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385239" y="4144275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711686" y="4144275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18" name="Freeform 17"/>
          <p:cNvSpPr>
            <a:spLocks noEditPoints="1"/>
          </p:cNvSpPr>
          <p:nvPr userDrawn="1"/>
        </p:nvSpPr>
        <p:spPr bwMode="black">
          <a:xfrm>
            <a:off x="4778531" y="4380152"/>
            <a:ext cx="16480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0" tIns="34261" rIns="68520" bIns="34261"/>
          <a:lstStyle/>
          <a:p>
            <a:pPr defTabSz="685235"/>
            <a:endParaRPr lang="en-US" sz="1400" dirty="0">
              <a:solidFill>
                <a:srgbClr val="0096D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18" grpId="0" animBg="1"/>
    </p:bldLst>
  </p:timing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644700" y="2295367"/>
            <a:ext cx="1850989" cy="484748"/>
          </a:xfrm>
          <a:prstGeom prst="rect">
            <a:avLst/>
          </a:prstGeom>
          <a:noFill/>
        </p:spPr>
        <p:txBody>
          <a:bodyPr wrap="none" lIns="68562" tIns="34282" rIns="68562" bIns="34282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818318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942457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163159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09069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26265" y="2040626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683013" y="2311840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913941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144860" y="2040626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371707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7602626" y="2311840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195251" y="2040617"/>
            <a:ext cx="1886441" cy="1082310"/>
            <a:chOff x="7455332" y="2720823"/>
            <a:chExt cx="3407179" cy="1443080"/>
          </a:xfrm>
        </p:grpSpPr>
        <p:sp>
          <p:nvSpPr>
            <p:cNvPr id="35" name="Rectangle 34"/>
            <p:cNvSpPr>
              <a:spLocks noChangeArrowheads="1"/>
            </p:cNvSpPr>
            <p:nvPr userDrawn="1"/>
          </p:nvSpPr>
          <p:spPr bwMode="black">
            <a:xfrm>
              <a:off x="8415126" y="3708604"/>
              <a:ext cx="155448" cy="4418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9320695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7764419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black">
            <a:xfrm>
              <a:off x="9933443" y="3697606"/>
              <a:ext cx="618172" cy="466297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8771205" y="3697606"/>
              <a:ext cx="403078" cy="466297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7455332" y="3082440"/>
              <a:ext cx="146409" cy="227032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865637" y="2930181"/>
              <a:ext cx="146409" cy="37929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8268719" y="2720823"/>
              <a:ext cx="146409" cy="698767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8679024" y="2930181"/>
              <a:ext cx="146409" cy="379292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9080293" y="3082441"/>
              <a:ext cx="155448" cy="22703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9490603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900912" y="2720823"/>
              <a:ext cx="148216" cy="69876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0303986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0714295" y="3082441"/>
              <a:ext cx="148216" cy="22703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  <p:sp>
        <p:nvSpPr>
          <p:cNvPr id="49" name="TextBox 48"/>
          <p:cNvSpPr txBox="1"/>
          <p:nvPr userDrawn="1"/>
        </p:nvSpPr>
        <p:spPr>
          <a:xfrm>
            <a:off x="644718" y="2295367"/>
            <a:ext cx="1851417" cy="484716"/>
          </a:xfrm>
          <a:prstGeom prst="rect">
            <a:avLst/>
          </a:prstGeom>
          <a:noFill/>
        </p:spPr>
        <p:txBody>
          <a:bodyPr wrap="none" lIns="68520" tIns="34261" rIns="68520" bIns="34261" rtlCol="0">
            <a:spAutoFit/>
          </a:bodyPr>
          <a:lstStyle/>
          <a:p>
            <a:pPr defTabSz="685235"/>
            <a:r>
              <a:rPr lang="en-US" sz="2700" dirty="0">
                <a:solidFill>
                  <a:srgbClr val="FFFFFF"/>
                </a:solidFill>
              </a:rPr>
              <a:t>Thank you.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6" name="Rectangle 35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4595648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284385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black">
          <a:xfrm>
            <a:off x="4718192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485748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385239" y="4144275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711686" y="4144275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700" y="2295367"/>
            <a:ext cx="1850989" cy="484748"/>
          </a:xfrm>
          <a:prstGeom prst="rect">
            <a:avLst/>
          </a:prstGeom>
          <a:noFill/>
        </p:spPr>
        <p:txBody>
          <a:bodyPr wrap="none" lIns="68562" tIns="34282" rIns="68562" bIns="34282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6818318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5942457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black">
          <a:xfrm>
            <a:off x="7163159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6509069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226265" y="2040626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6683013" y="2311840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6913941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144860" y="2040626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7371707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black">
          <a:xfrm>
            <a:off x="7602626" y="2311840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2" tIns="34282" rIns="68562" bIns="34282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0" grpId="0" animBg="1"/>
      <p:bldP spid="50" grpId="1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68580"/>
            <a:ext cx="9326880" cy="528066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91404" tIns="45702" rIns="91404" bIns="45702"/>
          <a:lstStyle/>
          <a:p>
            <a:fld id="{32DC12AF-B663-1B4F-A39D-6D3C5C6B6D52}" type="datetimeFigureOut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91404" tIns="45702" rIns="91404" bIns="45702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lIns="91404" tIns="45702" rIns="91404" bIns="45702"/>
          <a:lstStyle/>
          <a:p>
            <a:fld id="{52B72DC4-8B34-E142-BF52-9719F6584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33746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30"/>
            <a:ext cx="4349918" cy="747896"/>
          </a:xfrm>
        </p:spPr>
        <p:txBody>
          <a:bodyPr anchor="t">
            <a:sp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87523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15482"/>
      </p:ext>
    </p:extLst>
  </p:cSld>
  <p:clrMapOvr>
    <a:masterClrMapping/>
  </p:clrMapOvr>
  <p:transition xmlns:p14="http://schemas.microsoft.com/office/powerpoint/2010/main" spd="med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61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40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697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623462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3537586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485908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7" y="4960621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495" y="5039597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2" y="5001454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5" y="768935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298871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4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50" y="1298871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7" y="1485908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57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59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15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36180"/>
            <a:ext cx="8112125" cy="2180429"/>
          </a:xfrm>
        </p:spPr>
        <p:txBody>
          <a:bodyPr/>
          <a:lstStyle>
            <a:lvl1pPr algn="l" defTabSz="6856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91" name="Group 67"/>
          <p:cNvGrpSpPr/>
          <p:nvPr/>
        </p:nvGrpSpPr>
        <p:grpSpPr>
          <a:xfrm>
            <a:off x="341807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14" y="4930710"/>
            <a:ext cx="641137" cy="13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6" y="3589445"/>
            <a:ext cx="8110268" cy="296466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5258"/>
            <a:ext cx="8124560" cy="300038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2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57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59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15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36180"/>
            <a:ext cx="8112125" cy="2180429"/>
          </a:xfrm>
        </p:spPr>
        <p:txBody>
          <a:bodyPr/>
          <a:lstStyle>
            <a:lvl1pPr algn="l" defTabSz="6856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2" name="Group 67"/>
          <p:cNvGrpSpPr/>
          <p:nvPr/>
        </p:nvGrpSpPr>
        <p:grpSpPr>
          <a:xfrm>
            <a:off x="341807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14" y="4930710"/>
            <a:ext cx="641137" cy="13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6" y="3589445"/>
            <a:ext cx="8110268" cy="296466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5258"/>
            <a:ext cx="8124560" cy="300038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2677944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47829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marL="0" algn="ctr" defTabSz="685663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4" y="-218496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2" y="4274404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137137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0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  <a:latin typeface="+mj-lt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14" y="4930710"/>
            <a:ext cx="641137" cy="13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5" y="3587076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4947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grpSp>
        <p:nvGrpSpPr>
          <p:cNvPr id="46" name="Group 45"/>
          <p:cNvGrpSpPr/>
          <p:nvPr/>
        </p:nvGrpSpPr>
        <p:grpSpPr>
          <a:xfrm>
            <a:off x="8" y="-1542022"/>
            <a:ext cx="9835191" cy="14534360"/>
            <a:chOff x="0" y="-2056029"/>
            <a:chExt cx="13110173" cy="19379146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2430699" y="3308943"/>
              <a:ext cx="2305719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0" name="Rounded Rectangle 39"/>
            <p:cNvSpPr/>
            <p:nvPr userDrawn="1"/>
          </p:nvSpPr>
          <p:spPr>
            <a:xfrm>
              <a:off x="0" y="123668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2" name="Rounded Rectangle 41"/>
            <p:cNvSpPr/>
            <p:nvPr userDrawn="1"/>
          </p:nvSpPr>
          <p:spPr>
            <a:xfrm rot="10800000">
              <a:off x="1351370" y="424860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685663" rtl="0" eaLnBrk="1" latinLnBrk="0" hangingPunct="1"/>
              <a:endPara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3" name="Rounded Rectangle 42"/>
            <p:cNvSpPr/>
            <p:nvPr userDrawn="1"/>
          </p:nvSpPr>
          <p:spPr>
            <a:xfrm>
              <a:off x="8778358" y="-205602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4" name="Rounded Rectangle 43"/>
            <p:cNvSpPr/>
            <p:nvPr userDrawn="1"/>
          </p:nvSpPr>
          <p:spPr>
            <a:xfrm>
              <a:off x="10804454" y="278378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5" name="Rounded Rectangle 44"/>
            <p:cNvSpPr/>
            <p:nvPr userDrawn="1"/>
          </p:nvSpPr>
          <p:spPr>
            <a:xfrm rot="10800000">
              <a:off x="4047043" y="174390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0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  <a:latin typeface="+mj-lt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14" y="4930710"/>
            <a:ext cx="641137" cy="13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5" y="3587076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4947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pic>
        <p:nvPicPr>
          <p:cNvPr id="33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grpSp>
        <p:nvGrpSpPr>
          <p:cNvPr id="34" name="Group 33"/>
          <p:cNvGrpSpPr/>
          <p:nvPr userDrawn="1"/>
        </p:nvGrpSpPr>
        <p:grpSpPr>
          <a:xfrm>
            <a:off x="10" y="-1542022"/>
            <a:ext cx="9835191" cy="14534360"/>
            <a:chOff x="0" y="-2056029"/>
            <a:chExt cx="13110173" cy="19379146"/>
          </a:xfrm>
        </p:grpSpPr>
        <p:sp>
          <p:nvSpPr>
            <p:cNvPr id="47" name="Rounded Rectangle 46"/>
            <p:cNvSpPr/>
            <p:nvPr userDrawn="1"/>
          </p:nvSpPr>
          <p:spPr>
            <a:xfrm>
              <a:off x="2430699" y="3308943"/>
              <a:ext cx="2305719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8" name="Rounded Rectangle 47"/>
            <p:cNvSpPr/>
            <p:nvPr userDrawn="1"/>
          </p:nvSpPr>
          <p:spPr>
            <a:xfrm>
              <a:off x="0" y="123668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9" name="Rounded Rectangle 48"/>
            <p:cNvSpPr/>
            <p:nvPr userDrawn="1"/>
          </p:nvSpPr>
          <p:spPr>
            <a:xfrm rot="10800000">
              <a:off x="1351370" y="424860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685606" rtl="0" eaLnBrk="1" latinLnBrk="0" hangingPunct="1"/>
              <a:endPara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0" name="Rounded Rectangle 49"/>
            <p:cNvSpPr/>
            <p:nvPr userDrawn="1"/>
          </p:nvSpPr>
          <p:spPr>
            <a:xfrm>
              <a:off x="8778358" y="-205602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51" name="Rounded Rectangle 50"/>
            <p:cNvSpPr/>
            <p:nvPr userDrawn="1"/>
          </p:nvSpPr>
          <p:spPr>
            <a:xfrm>
              <a:off x="10804454" y="278378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52" name="Rounded Rectangle 51"/>
            <p:cNvSpPr/>
            <p:nvPr userDrawn="1"/>
          </p:nvSpPr>
          <p:spPr>
            <a:xfrm rot="10800000">
              <a:off x="4047043" y="174390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grpSp>
        <p:nvGrpSpPr>
          <p:cNvPr id="53" name="Group 5"/>
          <p:cNvGrpSpPr>
            <a:grpSpLocks/>
          </p:cNvGrpSpPr>
          <p:nvPr userDrawn="1"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9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85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6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/>
          <a:srcRect r="2996"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14" y="4930710"/>
            <a:ext cx="641137" cy="13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217358" y="2267175"/>
            <a:ext cx="8694295" cy="251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12841"/>
            <a:ext cx="8112125" cy="1805282"/>
          </a:xfrm>
        </p:spPr>
        <p:txBody>
          <a:bodyPr/>
          <a:lstStyle>
            <a:lvl1pPr algn="l" defTabSz="685663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9" dur="1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" grpId="0"/>
    </p:bldLst>
  </p:timing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/>
          <a:srcRect r="2996"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14" y="4930710"/>
            <a:ext cx="641137" cy="13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217358" y="2267183"/>
            <a:ext cx="8694295" cy="1290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330906"/>
            <a:ext cx="8112125" cy="1805282"/>
          </a:xfrm>
        </p:spPr>
        <p:txBody>
          <a:bodyPr/>
          <a:lstStyle>
            <a:lvl1pPr algn="l" defTabSz="685663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2" name="Picture 11" descr="ec_background_segue1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151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4867277"/>
            <a:ext cx="9144000" cy="2762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7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7911284" y="4926847"/>
            <a:ext cx="664368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rgbClr val="FFFFFF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FFFFFF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10" y="324161"/>
            <a:ext cx="8580923" cy="628650"/>
          </a:xfrm>
        </p:spPr>
        <p:txBody>
          <a:bodyPr/>
          <a:lstStyle>
            <a:lvl1pPr algn="l" defTabSz="68566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3232" y="1008126"/>
            <a:ext cx="8570912" cy="3723894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7" name="Picture 36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2916766" y="582930"/>
            <a:ext cx="5899416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32" tIns="34267" rIns="68532" bIns="34267" rtlCol="0" anchor="ctr">
            <a:normAutofit/>
          </a:bodyPr>
          <a:lstStyle>
            <a:lvl1pPr marL="0" indent="0" algn="ctr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004810"/>
            <a:ext cx="4021116" cy="37242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004810"/>
            <a:ext cx="4222440" cy="37242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10" y="324161"/>
            <a:ext cx="8580923" cy="628650"/>
          </a:xfrm>
        </p:spPr>
        <p:txBody>
          <a:bodyPr/>
          <a:lstStyle>
            <a:lvl1pPr algn="l" defTabSz="68566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9" y="324161"/>
            <a:ext cx="8580923" cy="628650"/>
          </a:xfrm>
        </p:spPr>
        <p:txBody>
          <a:bodyPr/>
          <a:lstStyle>
            <a:lvl1pPr algn="l" defTabSz="68566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21" y="1004810"/>
            <a:ext cx="4011105" cy="3724275"/>
          </a:xfrm>
        </p:spPr>
        <p:txBody>
          <a:bodyPr/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64"/>
            <a:ext cx="3236976" cy="484748"/>
          </a:xfrm>
        </p:spPr>
        <p:txBody>
          <a:bodyPr>
            <a:noAutofit/>
          </a:bodyPr>
          <a:lstStyle>
            <a:lvl1pPr marL="85712" indent="-85712" algn="l" defTabSz="685663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85712" indent="-85712" algn="l" defTabSz="685663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712" indent="-85712" algn="l" defTabSz="685663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712" indent="-85712" algn="l" defTabSz="685663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712" indent="-85712" algn="l" defTabSz="685663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934514" y="4930710"/>
            <a:ext cx="641137" cy="13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309476" y="3552444"/>
            <a:ext cx="3237819" cy="25374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4867277"/>
            <a:ext cx="9144000" cy="2762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5" name="Rectangle 5"/>
          <p:cNvSpPr>
            <a:spLocks noChangeArrowheads="1"/>
          </p:cNvSpPr>
          <p:nvPr userDrawn="1"/>
        </p:nvSpPr>
        <p:spPr bwMode="ltGray">
          <a:xfrm>
            <a:off x="7911284" y="4926847"/>
            <a:ext cx="664368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rgbClr val="FFFFFF"/>
                </a:solidFill>
                <a:latin typeface="+mj-lt"/>
              </a:rPr>
              <a:t>Cisco Confidential</a:t>
            </a:r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FFFFFF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26314"/>
            <a:ext cx="4123944" cy="628650"/>
          </a:xfrm>
        </p:spPr>
        <p:txBody>
          <a:bodyPr vert="horz" lIns="61706" tIns="34283" rIns="61706" bIns="34283" rtlCol="0" anchor="t" anchorCtr="0">
            <a:noAutofit/>
          </a:bodyPr>
          <a:lstStyle>
            <a:lvl1pPr algn="l" defTabSz="68566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200150"/>
            <a:ext cx="4142232" cy="339471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76154" indent="-171417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476154" indent="-171417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934514" y="4930710"/>
            <a:ext cx="641137" cy="13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22430" y="233172"/>
            <a:ext cx="3896359" cy="630936"/>
          </a:xfrm>
        </p:spPr>
        <p:txBody>
          <a:bodyPr>
            <a:noAutofit/>
          </a:bodyPr>
          <a:lstStyle>
            <a:lvl1pPr marL="0" marR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  <p:pic>
        <p:nvPicPr>
          <p:cNvPr id="10" name="Picture 9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4867277"/>
            <a:ext cx="9144000" cy="2762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5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7911284" y="4926847"/>
            <a:ext cx="664368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rgbClr val="FFFFFF"/>
                </a:solidFill>
                <a:latin typeface="+mj-lt"/>
              </a:rPr>
              <a:t>Cisco Confidential</a:t>
            </a: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FFFFFF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6" y="1200155"/>
            <a:ext cx="2622550" cy="329326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83" y="1200151"/>
            <a:ext cx="2593975" cy="3271838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9" y="1200151"/>
            <a:ext cx="2633662" cy="3250406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19515" y="75438"/>
            <a:ext cx="2668457" cy="864108"/>
          </a:xfrm>
        </p:spPr>
        <p:txBody>
          <a:bodyPr anchor="b" anchorCtr="0">
            <a:noAutofit/>
          </a:bodyPr>
          <a:lstStyle>
            <a:lvl1pPr marL="0" marR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258399" y="75438"/>
            <a:ext cx="2599859" cy="864108"/>
          </a:xfrm>
        </p:spPr>
        <p:txBody>
          <a:bodyPr anchor="b" anchorCtr="0">
            <a:noAutofit/>
          </a:bodyPr>
          <a:lstStyle>
            <a:lvl1pPr marL="0" marR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72202" y="75438"/>
            <a:ext cx="2634158" cy="864108"/>
          </a:xfrm>
        </p:spPr>
        <p:txBody>
          <a:bodyPr anchor="b" anchorCtr="0">
            <a:noAutofit/>
          </a:bodyPr>
          <a:lstStyle>
            <a:lvl1pPr marL="0" marR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329783"/>
            <a:ext cx="8567244" cy="628650"/>
          </a:xfrm>
        </p:spPr>
        <p:txBody>
          <a:bodyPr/>
          <a:lstStyle>
            <a:lvl1pPr algn="l" defTabSz="68566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107281"/>
            <a:ext cx="8439461" cy="3228975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546595"/>
            <a:ext cx="7461250" cy="207749"/>
          </a:xfrm>
        </p:spPr>
        <p:txBody>
          <a:bodyPr wrap="square" anchor="b" anchorCtr="0">
            <a:noAutofit/>
          </a:bodyPr>
          <a:lstStyle>
            <a:lvl1pPr algn="l" defTabSz="603525">
              <a:lnSpc>
                <a:spcPct val="100000"/>
              </a:lnSpc>
              <a:spcBef>
                <a:spcPct val="50000"/>
              </a:spcBef>
              <a:buNone/>
              <a:defRPr sz="9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706" tIns="34283" rIns="61706" bIns="34283" rtlCol="0" anchor="b" anchorCtr="0">
            <a:noAutofit/>
          </a:bodyPr>
          <a:lstStyle>
            <a:lvl1pPr algn="l" defTabSz="68566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200150"/>
            <a:ext cx="4005072" cy="281178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460754"/>
            <a:ext cx="3429000" cy="224256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706" tIns="34283" rIns="61706" bIns="34283" rtlCol="0" anchor="b" anchorCtr="0">
            <a:noAutofit/>
          </a:bodyPr>
          <a:lstStyle>
            <a:lvl1pPr algn="l" defTabSz="68566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5176" y="4389129"/>
            <a:ext cx="8112126" cy="288131"/>
          </a:xfrm>
        </p:spPr>
        <p:txBody>
          <a:bodyPr anchor="b" anchorCtr="0">
            <a:noAutofit/>
          </a:bodyPr>
          <a:lstStyle>
            <a:lvl1pPr marL="0" indent="0" algn="l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486918"/>
            <a:ext cx="8112125" cy="3360420"/>
          </a:xfrm>
        </p:spPr>
        <p:txBody>
          <a:bodyPr/>
          <a:lstStyle>
            <a:lvl1pPr marL="174987" indent="-174987" algn="l" defTabSz="685663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41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Here”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64"/>
            <a:ext cx="4117446" cy="2265389"/>
          </a:xfrm>
        </p:spPr>
        <p:txBody>
          <a:bodyPr vert="horz" lIns="61706" tIns="34283" rIns="61706" bIns="34283" rtlCol="0" anchor="ctr" anchorCtr="0">
            <a:noAutofit/>
          </a:bodyPr>
          <a:lstStyle>
            <a:lvl1pPr marL="0" indent="0" algn="l" defTabSz="685663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233172"/>
            <a:ext cx="3895344" cy="4656582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tx1"/>
                </a:solidFill>
                <a:latin typeface="+mj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55" name="Picture 54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4391620" y="584002"/>
            <a:ext cx="4424562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32" tIns="34267" rIns="68532" bIns="34267" rtlCol="0" anchor="ctr">
            <a:normAutofit/>
          </a:bodyPr>
          <a:lstStyle>
            <a:lvl1pPr marL="0" indent="0" algn="ctr" defTabSz="685349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3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22" name="Rectangle 2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38" name="Group 3"/>
          <p:cNvGrpSpPr/>
          <p:nvPr userDrawn="1"/>
        </p:nvGrpSpPr>
        <p:grpSpPr>
          <a:xfrm>
            <a:off x="341351" y="4593457"/>
            <a:ext cx="787133" cy="312101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39" name="Rectangle 3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92" y="3209553"/>
            <a:ext cx="4684867" cy="288131"/>
          </a:xfrm>
        </p:spPr>
        <p:txBody>
          <a:bodyPr vert="horz" lIns="68565" tIns="34283" rIns="68565" bIns="34283" rtlCol="0">
            <a:noAutofit/>
          </a:bodyPr>
          <a:lstStyle>
            <a:lvl1pPr marL="0" indent="0" algn="l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702" y="2462028"/>
            <a:ext cx="4712557" cy="766763"/>
          </a:xfrm>
        </p:spPr>
        <p:txBody>
          <a:bodyPr vert="horz" lIns="61706" tIns="34283" rIns="61706" bIns="34283" rtlCol="0" anchor="b" anchorCtr="0">
            <a:noAutofit/>
          </a:bodyPr>
          <a:lstStyle>
            <a:lvl1pPr marL="0" indent="0" algn="l" defTabSz="685663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84" y="1438276"/>
            <a:ext cx="2676525" cy="2166938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grpSp>
        <p:nvGrpSpPr>
          <p:cNvPr id="24" name="Group 67"/>
          <p:cNvGrpSpPr/>
          <p:nvPr/>
        </p:nvGrpSpPr>
        <p:grpSpPr>
          <a:xfrm>
            <a:off x="341800" y="226414"/>
            <a:ext cx="691030" cy="368312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25" name="Rectangle 24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grpSp>
        <p:nvGrpSpPr>
          <p:cNvPr id="22" name="Group 67"/>
          <p:cNvGrpSpPr/>
          <p:nvPr userDrawn="1"/>
        </p:nvGrpSpPr>
        <p:grpSpPr>
          <a:xfrm>
            <a:off x="341800" y="226414"/>
            <a:ext cx="691030" cy="368312"/>
            <a:chOff x="609606" y="528528"/>
            <a:chExt cx="1444732" cy="763787"/>
          </a:xfrm>
          <a:solidFill>
            <a:srgbClr val="2BA2CC"/>
          </a:solidFill>
        </p:grpSpPr>
        <p:sp>
          <p:nvSpPr>
            <p:cNvPr id="23" name="Rectangle 22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4606299"/>
            <a:ext cx="9156700" cy="5372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2683566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2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marL="0" algn="ctr" defTabSz="685663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283398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2" y="626173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253323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363475"/>
            <a:ext cx="8755128" cy="3279098"/>
          </a:xfrm>
        </p:spPr>
        <p:txBody>
          <a:bodyPr anchor="b" anchorCtr="0"/>
          <a:lstStyle>
            <a:lvl1pPr marL="171417" indent="-171417">
              <a:buFont typeface="Arial" pitchFamily="34" charset="0"/>
              <a:buChar char="“"/>
              <a:defRPr sz="45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1186" y="4019179"/>
            <a:ext cx="8574685" cy="460772"/>
          </a:xfrm>
        </p:spPr>
        <p:txBody>
          <a:bodyPr vert="horz" lIns="68565" tIns="34283" rIns="68565" bIns="34283" rtlCol="0">
            <a:noAutofit/>
          </a:bodyPr>
          <a:lstStyle>
            <a:lvl1pPr marL="0" indent="0"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-85738" y="-76199"/>
            <a:ext cx="9317877" cy="54959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20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1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2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5" y="3595766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596646"/>
            <a:ext cx="5329238" cy="300380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-85738" y="-76200"/>
            <a:ext cx="9317877" cy="532447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3" name="Rectangle 12"/>
          <p:cNvSpPr/>
          <p:nvPr userDrawn="1"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891875" y="3595766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6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7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9" y="233172"/>
            <a:ext cx="3273552" cy="184480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2571750"/>
            <a:ext cx="7009298" cy="1066446"/>
          </a:xfrm>
        </p:spPr>
        <p:txBody>
          <a:bodyPr anchor="t">
            <a:noAutofit/>
          </a:bodyPr>
          <a:lstStyle>
            <a:lvl1pPr marL="0" marR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-85738" y="-76200"/>
            <a:ext cx="9317877" cy="532447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ectangle 11"/>
          <p:cNvSpPr/>
          <p:nvPr userDrawn="1"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5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644652"/>
            <a:ext cx="3630168" cy="37719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38"/>
            <a:ext cx="4349918" cy="813985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-85738" y="-76200"/>
            <a:ext cx="9317877" cy="532447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ectangle 11"/>
          <p:cNvSpPr/>
          <p:nvPr userDrawn="1"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5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98" y="233363"/>
            <a:ext cx="326786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31" y="233363"/>
            <a:ext cx="330200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979833" y="233363"/>
            <a:ext cx="1838730" cy="98107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72" y="2271721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21"/>
            <a:ext cx="2537420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2271721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21"/>
            <a:ext cx="4028516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6979833" y="1262752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6979833" y="1257301"/>
            <a:ext cx="1838730" cy="2587058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6979833" y="3887223"/>
            <a:ext cx="1838730" cy="97869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-85738" y="-76200"/>
            <a:ext cx="9317877" cy="532447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23" name="Rectangle 22"/>
          <p:cNvSpPr/>
          <p:nvPr userDrawn="1"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334974" y="2271723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2911476" y="2271723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6979833" y="1262754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33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34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233180"/>
            <a:ext cx="8476488" cy="45565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84" y="233181"/>
            <a:ext cx="8474869" cy="4540639"/>
          </a:xfrm>
          <a:ln>
            <a:solidFill>
              <a:schemeClr val="bg2"/>
            </a:solidFill>
          </a:ln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14" y="4930710"/>
            <a:ext cx="641137" cy="13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marL="0" algn="r" defTabSz="610668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867277"/>
            <a:ext cx="9144000" cy="2762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911284" y="4926847"/>
            <a:ext cx="664368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rgbClr val="FFFFFF"/>
                </a:solidFill>
                <a:latin typeface="+mj-lt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FFFFFF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144001" cy="51435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7" name="Picture 36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2916766" y="582930"/>
            <a:ext cx="5899416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65" tIns="34283" rIns="68565" bIns="34283" rtlCol="0" anchor="ctr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55" name="Picture 54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4391620" y="584002"/>
            <a:ext cx="4424562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65" tIns="34283" rIns="68565" bIns="34283" rtlCol="0" anchor="ctr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3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63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Rectangle 33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4595647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4284384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4718192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485747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385239" y="4144274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711686" y="4144274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-85738" y="-76199"/>
            <a:ext cx="9317877" cy="534352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8" name="Rectangle 17"/>
          <p:cNvSpPr>
            <a:spLocks noChangeArrowheads="1"/>
          </p:cNvSpPr>
          <p:nvPr userDrawn="1"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0" name="Freeform 19"/>
          <p:cNvSpPr>
            <a:spLocks/>
          </p:cNvSpPr>
          <p:nvPr userDrawn="1"/>
        </p:nvSpPr>
        <p:spPr bwMode="black">
          <a:xfrm>
            <a:off x="4595649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 userDrawn="1"/>
        </p:nvSpPr>
        <p:spPr bwMode="black">
          <a:xfrm>
            <a:off x="4284386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 noEditPoints="1"/>
          </p:cNvSpPr>
          <p:nvPr userDrawn="1"/>
        </p:nvSpPr>
        <p:spPr bwMode="black">
          <a:xfrm>
            <a:off x="4718192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/>
          </p:cNvSpPr>
          <p:nvPr userDrawn="1"/>
        </p:nvSpPr>
        <p:spPr bwMode="black">
          <a:xfrm>
            <a:off x="4485749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 userDrawn="1"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 userDrawn="1"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 userDrawn="1"/>
        </p:nvSpPr>
        <p:spPr bwMode="black">
          <a:xfrm>
            <a:off x="4385239" y="4144276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 userDrawn="1"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 userDrawn="1"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 userDrawn="1"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 userDrawn="1"/>
        </p:nvSpPr>
        <p:spPr bwMode="black">
          <a:xfrm>
            <a:off x="4711686" y="4144276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 userDrawn="1"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 userDrawn="1"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99" dur="7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10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10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10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10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109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111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113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115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2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</p:bldLst>
  </p:timing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644699" y="2295367"/>
            <a:ext cx="1850989" cy="484748"/>
          </a:xfrm>
          <a:prstGeom prst="rect">
            <a:avLst/>
          </a:prstGeom>
          <a:noFill/>
        </p:spPr>
        <p:txBody>
          <a:bodyPr wrap="none" lIns="68565" tIns="34283" rIns="68565" bIns="34283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818317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942456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163159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09068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26265" y="2040625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683013" y="2311839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913940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144859" y="2040625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371706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7602625" y="2311839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-85738" y="-76199"/>
            <a:ext cx="9317877" cy="534352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35" name="TextBox 34"/>
          <p:cNvSpPr txBox="1"/>
          <p:nvPr userDrawn="1"/>
        </p:nvSpPr>
        <p:spPr>
          <a:xfrm>
            <a:off x="644701" y="2295367"/>
            <a:ext cx="1850989" cy="484748"/>
          </a:xfrm>
          <a:prstGeom prst="rect">
            <a:avLst/>
          </a:prstGeom>
          <a:noFill/>
        </p:spPr>
        <p:txBody>
          <a:bodyPr wrap="none" lIns="68559" tIns="34280" rIns="68559" bIns="34280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6" name="Rectangle 35"/>
          <p:cNvSpPr>
            <a:spLocks noChangeArrowheads="1"/>
          </p:cNvSpPr>
          <p:nvPr userDrawn="1"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 userDrawn="1"/>
        </p:nvSpPr>
        <p:spPr bwMode="black">
          <a:xfrm>
            <a:off x="6818319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 userDrawn="1"/>
        </p:nvSpPr>
        <p:spPr bwMode="black">
          <a:xfrm>
            <a:off x="5942458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 noEditPoints="1"/>
          </p:cNvSpPr>
          <p:nvPr userDrawn="1"/>
        </p:nvSpPr>
        <p:spPr bwMode="black">
          <a:xfrm>
            <a:off x="7163159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 userDrawn="1"/>
        </p:nvSpPr>
        <p:spPr bwMode="black">
          <a:xfrm>
            <a:off x="6509070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 userDrawn="1"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 userDrawn="1"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 userDrawn="1"/>
        </p:nvSpPr>
        <p:spPr bwMode="black">
          <a:xfrm>
            <a:off x="6226265" y="2040627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 userDrawn="1"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 userDrawn="1"/>
        </p:nvSpPr>
        <p:spPr bwMode="black">
          <a:xfrm>
            <a:off x="6683013" y="2311841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 userDrawn="1"/>
        </p:nvSpPr>
        <p:spPr bwMode="black">
          <a:xfrm>
            <a:off x="6913942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 userDrawn="1"/>
        </p:nvSpPr>
        <p:spPr bwMode="black">
          <a:xfrm>
            <a:off x="7144861" y="2040627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black">
          <a:xfrm>
            <a:off x="7371708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 userDrawn="1"/>
        </p:nvSpPr>
        <p:spPr bwMode="black">
          <a:xfrm>
            <a:off x="7602627" y="2311841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10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10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11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11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11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11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11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12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12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2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5" grpId="0"/>
      <p:bldP spid="38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6" name="Rectangle 35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4595647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284384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black">
          <a:xfrm>
            <a:off x="4718192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485747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385239" y="4144274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711686" y="4144274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699" y="2295367"/>
            <a:ext cx="1850989" cy="484748"/>
          </a:xfrm>
          <a:prstGeom prst="rect">
            <a:avLst/>
          </a:prstGeom>
          <a:noFill/>
        </p:spPr>
        <p:txBody>
          <a:bodyPr wrap="none" lIns="68565" tIns="34283" rIns="68565" bIns="34283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6818317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5942456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black">
          <a:xfrm>
            <a:off x="7163159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6509068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226265" y="2040625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6683013" y="2311839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6913940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144859" y="2040625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7371706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black">
          <a:xfrm>
            <a:off x="7602625" y="2311839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65" tIns="34283" rIns="68565" bIns="34283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0" grpId="0" animBg="1"/>
      <p:bldP spid="50" grpId="1" animBg="1"/>
    </p:bldLst>
  </p:timing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40" y="-1"/>
            <a:ext cx="9152122" cy="5148069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1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5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36192"/>
            <a:ext cx="8112125" cy="2180429"/>
          </a:xfrm>
        </p:spPr>
        <p:txBody>
          <a:bodyPr/>
          <a:lstStyle>
            <a:lvl1pPr algn="l" defTabSz="68532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37" name="Group 5"/>
          <p:cNvGrpSpPr>
            <a:grpSpLocks/>
          </p:cNvGrpSpPr>
          <p:nvPr userDrawn="1"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38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9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2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401181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87878" tIns="43939" rIns="87878" bIns="43939"/>
          <a:lstStyle/>
          <a:p>
            <a:fld id="{CB145222-9A67-B74E-AAB8-087B5F8CEE42}" type="datetimeFigureOut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87878" tIns="43939" rIns="87878" bIns="4393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lIns="87878" tIns="43939" rIns="87878" bIns="43939"/>
          <a:lstStyle/>
          <a:p>
            <a:fld id="{C1F6EA57-EB2C-0147-8131-5A3FC9239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45405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30"/>
            <a:ext cx="4349918" cy="747896"/>
          </a:xfrm>
        </p:spPr>
        <p:txBody>
          <a:bodyPr anchor="t">
            <a:sp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49736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59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40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697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62346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3537586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485906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7" y="4960621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71" tIns="34286" rIns="68571" bIns="34286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493" y="5039595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2" y="5001452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5" y="768933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298869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4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50" y="1298869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7" y="1485906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55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57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15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36178"/>
            <a:ext cx="8112125" cy="2180429"/>
          </a:xfrm>
        </p:spPr>
        <p:txBody>
          <a:bodyPr/>
          <a:lstStyle>
            <a:lvl1pPr algn="l" defTabSz="6857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91" name="Group 67"/>
          <p:cNvGrpSpPr/>
          <p:nvPr/>
        </p:nvGrpSpPr>
        <p:grpSpPr>
          <a:xfrm>
            <a:off x="341805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02" y="4930701"/>
            <a:ext cx="641149" cy="13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6" y="3589445"/>
            <a:ext cx="8110268" cy="296466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5258"/>
            <a:ext cx="8124560" cy="300038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2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71" tIns="34286" rIns="68571" bIns="34286" anchor="ctr"/>
          <a:lstStyle/>
          <a:p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55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57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15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36178"/>
            <a:ext cx="8112125" cy="2180429"/>
          </a:xfrm>
        </p:spPr>
        <p:txBody>
          <a:bodyPr/>
          <a:lstStyle>
            <a:lvl1pPr algn="l" defTabSz="6857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2" name="Group 67"/>
          <p:cNvGrpSpPr/>
          <p:nvPr/>
        </p:nvGrpSpPr>
        <p:grpSpPr>
          <a:xfrm>
            <a:off x="341805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02" y="4930701"/>
            <a:ext cx="641149" cy="13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6" y="3589445"/>
            <a:ext cx="8110268" cy="296466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5258"/>
            <a:ext cx="8124560" cy="300038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15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marL="0" algn="r" defTabSz="610388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265689" y="4928190"/>
            <a:ext cx="3420515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 anchorCtr="0">
            <a:spAutoFit/>
          </a:bodyPr>
          <a:lstStyle/>
          <a:p>
            <a:pPr algn="l" defTabSz="61038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74710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2677944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47829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marL="0" algn="ctr" defTabSz="685720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4" y="-218496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2" y="427440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137135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58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  <a:latin typeface="+mj-lt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02" y="4930701"/>
            <a:ext cx="641149" cy="13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5" y="3587074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4945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grpSp>
        <p:nvGrpSpPr>
          <p:cNvPr id="46" name="Group 45"/>
          <p:cNvGrpSpPr/>
          <p:nvPr/>
        </p:nvGrpSpPr>
        <p:grpSpPr>
          <a:xfrm>
            <a:off x="6" y="-1542022"/>
            <a:ext cx="9835191" cy="14534360"/>
            <a:chOff x="0" y="-2056029"/>
            <a:chExt cx="13110173" cy="19379146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2430699" y="3308943"/>
              <a:ext cx="2305719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0" name="Rounded Rectangle 39"/>
            <p:cNvSpPr/>
            <p:nvPr userDrawn="1"/>
          </p:nvSpPr>
          <p:spPr>
            <a:xfrm>
              <a:off x="0" y="123668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2" name="Rounded Rectangle 41"/>
            <p:cNvSpPr/>
            <p:nvPr userDrawn="1"/>
          </p:nvSpPr>
          <p:spPr>
            <a:xfrm rot="10800000">
              <a:off x="1351370" y="424860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685720" rtl="0" eaLnBrk="1" latinLnBrk="0" hangingPunct="1"/>
              <a:endPara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3" name="Rounded Rectangle 42"/>
            <p:cNvSpPr/>
            <p:nvPr userDrawn="1"/>
          </p:nvSpPr>
          <p:spPr>
            <a:xfrm>
              <a:off x="8778358" y="-205602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4" name="Rounded Rectangle 43"/>
            <p:cNvSpPr/>
            <p:nvPr userDrawn="1"/>
          </p:nvSpPr>
          <p:spPr>
            <a:xfrm>
              <a:off x="10804454" y="278378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5" name="Rounded Rectangle 44"/>
            <p:cNvSpPr/>
            <p:nvPr userDrawn="1"/>
          </p:nvSpPr>
          <p:spPr>
            <a:xfrm rot="10800000">
              <a:off x="4047043" y="174390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58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  <a:latin typeface="+mj-lt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02" y="4930701"/>
            <a:ext cx="641149" cy="13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5" y="3587074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3954945"/>
            <a:ext cx="8112650" cy="288131"/>
          </a:xfrm>
        </p:spPr>
        <p:txBody>
          <a:bodyPr/>
          <a:lstStyle>
            <a:lvl1pPr marL="0" indent="0">
              <a:buFontTx/>
              <a:buNone/>
              <a:defRPr lang="en-US" sz="11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pic>
        <p:nvPicPr>
          <p:cNvPr id="33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grpSp>
        <p:nvGrpSpPr>
          <p:cNvPr id="34" name="Group 33"/>
          <p:cNvGrpSpPr/>
          <p:nvPr userDrawn="1"/>
        </p:nvGrpSpPr>
        <p:grpSpPr>
          <a:xfrm>
            <a:off x="10" y="-1542022"/>
            <a:ext cx="9835191" cy="14534360"/>
            <a:chOff x="0" y="-2056029"/>
            <a:chExt cx="13110173" cy="19379146"/>
          </a:xfrm>
        </p:grpSpPr>
        <p:sp>
          <p:nvSpPr>
            <p:cNvPr id="47" name="Rounded Rectangle 46"/>
            <p:cNvSpPr/>
            <p:nvPr userDrawn="1"/>
          </p:nvSpPr>
          <p:spPr>
            <a:xfrm>
              <a:off x="2430699" y="3308943"/>
              <a:ext cx="2305719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8" name="Rounded Rectangle 47"/>
            <p:cNvSpPr/>
            <p:nvPr userDrawn="1"/>
          </p:nvSpPr>
          <p:spPr>
            <a:xfrm>
              <a:off x="0" y="123668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9" name="Rounded Rectangle 48"/>
            <p:cNvSpPr/>
            <p:nvPr userDrawn="1"/>
          </p:nvSpPr>
          <p:spPr>
            <a:xfrm rot="10800000">
              <a:off x="1351370" y="424860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685606" rtl="0" eaLnBrk="1" latinLnBrk="0" hangingPunct="1"/>
              <a:endPara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0" name="Rounded Rectangle 49"/>
            <p:cNvSpPr/>
            <p:nvPr userDrawn="1"/>
          </p:nvSpPr>
          <p:spPr>
            <a:xfrm>
              <a:off x="8778358" y="-205602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51" name="Rounded Rectangle 50"/>
            <p:cNvSpPr/>
            <p:nvPr userDrawn="1"/>
          </p:nvSpPr>
          <p:spPr>
            <a:xfrm>
              <a:off x="10804454" y="278378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52" name="Rounded Rectangle 51"/>
            <p:cNvSpPr/>
            <p:nvPr userDrawn="1"/>
          </p:nvSpPr>
          <p:spPr>
            <a:xfrm rot="10800000">
              <a:off x="4047043" y="174390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grpSp>
        <p:nvGrpSpPr>
          <p:cNvPr id="53" name="Group 5"/>
          <p:cNvGrpSpPr>
            <a:grpSpLocks/>
          </p:cNvGrpSpPr>
          <p:nvPr userDrawn="1"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9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0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85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6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/>
          <a:srcRect r="2996"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71" tIns="34286" rIns="68571" bIns="34286" anchor="ctr"/>
          <a:lstStyle/>
          <a:p>
            <a:endParaRPr lang="en-US">
              <a:latin typeface="+mj-lt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71" tIns="34286" rIns="68571" bIns="34286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02" y="4930701"/>
            <a:ext cx="641149" cy="13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217358" y="2267175"/>
            <a:ext cx="8694295" cy="251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12841"/>
            <a:ext cx="8112125" cy="1805282"/>
          </a:xfrm>
        </p:spPr>
        <p:txBody>
          <a:bodyPr/>
          <a:lstStyle>
            <a:lvl1pPr algn="l" defTabSz="68572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9" dur="1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" grpId="0"/>
    </p:bldLst>
  </p:timing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/>
          <a:srcRect r="2996"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71" tIns="34286" rIns="68571" bIns="34286" anchor="ctr"/>
          <a:lstStyle/>
          <a:p>
            <a:endParaRPr lang="en-US">
              <a:latin typeface="+mj-lt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71" tIns="34286" rIns="68571" bIns="34286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02" y="4930701"/>
            <a:ext cx="641149" cy="13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217358" y="2267181"/>
            <a:ext cx="8694295" cy="1290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330906"/>
            <a:ext cx="8112125" cy="1805282"/>
          </a:xfrm>
        </p:spPr>
        <p:txBody>
          <a:bodyPr/>
          <a:lstStyle>
            <a:lvl1pPr algn="l" defTabSz="68572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2" name="Picture 11" descr="ec_background_segue1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151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4867277"/>
            <a:ext cx="9144000" cy="2762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7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7911284" y="4926847"/>
            <a:ext cx="664368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rgbClr val="FFFFFF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FFFFFF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8" y="324161"/>
            <a:ext cx="8580923" cy="628650"/>
          </a:xfrm>
        </p:spPr>
        <p:txBody>
          <a:bodyPr/>
          <a:lstStyle>
            <a:lvl1pPr algn="l" defTabSz="6857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3232" y="1008126"/>
            <a:ext cx="8570912" cy="3723894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004810"/>
            <a:ext cx="4021116" cy="37242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004810"/>
            <a:ext cx="4222440" cy="37242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08" y="324161"/>
            <a:ext cx="8580923" cy="628650"/>
          </a:xfrm>
        </p:spPr>
        <p:txBody>
          <a:bodyPr/>
          <a:lstStyle>
            <a:lvl1pPr algn="l" defTabSz="6857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324161"/>
            <a:ext cx="8580923" cy="628650"/>
          </a:xfrm>
        </p:spPr>
        <p:txBody>
          <a:bodyPr/>
          <a:lstStyle>
            <a:lvl1pPr algn="l" defTabSz="6857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9" y="1004810"/>
            <a:ext cx="4011105" cy="3724275"/>
          </a:xfrm>
        </p:spPr>
        <p:txBody>
          <a:bodyPr/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64"/>
            <a:ext cx="3236976" cy="484748"/>
          </a:xfrm>
        </p:spPr>
        <p:txBody>
          <a:bodyPr>
            <a:noAutofit/>
          </a:bodyPr>
          <a:lstStyle>
            <a:lvl1pPr marL="85718" indent="-85718" algn="l" defTabSz="68572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934502" y="4930701"/>
            <a:ext cx="641149" cy="13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309476" y="3552444"/>
            <a:ext cx="3237819" cy="25374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4867277"/>
            <a:ext cx="9144000" cy="2762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5" name="Rectangle 5"/>
          <p:cNvSpPr>
            <a:spLocks noChangeArrowheads="1"/>
          </p:cNvSpPr>
          <p:nvPr userDrawn="1"/>
        </p:nvSpPr>
        <p:spPr bwMode="ltGray">
          <a:xfrm>
            <a:off x="7911284" y="4926847"/>
            <a:ext cx="664368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rgbClr val="FFFFFF"/>
                </a:solidFill>
                <a:latin typeface="+mj-lt"/>
              </a:rPr>
              <a:t>Cisco Confidential</a:t>
            </a:r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FFFFFF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26314"/>
            <a:ext cx="4123944" cy="628650"/>
          </a:xfrm>
        </p:spPr>
        <p:txBody>
          <a:bodyPr vert="horz" lIns="61712" tIns="34286" rIns="61712" bIns="34286" rtlCol="0" anchor="t" anchorCtr="0">
            <a:noAutofit/>
          </a:bodyPr>
          <a:lstStyle>
            <a:lvl1pPr algn="l" defTabSz="6857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200150"/>
            <a:ext cx="4142232" cy="339471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76194" indent="-171431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476194" indent="-171431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934502" y="4930701"/>
            <a:ext cx="641149" cy="13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22430" y="233172"/>
            <a:ext cx="3896359" cy="630936"/>
          </a:xfrm>
        </p:spPr>
        <p:txBody>
          <a:bodyPr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  <p:pic>
        <p:nvPicPr>
          <p:cNvPr id="10" name="Picture 9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4867277"/>
            <a:ext cx="9144000" cy="2762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5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7911284" y="4926847"/>
            <a:ext cx="664368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rgbClr val="FFFFFF"/>
                </a:solidFill>
                <a:latin typeface="+mj-lt"/>
              </a:rPr>
              <a:t>Cisco Confidential</a:t>
            </a: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FFFFFF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6" y="1200155"/>
            <a:ext cx="2622550" cy="329326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81" y="1200151"/>
            <a:ext cx="2593975" cy="3271838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9" y="1200151"/>
            <a:ext cx="2633662" cy="3250406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19515" y="75438"/>
            <a:ext cx="2668457" cy="864108"/>
          </a:xfrm>
        </p:spPr>
        <p:txBody>
          <a:bodyPr anchor="b" anchorCtr="0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258399" y="75438"/>
            <a:ext cx="2599859" cy="864108"/>
          </a:xfrm>
        </p:spPr>
        <p:txBody>
          <a:bodyPr anchor="b" anchorCtr="0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72202" y="75438"/>
            <a:ext cx="2634158" cy="864108"/>
          </a:xfrm>
        </p:spPr>
        <p:txBody>
          <a:bodyPr anchor="b" anchorCtr="0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Rectangle 33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4595662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4284399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485762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385239" y="4144287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711686" y="4144287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18" name="Freeform 17"/>
          <p:cNvSpPr>
            <a:spLocks noEditPoints="1"/>
          </p:cNvSpPr>
          <p:nvPr userDrawn="1"/>
        </p:nvSpPr>
        <p:spPr bwMode="black">
          <a:xfrm>
            <a:off x="4778531" y="4380152"/>
            <a:ext cx="16480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0" tIns="34261" rIns="68520" bIns="34261"/>
          <a:lstStyle/>
          <a:p>
            <a:pPr defTabSz="685235"/>
            <a:endParaRPr lang="en-US" sz="1400" dirty="0">
              <a:solidFill>
                <a:srgbClr val="0096D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18" grpId="0" animBg="1"/>
    </p:bldLst>
  </p:timing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329783"/>
            <a:ext cx="8567244" cy="628650"/>
          </a:xfrm>
        </p:spPr>
        <p:txBody>
          <a:bodyPr/>
          <a:lstStyle>
            <a:lvl1pPr algn="l" defTabSz="6857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107281"/>
            <a:ext cx="8439461" cy="3228975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546593"/>
            <a:ext cx="7461250" cy="207749"/>
          </a:xfrm>
        </p:spPr>
        <p:txBody>
          <a:bodyPr wrap="square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9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712" tIns="34286" rIns="61712" bIns="34286" rtlCol="0" anchor="b" anchorCtr="0">
            <a:noAutofit/>
          </a:bodyPr>
          <a:lstStyle>
            <a:lvl1pPr algn="l" defTabSz="6857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200150"/>
            <a:ext cx="4005072" cy="281178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460754"/>
            <a:ext cx="3429000" cy="224256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712" tIns="34286" rIns="61712" bIns="34286" rtlCol="0" anchor="b" anchorCtr="0">
            <a:noAutofit/>
          </a:bodyPr>
          <a:lstStyle>
            <a:lvl1pPr algn="l" defTabSz="6857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5176" y="4389127"/>
            <a:ext cx="8112126" cy="288131"/>
          </a:xfrm>
        </p:spPr>
        <p:txBody>
          <a:bodyPr anchor="b" anchorCtr="0">
            <a:noAutofit/>
          </a:bodyPr>
          <a:lstStyle>
            <a:lvl1pPr marL="0" indent="0" algn="l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71" tIns="34286" rIns="68571" bIns="34286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486918"/>
            <a:ext cx="8112125" cy="3360420"/>
          </a:xfrm>
        </p:spPr>
        <p:txBody>
          <a:bodyPr/>
          <a:lstStyle>
            <a:lvl1pPr marL="175001" indent="-175001" algn="l" defTabSz="68572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41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Here”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71" tIns="34286" rIns="68571" bIns="34286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62"/>
            <a:ext cx="4117446" cy="2265389"/>
          </a:xfrm>
        </p:spPr>
        <p:txBody>
          <a:bodyPr vert="horz" lIns="61712" tIns="34286" rIns="61712" bIns="34286" rtlCol="0" anchor="ctr" anchorCtr="0">
            <a:noAutofit/>
          </a:bodyPr>
          <a:lstStyle>
            <a:lvl1pPr marL="0" indent="0" algn="l" defTabSz="68572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233172"/>
            <a:ext cx="3895344" cy="4656582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tx1"/>
                </a:solidFill>
                <a:latin typeface="+mj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90" y="3209551"/>
            <a:ext cx="4684867" cy="288131"/>
          </a:xfrm>
        </p:spPr>
        <p:txBody>
          <a:bodyPr vert="horz" lIns="68571" tIns="34286" rIns="68571" bIns="34286" rtlCol="0">
            <a:noAutofit/>
          </a:bodyPr>
          <a:lstStyle>
            <a:lvl1pPr marL="0" indent="0" algn="l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71" tIns="34286" rIns="68571" bIns="34286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700" y="2462028"/>
            <a:ext cx="4712557" cy="766763"/>
          </a:xfrm>
        </p:spPr>
        <p:txBody>
          <a:bodyPr vert="horz" lIns="61712" tIns="34286" rIns="61712" bIns="34286" rtlCol="0" anchor="b" anchorCtr="0">
            <a:noAutofit/>
          </a:bodyPr>
          <a:lstStyle>
            <a:lvl1pPr marL="0" indent="0" algn="l" defTabSz="68572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71" tIns="34286" rIns="68571" bIns="34286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82" y="1438276"/>
            <a:ext cx="2676525" cy="2166938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grpSp>
        <p:nvGrpSpPr>
          <p:cNvPr id="24" name="Group 67"/>
          <p:cNvGrpSpPr/>
          <p:nvPr/>
        </p:nvGrpSpPr>
        <p:grpSpPr>
          <a:xfrm>
            <a:off x="341800" y="226414"/>
            <a:ext cx="691030" cy="368312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25" name="Rectangle 24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grpSp>
        <p:nvGrpSpPr>
          <p:cNvPr id="22" name="Group 67"/>
          <p:cNvGrpSpPr/>
          <p:nvPr userDrawn="1"/>
        </p:nvGrpSpPr>
        <p:grpSpPr>
          <a:xfrm>
            <a:off x="341800" y="226414"/>
            <a:ext cx="691030" cy="368312"/>
            <a:chOff x="609606" y="528528"/>
            <a:chExt cx="1444732" cy="763787"/>
          </a:xfrm>
          <a:solidFill>
            <a:srgbClr val="2BA2CC"/>
          </a:solidFill>
        </p:grpSpPr>
        <p:sp>
          <p:nvSpPr>
            <p:cNvPr id="23" name="Rectangle 22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4606297"/>
            <a:ext cx="9156700" cy="5372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2683566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2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marL="0" algn="ctr" defTabSz="685720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28339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2" y="626171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253323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363475"/>
            <a:ext cx="8755128" cy="3279098"/>
          </a:xfrm>
        </p:spPr>
        <p:txBody>
          <a:bodyPr anchor="b" anchorCtr="0"/>
          <a:lstStyle>
            <a:lvl1pPr marL="171431" indent="-171431">
              <a:buFont typeface="Arial" pitchFamily="34" charset="0"/>
              <a:buChar char="“"/>
              <a:defRPr sz="45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1186" y="4019179"/>
            <a:ext cx="8574685" cy="460772"/>
          </a:xfrm>
        </p:spPr>
        <p:txBody>
          <a:bodyPr vert="horz" lIns="68571" tIns="34286" rIns="68571" bIns="34286" rtlCol="0">
            <a:noAutofit/>
          </a:bodyPr>
          <a:lstStyle>
            <a:lvl1pPr marL="0" indent="0"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-85738" y="-76199"/>
            <a:ext cx="9317877" cy="54959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20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1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2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5" y="3595766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596646"/>
            <a:ext cx="5329238" cy="300380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-85738" y="-76200"/>
            <a:ext cx="9317877" cy="532447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3" name="Rectangle 12"/>
          <p:cNvSpPr/>
          <p:nvPr userDrawn="1"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891875" y="3595766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6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7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9" y="233172"/>
            <a:ext cx="3273552" cy="184480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71" tIns="34286" rIns="68571" bIns="34286" rtlCol="0" anchor="ctr" anchorCtr="0">
            <a:normAutofit/>
          </a:bodyPr>
          <a:lstStyle>
            <a:lvl1pPr marL="0" indent="0" algn="ctr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2571750"/>
            <a:ext cx="7009298" cy="1066446"/>
          </a:xfrm>
        </p:spPr>
        <p:txBody>
          <a:bodyPr anchor="t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-85738" y="-76200"/>
            <a:ext cx="9317877" cy="532447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ectangle 11"/>
          <p:cNvSpPr/>
          <p:nvPr userDrawn="1"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5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644652"/>
            <a:ext cx="3630168" cy="37719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36"/>
            <a:ext cx="4349918" cy="813985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-85738" y="-76200"/>
            <a:ext cx="9317877" cy="532447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ectangle 11"/>
          <p:cNvSpPr/>
          <p:nvPr userDrawn="1"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5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oli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2677944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47829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marL="0" algn="ctr" defTabSz="685349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4" y="-218496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2" y="4274417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13715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3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89" y="4928190"/>
            <a:ext cx="3420515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 anchorCtr="0">
            <a:spAutoFit/>
          </a:bodyPr>
          <a:lstStyle/>
          <a:p>
            <a:pPr algn="l" defTabSz="610388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710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644714" y="2295367"/>
            <a:ext cx="1851441" cy="484728"/>
          </a:xfrm>
          <a:prstGeom prst="rect">
            <a:avLst/>
          </a:prstGeom>
          <a:noFill/>
        </p:spPr>
        <p:txBody>
          <a:bodyPr wrap="none" lIns="68532" tIns="34267" rIns="68532" bIns="34267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818332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942471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09083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26265" y="2040638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683019" y="2311852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913955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144872" y="2040638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371721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7602640" y="2311852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195251" y="2040617"/>
            <a:ext cx="1886441" cy="1082310"/>
            <a:chOff x="7455332" y="2720823"/>
            <a:chExt cx="3407179" cy="1443080"/>
          </a:xfrm>
        </p:grpSpPr>
        <p:sp>
          <p:nvSpPr>
            <p:cNvPr id="35" name="Rectangle 34"/>
            <p:cNvSpPr>
              <a:spLocks noChangeArrowheads="1"/>
            </p:cNvSpPr>
            <p:nvPr userDrawn="1"/>
          </p:nvSpPr>
          <p:spPr bwMode="black">
            <a:xfrm>
              <a:off x="8415126" y="3708604"/>
              <a:ext cx="155448" cy="4418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9320695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7764419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black">
            <a:xfrm>
              <a:off x="9933443" y="3697606"/>
              <a:ext cx="618172" cy="466297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8771205" y="3697606"/>
              <a:ext cx="403078" cy="466297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7455332" y="3082440"/>
              <a:ext cx="146409" cy="227032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865637" y="2930181"/>
              <a:ext cx="146409" cy="37929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8268719" y="2720823"/>
              <a:ext cx="146409" cy="698767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8679024" y="2930181"/>
              <a:ext cx="146409" cy="379292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9080293" y="3082441"/>
              <a:ext cx="155448" cy="22703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9490603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900912" y="2720823"/>
              <a:ext cx="148216" cy="69876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0303986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0714295" y="3082441"/>
              <a:ext cx="148216" cy="22703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  <p:sp>
        <p:nvSpPr>
          <p:cNvPr id="49" name="TextBox 48"/>
          <p:cNvSpPr txBox="1"/>
          <p:nvPr userDrawn="1"/>
        </p:nvSpPr>
        <p:spPr>
          <a:xfrm>
            <a:off x="644718" y="2295367"/>
            <a:ext cx="1851417" cy="484716"/>
          </a:xfrm>
          <a:prstGeom prst="rect">
            <a:avLst/>
          </a:prstGeom>
          <a:noFill/>
        </p:spPr>
        <p:txBody>
          <a:bodyPr wrap="none" lIns="68520" tIns="34261" rIns="68520" bIns="34261" rtlCol="0">
            <a:spAutoFit/>
          </a:bodyPr>
          <a:lstStyle/>
          <a:p>
            <a:pPr defTabSz="685235"/>
            <a:r>
              <a:rPr lang="en-US" sz="2700" dirty="0">
                <a:solidFill>
                  <a:srgbClr val="FFFFFF"/>
                </a:solidFill>
              </a:rPr>
              <a:t>Thank you.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96" y="233363"/>
            <a:ext cx="326786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71" tIns="34286" rIns="68571" bIns="34286" rtlCol="0" anchor="ctr" anchorCtr="0">
            <a:normAutofit/>
          </a:bodyPr>
          <a:lstStyle>
            <a:lvl1pPr marL="0" indent="0" algn="ctr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9" y="233363"/>
            <a:ext cx="330200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71" tIns="34286" rIns="68571" bIns="34286" rtlCol="0" anchor="ctr" anchorCtr="0">
            <a:normAutofit/>
          </a:bodyPr>
          <a:lstStyle>
            <a:lvl1pPr marL="0" indent="0" algn="ctr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979833" y="233363"/>
            <a:ext cx="1838730" cy="98107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71" tIns="34286" rIns="68571" bIns="34286" rtlCol="0" anchor="ctr" anchorCtr="0">
            <a:normAutofit/>
          </a:bodyPr>
          <a:lstStyle>
            <a:lvl1pPr marL="0" indent="0" algn="ctr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70" y="2271719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19"/>
            <a:ext cx="2537420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71" tIns="34286" rIns="68571" bIns="34286" rtlCol="0" anchor="ctr" anchorCtr="0">
            <a:normAutofit/>
          </a:bodyPr>
          <a:lstStyle>
            <a:lvl1pPr marL="0" indent="0" algn="ctr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2271719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19"/>
            <a:ext cx="4028516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71" tIns="34286" rIns="68571" bIns="34286" rtlCol="0" anchor="ctr" anchorCtr="0">
            <a:normAutofit/>
          </a:bodyPr>
          <a:lstStyle>
            <a:lvl1pPr marL="0" indent="0" algn="ctr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6979833" y="1262750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6979833" y="1257301"/>
            <a:ext cx="1838730" cy="2587058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71" tIns="34286" rIns="68571" bIns="34286" rtlCol="0" anchor="ctr" anchorCtr="0">
            <a:normAutofit/>
          </a:bodyPr>
          <a:lstStyle>
            <a:lvl1pPr marL="0" indent="0" algn="ctr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6979833" y="3887223"/>
            <a:ext cx="1838730" cy="97869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71" tIns="34286" rIns="68571" bIns="34286" rtlCol="0" anchor="ctr" anchorCtr="0">
            <a:normAutofit/>
          </a:bodyPr>
          <a:lstStyle>
            <a:lvl1pPr marL="0" indent="0" algn="ctr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-85738" y="-76200"/>
            <a:ext cx="9317877" cy="532447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23" name="Rectangle 22"/>
          <p:cNvSpPr/>
          <p:nvPr userDrawn="1"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334974" y="2271723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2911476" y="2271723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6979833" y="1262754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33" name="Rectangle 5"/>
          <p:cNvSpPr>
            <a:spLocks noChangeArrowheads="1"/>
          </p:cNvSpPr>
          <p:nvPr userDrawn="1"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34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233178"/>
            <a:ext cx="8476488" cy="45565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82" y="233179"/>
            <a:ext cx="8474869" cy="4540639"/>
          </a:xfrm>
          <a:ln>
            <a:solidFill>
              <a:schemeClr val="bg2"/>
            </a:solidFill>
          </a:ln>
        </p:spPr>
        <p:txBody>
          <a:bodyPr vert="horz" lIns="68571" tIns="34286" rIns="68571" bIns="34286" rtlCol="0" anchor="ctr" anchorCtr="0">
            <a:normAutofit/>
          </a:bodyPr>
          <a:lstStyle>
            <a:lvl1pPr marL="0" indent="0" algn="ctr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02" y="4930701"/>
            <a:ext cx="641149" cy="13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marL="0" algn="r" defTabSz="610719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867277"/>
            <a:ext cx="9144000" cy="2762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265676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1" tIns="30785" rIns="61571" bIns="30785" anchor="b" anchorCtr="0">
            <a:spAutoFit/>
          </a:bodyPr>
          <a:lstStyle/>
          <a:p>
            <a:pPr algn="l" defTabSz="610617">
              <a:lnSpc>
                <a:spcPct val="100000"/>
              </a:lnSpc>
            </a:pPr>
            <a:r>
              <a:rPr lang="en-US" sz="5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911284" y="4926847"/>
            <a:ext cx="664368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r>
              <a:rPr lang="en-US" sz="500" dirty="0">
                <a:solidFill>
                  <a:srgbClr val="FFFFFF"/>
                </a:solidFill>
                <a:latin typeface="+mj-lt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73976" y="4923769"/>
            <a:ext cx="207393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1" tIns="30785" rIns="61571" bIns="30785" anchor="b">
            <a:spAutoFit/>
          </a:bodyPr>
          <a:lstStyle/>
          <a:p>
            <a:pPr algn="r" defTabSz="610617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FFFFFF"/>
                </a:solidFill>
                <a:latin typeface="+mj-lt"/>
              </a:rPr>
              <a:pPr algn="r" defTabSz="610617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144001" cy="51435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7" name="Picture 36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2916766" y="582930"/>
            <a:ext cx="5899416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71" tIns="34286" rIns="68571" bIns="34286" rtlCol="0" anchor="ctr">
            <a:normAutofit/>
          </a:bodyPr>
          <a:lstStyle>
            <a:lvl1pPr marL="0" indent="0" algn="ctr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55" name="Picture 54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4391620" y="584002"/>
            <a:ext cx="4424562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71" tIns="34286" rIns="68571" bIns="34286" rtlCol="0" anchor="ctr">
            <a:normAutofit/>
          </a:bodyPr>
          <a:lstStyle>
            <a:lvl1pPr marL="0" indent="0" algn="ctr" defTabSz="6857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3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72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ltGray">
          <a:xfrm>
            <a:off x="7762659" y="4926847"/>
            <a:ext cx="812991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5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Rectangle 33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4595645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4284382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4718192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485745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385239" y="4144272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711686" y="4144272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-85738" y="-76199"/>
            <a:ext cx="9317877" cy="534352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18" name="Rectangle 17"/>
          <p:cNvSpPr>
            <a:spLocks noChangeArrowheads="1"/>
          </p:cNvSpPr>
          <p:nvPr userDrawn="1"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0" name="Freeform 19"/>
          <p:cNvSpPr>
            <a:spLocks/>
          </p:cNvSpPr>
          <p:nvPr userDrawn="1"/>
        </p:nvSpPr>
        <p:spPr bwMode="black">
          <a:xfrm>
            <a:off x="4595649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 userDrawn="1"/>
        </p:nvSpPr>
        <p:spPr bwMode="black">
          <a:xfrm>
            <a:off x="4284386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 noEditPoints="1"/>
          </p:cNvSpPr>
          <p:nvPr userDrawn="1"/>
        </p:nvSpPr>
        <p:spPr bwMode="black">
          <a:xfrm>
            <a:off x="4718192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/>
          </p:cNvSpPr>
          <p:nvPr userDrawn="1"/>
        </p:nvSpPr>
        <p:spPr bwMode="black">
          <a:xfrm>
            <a:off x="4485749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 userDrawn="1"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 userDrawn="1"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 userDrawn="1"/>
        </p:nvSpPr>
        <p:spPr bwMode="black">
          <a:xfrm>
            <a:off x="4385239" y="4144276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 userDrawn="1"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 userDrawn="1"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 userDrawn="1"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 userDrawn="1"/>
        </p:nvSpPr>
        <p:spPr bwMode="black">
          <a:xfrm>
            <a:off x="4711686" y="4144276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 userDrawn="1"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 userDrawn="1"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99" dur="7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10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10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10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10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109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111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113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115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2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</p:bldLst>
  </p:timing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644697" y="2295367"/>
            <a:ext cx="1850989" cy="484748"/>
          </a:xfrm>
          <a:prstGeom prst="rect">
            <a:avLst/>
          </a:prstGeom>
          <a:noFill/>
        </p:spPr>
        <p:txBody>
          <a:bodyPr wrap="none" lIns="68571" tIns="34286" rIns="68571" bIns="34286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818315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942454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163159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09066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26265" y="2040623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683013" y="2311837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913938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144857" y="2040623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371704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7602623" y="2311837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-85738" y="-76199"/>
            <a:ext cx="9317877" cy="5343524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dirty="0" smtClean="0"/>
          </a:p>
        </p:txBody>
      </p:sp>
      <p:sp>
        <p:nvSpPr>
          <p:cNvPr id="35" name="TextBox 34"/>
          <p:cNvSpPr txBox="1"/>
          <p:nvPr userDrawn="1"/>
        </p:nvSpPr>
        <p:spPr>
          <a:xfrm>
            <a:off x="644701" y="2295367"/>
            <a:ext cx="1850989" cy="484748"/>
          </a:xfrm>
          <a:prstGeom prst="rect">
            <a:avLst/>
          </a:prstGeom>
          <a:noFill/>
        </p:spPr>
        <p:txBody>
          <a:bodyPr wrap="none" lIns="68559" tIns="34280" rIns="68559" bIns="34280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6" name="Rectangle 35"/>
          <p:cNvSpPr>
            <a:spLocks noChangeArrowheads="1"/>
          </p:cNvSpPr>
          <p:nvPr userDrawn="1"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 userDrawn="1"/>
        </p:nvSpPr>
        <p:spPr bwMode="black">
          <a:xfrm>
            <a:off x="6818319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 userDrawn="1"/>
        </p:nvSpPr>
        <p:spPr bwMode="black">
          <a:xfrm>
            <a:off x="5942458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 noEditPoints="1"/>
          </p:cNvSpPr>
          <p:nvPr userDrawn="1"/>
        </p:nvSpPr>
        <p:spPr bwMode="black">
          <a:xfrm>
            <a:off x="7163159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 userDrawn="1"/>
        </p:nvSpPr>
        <p:spPr bwMode="black">
          <a:xfrm>
            <a:off x="6509070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 userDrawn="1"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 userDrawn="1"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 userDrawn="1"/>
        </p:nvSpPr>
        <p:spPr bwMode="black">
          <a:xfrm>
            <a:off x="6226265" y="2040627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 userDrawn="1"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 userDrawn="1"/>
        </p:nvSpPr>
        <p:spPr bwMode="black">
          <a:xfrm>
            <a:off x="6683013" y="2311841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 userDrawn="1"/>
        </p:nvSpPr>
        <p:spPr bwMode="black">
          <a:xfrm>
            <a:off x="6913942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 userDrawn="1"/>
        </p:nvSpPr>
        <p:spPr bwMode="black">
          <a:xfrm>
            <a:off x="7144861" y="2040627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black">
          <a:xfrm>
            <a:off x="7371708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 userDrawn="1"/>
        </p:nvSpPr>
        <p:spPr bwMode="black">
          <a:xfrm>
            <a:off x="7602627" y="2311841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59" tIns="34280" rIns="68559" bIns="34280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10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10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11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11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11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11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11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12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12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2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5" grpId="0"/>
      <p:bldP spid="38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6" name="Rectangle 35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4595645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284382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black">
          <a:xfrm>
            <a:off x="4718192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485745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385239" y="4144272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711686" y="4144272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697" y="2295367"/>
            <a:ext cx="1850989" cy="484748"/>
          </a:xfrm>
          <a:prstGeom prst="rect">
            <a:avLst/>
          </a:prstGeom>
          <a:noFill/>
        </p:spPr>
        <p:txBody>
          <a:bodyPr wrap="none" lIns="68571" tIns="34286" rIns="68571" bIns="34286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6818315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5942454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black">
          <a:xfrm>
            <a:off x="7163159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6509066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226265" y="2040623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6683013" y="2311837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6913938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144857" y="2040623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7371704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black">
          <a:xfrm>
            <a:off x="7602623" y="2311837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1" tIns="34286" rIns="68571" bIns="3428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0" grpId="0" animBg="1"/>
      <p:bldP spid="50" grpId="1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6" name="Rectangle 35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4595662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284399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485762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385239" y="4144287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711686" y="4144287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40" y="-1"/>
            <a:ext cx="9152122" cy="5148069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1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5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936192"/>
            <a:ext cx="8112125" cy="2180429"/>
          </a:xfrm>
        </p:spPr>
        <p:txBody>
          <a:bodyPr/>
          <a:lstStyle>
            <a:lvl1pPr algn="l" defTabSz="68532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37" name="Group 5"/>
          <p:cNvGrpSpPr>
            <a:grpSpLocks/>
          </p:cNvGrpSpPr>
          <p:nvPr userDrawn="1"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38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9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2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21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401181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87878" tIns="43939" rIns="87878" bIns="43939"/>
          <a:lstStyle/>
          <a:p>
            <a:fld id="{CB145222-9A67-B74E-AAB8-087B5F8CEE42}" type="datetimeFigureOut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87878" tIns="43939" rIns="87878" bIns="4393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lIns="87878" tIns="43939" rIns="87878" bIns="43939"/>
          <a:lstStyle/>
          <a:p>
            <a:fld id="{C1F6EA57-EB2C-0147-8131-5A3FC9239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45405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 userDrawn="1"/>
        </p:nvSpPr>
        <p:spPr>
          <a:xfrm>
            <a:off x="3405377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460949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4771703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2856506" y="62348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821966" y="3537589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332506" y="1485934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6933207" y="4960622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191510" y="5039613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2794162" y="5001480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4920835" y="76896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5391889" y="129889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341315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8038252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8162250" y="129889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3770907" y="1485934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1"/>
            <a:ext cx="9129008" cy="4783736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341314" y="233384"/>
            <a:ext cx="829170" cy="328769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3" y="4905970"/>
            <a:ext cx="9129008" cy="237530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9" name="Rectangle 4"/>
          <p:cNvSpPr>
            <a:spLocks noChangeArrowheads="1"/>
          </p:cNvSpPr>
          <p:nvPr userDrawn="1"/>
        </p:nvSpPr>
        <p:spPr bwMode="ltGray">
          <a:xfrm>
            <a:off x="251384" y="4932066"/>
            <a:ext cx="1606623" cy="13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 anchorCtr="1">
            <a:spAutoFit/>
          </a:bodyPr>
          <a:lstStyle/>
          <a:p>
            <a:pPr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© </a:t>
            </a:r>
            <a:r>
              <a:rPr lang="en-US" sz="500" dirty="0" smtClean="0">
                <a:solidFill>
                  <a:srgbClr val="C0C0C0"/>
                </a:solidFill>
                <a:latin typeface="Arial"/>
              </a:rPr>
              <a:t>2012 </a:t>
            </a:r>
            <a:r>
              <a:rPr lang="en-US" sz="500" dirty="0">
                <a:solidFill>
                  <a:srgbClr val="C0C0C0"/>
                </a:solidFill>
                <a:latin typeface="Arial"/>
              </a:rPr>
              <a:t>Cisco and/or its affiliates. All rights reserved.</a:t>
            </a: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7934596" y="4930752"/>
            <a:ext cx="641065" cy="13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8693789" y="4923822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362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9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lang="en-US" sz="41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4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15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342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5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4" y="3576662"/>
            <a:ext cx="8097838" cy="288131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49" y="3924602"/>
            <a:ext cx="8112125" cy="288131"/>
          </a:xfrm>
        </p:spPr>
        <p:txBody>
          <a:bodyPr/>
          <a:lstStyle>
            <a:lvl1pPr marL="0" indent="0">
              <a:buFontTx/>
              <a:buNone/>
              <a:defRPr lang="en-US" sz="11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48299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 userDrawn="1"/>
        </p:nvSpPr>
        <p:spPr>
          <a:xfrm>
            <a:off x="0" y="1"/>
            <a:ext cx="9129008" cy="4783736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341314" y="233384"/>
            <a:ext cx="829170" cy="328769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3" y="4905970"/>
            <a:ext cx="9129008" cy="237530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9" name="Rectangle 4"/>
          <p:cNvSpPr>
            <a:spLocks noChangeArrowheads="1"/>
          </p:cNvSpPr>
          <p:nvPr userDrawn="1"/>
        </p:nvSpPr>
        <p:spPr bwMode="ltGray">
          <a:xfrm>
            <a:off x="251384" y="4932066"/>
            <a:ext cx="1606623" cy="13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 anchorCtr="1">
            <a:spAutoFit/>
          </a:bodyPr>
          <a:lstStyle/>
          <a:p>
            <a:pPr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© </a:t>
            </a:r>
            <a:r>
              <a:rPr lang="en-US" sz="500" dirty="0" smtClean="0">
                <a:solidFill>
                  <a:srgbClr val="C0C0C0"/>
                </a:solidFill>
                <a:latin typeface="Arial"/>
              </a:rPr>
              <a:t>2012 Cisco </a:t>
            </a:r>
            <a:r>
              <a:rPr lang="en-US" sz="500" dirty="0">
                <a:solidFill>
                  <a:srgbClr val="C0C0C0"/>
                </a:solidFill>
                <a:latin typeface="Arial"/>
              </a:rPr>
              <a:t>and/or its affiliates. All rights reserved.</a:t>
            </a: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7934596" y="4930752"/>
            <a:ext cx="641065" cy="13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8693789" y="4923822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362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9" y="927520"/>
            <a:ext cx="8112125" cy="2189084"/>
          </a:xfrm>
        </p:spPr>
        <p:txBody>
          <a:bodyPr/>
          <a:lstStyle>
            <a:lvl1pPr algn="l" defTabSz="68532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1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4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15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342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5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4" y="3576662"/>
            <a:ext cx="8097838" cy="288131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49" y="3924602"/>
            <a:ext cx="8112125" cy="288131"/>
          </a:xfrm>
        </p:spPr>
        <p:txBody>
          <a:bodyPr/>
          <a:lstStyle>
            <a:lvl1pPr marL="0" indent="0">
              <a:buFontTx/>
              <a:buNone/>
              <a:defRPr lang="en-US" sz="11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47816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"/>
          <p:cNvGrpSpPr/>
          <p:nvPr userDrawn="1"/>
        </p:nvGrpSpPr>
        <p:grpSpPr>
          <a:xfrm>
            <a:off x="-12699" y="-1542022"/>
            <a:ext cx="9847891" cy="14534360"/>
            <a:chOff x="-12700" y="-2056029"/>
            <a:chExt cx="9847891" cy="19379146"/>
          </a:xfrm>
        </p:grpSpPr>
        <p:pic>
          <p:nvPicPr>
            <p:cNvPr id="32" name="Picture 2" descr="C:\Documents and Settings\contractor\Desktop\Blue_Green_Gradient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700" y="0"/>
              <a:ext cx="9156700" cy="6858000"/>
            </a:xfrm>
            <a:prstGeom prst="rect">
              <a:avLst/>
            </a:prstGeom>
            <a:noFill/>
          </p:spPr>
        </p:pic>
        <p:sp>
          <p:nvSpPr>
            <p:cNvPr id="33" name="Rounded Rectangle 32"/>
            <p:cNvSpPr/>
            <p:nvPr userDrawn="1"/>
          </p:nvSpPr>
          <p:spPr>
            <a:xfrm>
              <a:off x="1823499" y="3308943"/>
              <a:ext cx="1729740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4" name="Rounded Rectangle 33"/>
            <p:cNvSpPr/>
            <p:nvPr userDrawn="1"/>
          </p:nvSpPr>
          <p:spPr>
            <a:xfrm>
              <a:off x="0" y="123668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 rot="10800000">
              <a:off x="1013791" y="424860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85483" y="-205602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8105451" y="278378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 rot="10800000">
              <a:off x="3036073" y="174390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7934596" y="4930752"/>
            <a:ext cx="641065" cy="13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r>
              <a:rPr lang="en-US" sz="500" dirty="0">
                <a:solidFill>
                  <a:srgbClr val="FFFFFF"/>
                </a:solidFill>
                <a:latin typeface="Arial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251399" y="4928199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1" tIns="30770" rIns="61541" bIns="30770" anchor="b" anchorCtr="0">
            <a:spAutoFit/>
          </a:bodyPr>
          <a:lstStyle/>
          <a:p>
            <a:pPr defTabSz="610362"/>
            <a:r>
              <a:rPr lang="en-US" sz="500" dirty="0">
                <a:solidFill>
                  <a:srgbClr val="FFFFFF"/>
                </a:solidFill>
                <a:latin typeface="Arial"/>
              </a:rPr>
              <a:t>© </a:t>
            </a:r>
            <a:r>
              <a:rPr lang="en-US" sz="500" dirty="0" smtClean="0">
                <a:solidFill>
                  <a:srgbClr val="FFFFFF"/>
                </a:solidFill>
                <a:latin typeface="Arial"/>
              </a:rPr>
              <a:t>2012 </a:t>
            </a:r>
            <a:r>
              <a:rPr lang="en-US" sz="500" dirty="0">
                <a:solidFill>
                  <a:srgbClr val="FFFFFF"/>
                </a:solidFill>
                <a:latin typeface="Arial"/>
              </a:rPr>
              <a:t>Cisco and/or its affiliates. All rights reserved.</a:t>
            </a: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8693789" y="4923822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fld id="{DFCF27A5-1A5B-48D3-A060-2758FFBB1ADD}" type="slidenum">
              <a:rPr lang="en-US" sz="500">
                <a:solidFill>
                  <a:srgbClr val="FFFFFF"/>
                </a:solidFill>
                <a:latin typeface="Arial"/>
              </a:rPr>
              <a:pPr algn="r" defTabSz="610362"/>
              <a:t>‹#›</a:t>
            </a:fld>
            <a:endParaRPr lang="en-US" sz="5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9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lang="en-US" sz="4100" b="0" kern="1200" spc="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4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15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342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5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4" y="3576662"/>
            <a:ext cx="8097838" cy="288131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49" y="3924602"/>
            <a:ext cx="8112125" cy="288131"/>
          </a:xfrm>
        </p:spPr>
        <p:txBody>
          <a:bodyPr/>
          <a:lstStyle>
            <a:lvl1pPr marL="0" indent="0">
              <a:buFontTx/>
              <a:buNone/>
              <a:defRPr lang="en-US" sz="11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5" name="Group 38"/>
          <p:cNvGrpSpPr/>
          <p:nvPr userDrawn="1"/>
        </p:nvGrpSpPr>
        <p:grpSpPr>
          <a:xfrm>
            <a:off x="341340" y="233365"/>
            <a:ext cx="966059" cy="46672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419086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2327046"/>
            <a:ext cx="8477250" cy="2578894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17364" y="2265414"/>
            <a:ext cx="8694295" cy="1318253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29" tIns="34265" rIns="68529" bIns="34265" anchor="ctr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9" y="1475977"/>
            <a:ext cx="8112125" cy="1805282"/>
          </a:xfrm>
        </p:spPr>
        <p:txBody>
          <a:bodyPr/>
          <a:lstStyle>
            <a:lvl1pPr algn="l" defTabSz="68532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41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rgbClr val="08252E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29" tIns="34265" rIns="68529" bIns="34265" anchor="ctr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934596" y="4930752"/>
            <a:ext cx="641065" cy="13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99" y="4928199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1" tIns="30770" rIns="61541" bIns="30770" anchor="b" anchorCtr="0">
            <a:spAutoFit/>
          </a:bodyPr>
          <a:lstStyle/>
          <a:p>
            <a:pPr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© </a:t>
            </a:r>
            <a:r>
              <a:rPr lang="en-US" sz="500" dirty="0" smtClean="0">
                <a:solidFill>
                  <a:srgbClr val="C0C0C0"/>
                </a:solidFill>
                <a:latin typeface="Arial"/>
              </a:rPr>
              <a:t>2012 Cisco </a:t>
            </a:r>
            <a:r>
              <a:rPr lang="en-US" sz="500" dirty="0">
                <a:solidFill>
                  <a:srgbClr val="C0C0C0"/>
                </a:solidFill>
                <a:latin typeface="Arial"/>
              </a:rPr>
              <a:t>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93789" y="4923822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362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334553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8" y="324161"/>
            <a:ext cx="8588861" cy="628650"/>
          </a:xfrm>
        </p:spPr>
        <p:txBody>
          <a:bodyPr/>
          <a:lstStyle>
            <a:lvl1pPr algn="l" defTabSz="68532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008126"/>
            <a:ext cx="8578850" cy="3723894"/>
          </a:xfrm>
        </p:spPr>
        <p:txBody>
          <a:bodyPr/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42987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8" y="324161"/>
            <a:ext cx="8588861" cy="628650"/>
          </a:xfrm>
        </p:spPr>
        <p:txBody>
          <a:bodyPr/>
          <a:lstStyle>
            <a:lvl1pPr algn="l" defTabSz="68532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239739" y="1004813"/>
            <a:ext cx="4122425" cy="37242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chemeClr val="bg1"/>
                </a:solidFill>
                <a:latin typeface="+mj-lt"/>
              </a:defRPr>
            </a:lvl2pPr>
            <a:lvl3pPr>
              <a:defRPr sz="900">
                <a:solidFill>
                  <a:schemeClr val="bg1"/>
                </a:solidFill>
                <a:latin typeface="+mj-lt"/>
              </a:defRPr>
            </a:lvl3pPr>
            <a:lvl4pPr>
              <a:defRPr sz="800">
                <a:solidFill>
                  <a:schemeClr val="bg1"/>
                </a:solidFill>
                <a:latin typeface="+mj-lt"/>
              </a:defRPr>
            </a:lvl4pPr>
            <a:lvl5pPr>
              <a:defRPr sz="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807" y="1004813"/>
            <a:ext cx="4122425" cy="37242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chemeClr val="bg1"/>
                </a:solidFill>
                <a:latin typeface="+mj-lt"/>
              </a:defRPr>
            </a:lvl2pPr>
            <a:lvl3pPr>
              <a:defRPr sz="900">
                <a:solidFill>
                  <a:schemeClr val="bg1"/>
                </a:solidFill>
                <a:latin typeface="+mj-lt"/>
              </a:defRPr>
            </a:lvl3pPr>
            <a:lvl4pPr>
              <a:defRPr sz="800">
                <a:solidFill>
                  <a:schemeClr val="bg1"/>
                </a:solidFill>
                <a:latin typeface="+mj-lt"/>
              </a:defRPr>
            </a:lvl4pPr>
            <a:lvl5pPr>
              <a:defRPr sz="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53441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33" y="1004813"/>
            <a:ext cx="4103687" cy="3724275"/>
          </a:xfrm>
        </p:spPr>
        <p:txBody>
          <a:bodyPr/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64"/>
            <a:ext cx="3236976" cy="484748"/>
          </a:xfrm>
        </p:spPr>
        <p:txBody>
          <a:bodyPr>
            <a:noAutofit/>
          </a:bodyPr>
          <a:lstStyle>
            <a:lvl1pPr marL="85676" indent="-85676" algn="l" defTabSz="68532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1500" b="0" kern="1200" spc="0" baseline="0" dirty="0" smtClean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  <a:lvl2pPr marL="85676" indent="-85676" algn="l" defTabSz="685321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676" indent="-85676" algn="l" defTabSz="685321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676" indent="-85676" algn="l" defTabSz="685321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676" indent="-85676" algn="l" defTabSz="685321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251393" y="4928199"/>
            <a:ext cx="2568027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1" tIns="30770" rIns="61541" bIns="30770" anchor="b" anchorCtr="0">
            <a:spAutoFit/>
          </a:bodyPr>
          <a:lstStyle/>
          <a:p>
            <a:pPr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© 2011 Cisco and/or its affiliates. All rights reserved.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934596" y="4930752"/>
            <a:ext cx="641065" cy="13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8693789" y="4923822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362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68532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1" y="3657600"/>
            <a:ext cx="3200400" cy="3429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0943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8" y="324161"/>
            <a:ext cx="8588861" cy="628650"/>
          </a:xfrm>
        </p:spPr>
        <p:txBody>
          <a:bodyPr/>
          <a:lstStyle>
            <a:lvl1pPr algn="l" defTabSz="68532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23053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714" y="2295367"/>
            <a:ext cx="1851441" cy="484728"/>
          </a:xfrm>
          <a:prstGeom prst="rect">
            <a:avLst/>
          </a:prstGeom>
          <a:noFill/>
        </p:spPr>
        <p:txBody>
          <a:bodyPr wrap="none" lIns="68532" tIns="34267" rIns="68532" bIns="34267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6818332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5942471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6509083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226265" y="2040638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6683019" y="2311852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6913955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144872" y="2040638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7371721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black">
          <a:xfrm>
            <a:off x="7602640" y="2311852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2" tIns="34267" rIns="68532" bIns="3426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0" grpId="0" animBg="1"/>
      <p:bldP spid="50" grpId="1" animBg="1"/>
    </p:bldLst>
  </p:timing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8" y="324161"/>
            <a:ext cx="8588861" cy="628650"/>
          </a:xfrm>
        </p:spPr>
        <p:txBody>
          <a:bodyPr/>
          <a:lstStyle>
            <a:lvl1pPr algn="l" defTabSz="68532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Oval 2"/>
          <p:cNvSpPr/>
          <p:nvPr userDrawn="1"/>
        </p:nvSpPr>
        <p:spPr>
          <a:xfrm>
            <a:off x="-1944128" y="-773842"/>
            <a:ext cx="13032259" cy="6691184"/>
          </a:xfrm>
          <a:prstGeom prst="ellipse">
            <a:avLst/>
          </a:prstGeom>
          <a:gradFill flip="none" rotWithShape="1">
            <a:gsLst>
              <a:gs pos="0">
                <a:schemeClr val="bg2">
                  <a:alpha val="7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339920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21456"/>
            <a:ext cx="4123944" cy="628650"/>
          </a:xfrm>
        </p:spPr>
        <p:txBody>
          <a:bodyPr vert="horz" lIns="61670" tIns="34265" rIns="61670" bIns="34265" rtlCol="0" anchor="t" anchorCtr="0">
            <a:noAutofit/>
          </a:bodyPr>
          <a:lstStyle>
            <a:lvl1pPr algn="l" defTabSz="68532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200150"/>
            <a:ext cx="4142232" cy="339471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  <a:lvl2pPr marL="475914" indent="-171333">
              <a:buClr>
                <a:srgbClr val="96CA4B"/>
              </a:buClr>
              <a:buFont typeface="Arial" pitchFamily="34" charset="0"/>
              <a:buChar char="•"/>
              <a:tabLst/>
              <a:defRPr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  <a:lvl2pPr marL="475914" indent="-171333">
              <a:buClr>
                <a:srgbClr val="96CA4B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24450" y="221456"/>
            <a:ext cx="4122737" cy="628650"/>
          </a:xfrm>
        </p:spPr>
        <p:txBody>
          <a:bodyPr lIns="61670" rIns="61670"/>
          <a:lstStyle>
            <a:lvl1pPr marL="0" indent="0">
              <a:lnSpc>
                <a:spcPct val="80000"/>
              </a:lnSpc>
              <a:spcBef>
                <a:spcPts val="0"/>
              </a:spcBef>
              <a:buFontTx/>
              <a:buNone/>
              <a:defRPr lang="en-US" sz="2700" b="0" kern="1200" spc="0" baseline="0" dirty="0" smtClean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82234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6" y="1200155"/>
            <a:ext cx="2622550" cy="329326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2pPr>
            <a:lvl3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3pPr>
            <a:lvl4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4pPr>
            <a:lvl5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99" y="1200154"/>
            <a:ext cx="2593975" cy="327183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2pPr>
            <a:lvl3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3pPr>
            <a:lvl4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4pPr>
            <a:lvl5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90" y="1200151"/>
            <a:ext cx="2633662" cy="3250406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2pPr>
            <a:lvl3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3pPr>
            <a:lvl4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4pPr>
            <a:lvl5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7" y="75439"/>
            <a:ext cx="2670048" cy="864108"/>
          </a:xfrm>
        </p:spPr>
        <p:txBody>
          <a:bodyPr anchor="b" anchorCtr="0">
            <a:noAutofit/>
          </a:bodyPr>
          <a:lstStyle>
            <a:lvl1pPr marL="0" marR="0" indent="0" algn="l" defTabSz="685321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300" b="0" kern="1200" spc="0" baseline="0" dirty="0" smtClean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321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5" y="75439"/>
            <a:ext cx="2670048" cy="864108"/>
          </a:xfrm>
        </p:spPr>
        <p:txBody>
          <a:bodyPr anchor="b" anchorCtr="0">
            <a:noAutofit/>
          </a:bodyPr>
          <a:lstStyle>
            <a:lvl1pPr marL="0" marR="0" indent="0" algn="l" defTabSz="685321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300" b="0" kern="1200" spc="0" baseline="0" smtClean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321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73302" y="75439"/>
            <a:ext cx="2670048" cy="864108"/>
          </a:xfrm>
        </p:spPr>
        <p:txBody>
          <a:bodyPr anchor="b" anchorCtr="0">
            <a:noAutofit/>
          </a:bodyPr>
          <a:lstStyle>
            <a:lvl1pPr marL="0" marR="0" indent="0" algn="l" defTabSz="685321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300" b="0" kern="1200" spc="0" baseline="0" smtClean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321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744492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329783"/>
            <a:ext cx="8567244" cy="628650"/>
          </a:xfrm>
        </p:spPr>
        <p:txBody>
          <a:bodyPr/>
          <a:lstStyle>
            <a:lvl1pPr algn="l" defTabSz="68532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73" y="1107281"/>
            <a:ext cx="8439461" cy="3228975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546610"/>
            <a:ext cx="7461250" cy="207749"/>
          </a:xfrm>
        </p:spPr>
        <p:txBody>
          <a:bodyPr wrap="square" anchor="b" anchorCtr="0">
            <a:noAutofit/>
          </a:bodyPr>
          <a:lstStyle>
            <a:lvl1pPr algn="l" defTabSz="603225">
              <a:lnSpc>
                <a:spcPct val="100000"/>
              </a:lnSpc>
              <a:spcBef>
                <a:spcPct val="50000"/>
              </a:spcBef>
              <a:buNone/>
              <a:defRPr sz="900">
                <a:solidFill>
                  <a:schemeClr val="bg2">
                    <a:lumMod val="85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  <p:extLst>
      <p:ext uri="{BB962C8B-B14F-4D97-AF65-F5344CB8AC3E}">
        <p14:creationId xmlns:p14="http://schemas.microsoft.com/office/powerpoint/2010/main" val="156237742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670" tIns="34265" rIns="61670" bIns="34265" rtlCol="0" anchor="b" anchorCtr="0">
            <a:noAutofit/>
          </a:bodyPr>
          <a:lstStyle>
            <a:lvl1pPr algn="l" defTabSz="68532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200150"/>
            <a:ext cx="4005072" cy="2811780"/>
          </a:xfrm>
        </p:spPr>
        <p:txBody>
          <a:bodyPr anchor="ctr" anchorCtr="0">
            <a:noAutofit/>
          </a:bodyPr>
          <a:lstStyle>
            <a:lvl1pPr marL="0" indent="0" algn="l" defTabSz="685321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1800" b="0" kern="1200" spc="0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460754"/>
            <a:ext cx="3429000" cy="224256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3446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670" tIns="34265" rIns="61670" bIns="34265" rtlCol="0" anchor="b" anchorCtr="0">
            <a:noAutofit/>
          </a:bodyPr>
          <a:lstStyle>
            <a:lvl1pPr algn="l" defTabSz="68532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5197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5202" y="4382002"/>
            <a:ext cx="8112126" cy="288131"/>
          </a:xfrm>
        </p:spPr>
        <p:txBody>
          <a:bodyPr anchor="b" anchorCtr="0">
            <a:noAutofit/>
          </a:bodyPr>
          <a:lstStyle>
            <a:lvl1pPr marL="0" indent="0" algn="l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342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5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29" tIns="34265" rIns="68529" bIns="34265" anchor="ctr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61" y="486918"/>
            <a:ext cx="8112125" cy="3360420"/>
          </a:xfrm>
        </p:spPr>
        <p:txBody>
          <a:bodyPr/>
          <a:lstStyle>
            <a:lvl1pPr marL="0" indent="0" algn="l" defTabSz="685321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None/>
              <a:defRPr lang="en-US" sz="41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</a:t>
            </a:r>
            <a:br>
              <a:rPr lang="en-US" dirty="0" smtClean="0"/>
            </a:br>
            <a:r>
              <a:rPr lang="en-US" dirty="0" smtClean="0"/>
              <a:t>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rgbClr val="08252E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29" tIns="34265" rIns="68529" bIns="34265" anchor="ctr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316508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73"/>
            <a:ext cx="4117446" cy="2265389"/>
          </a:xfrm>
        </p:spPr>
        <p:txBody>
          <a:bodyPr vert="horz" lIns="61670" tIns="34265" rIns="61670" bIns="34265" rtlCol="0" anchor="ctr" anchorCtr="0">
            <a:noAutofit/>
          </a:bodyPr>
          <a:lstStyle>
            <a:lvl1pPr marL="0" indent="0" algn="l" defTabSz="685321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233172"/>
            <a:ext cx="3895344" cy="4656582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bg2"/>
                </a:solidFill>
                <a:latin typeface="+mj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1952" y="583262"/>
            <a:ext cx="89319" cy="3965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253518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73"/>
            <a:ext cx="4117446" cy="2265389"/>
          </a:xfrm>
        </p:spPr>
        <p:txBody>
          <a:bodyPr vert="horz" lIns="61670" tIns="34265" rIns="61670" bIns="34265" rtlCol="0" anchor="ctr" anchorCtr="0">
            <a:noAutofit/>
          </a:bodyPr>
          <a:lstStyle>
            <a:lvl1pPr marL="0" indent="0" algn="l" defTabSz="685321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233172"/>
            <a:ext cx="3895344" cy="4656582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bg2"/>
                </a:solidFill>
                <a:latin typeface="+mj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6608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416" y="3209567"/>
            <a:ext cx="4684867" cy="288131"/>
          </a:xfrm>
        </p:spPr>
        <p:txBody>
          <a:bodyPr vert="horz" lIns="68529" tIns="34265" rIns="68529" bIns="34265" rtlCol="0">
            <a:noAutofit/>
          </a:bodyPr>
          <a:lstStyle>
            <a:lvl1pPr marL="0" indent="0" algn="l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5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341349" y="233365"/>
            <a:ext cx="908367" cy="360170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729" y="2462056"/>
            <a:ext cx="4712557" cy="766763"/>
          </a:xfrm>
        </p:spPr>
        <p:txBody>
          <a:bodyPr vert="horz" lIns="61670" tIns="34265" rIns="61670" bIns="34265" rtlCol="0" anchor="b" anchorCtr="0">
            <a:noAutofit/>
          </a:bodyPr>
          <a:lstStyle>
            <a:lvl1pPr marL="0" indent="0" algn="l" defTabSz="685321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99" y="1438279"/>
            <a:ext cx="2676525" cy="2166938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23834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 userDrawn="1"/>
        </p:nvSpPr>
        <p:spPr>
          <a:xfrm>
            <a:off x="3405380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460949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4771703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2856506" y="62349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821966" y="3537589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332506" y="148593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6933207" y="4960622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191513" y="5039616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2794162" y="5001483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4920835" y="768963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5391889" y="129890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341315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8038252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8162250" y="129890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3770907" y="148593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1"/>
            <a:ext cx="9129008" cy="4783736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341314" y="233387"/>
            <a:ext cx="829170" cy="328769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>
                <a:solidFill>
                  <a:srgbClr val="0096D6"/>
                </a:solidFill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3" y="4905970"/>
            <a:ext cx="9129008" cy="237530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89" name="Rectangle 4"/>
          <p:cNvSpPr>
            <a:spLocks noChangeArrowheads="1"/>
          </p:cNvSpPr>
          <p:nvPr userDrawn="1"/>
        </p:nvSpPr>
        <p:spPr bwMode="ltGray">
          <a:xfrm>
            <a:off x="251384" y="4932081"/>
            <a:ext cx="1606605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 anchorCtr="1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</a:t>
            </a:r>
            <a:r>
              <a:rPr lang="en-US" sz="500" dirty="0" smtClean="0">
                <a:solidFill>
                  <a:srgbClr val="C0C0C0"/>
                </a:solidFill>
              </a:rPr>
              <a:t>2012 </a:t>
            </a:r>
            <a:r>
              <a:rPr lang="en-US" sz="500" dirty="0">
                <a:solidFill>
                  <a:srgbClr val="C0C0C0"/>
                </a:solidFill>
              </a:rPr>
              <a:t>Cisco and/or its affiliates. All rights reserved.</a:t>
            </a: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9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lang="en-US" sz="41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7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15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342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0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4" y="3576665"/>
            <a:ext cx="8097838" cy="288131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49" y="3924605"/>
            <a:ext cx="8112125" cy="288131"/>
          </a:xfrm>
        </p:spPr>
        <p:txBody>
          <a:bodyPr/>
          <a:lstStyle>
            <a:lvl1pPr marL="0" indent="0">
              <a:buFontTx/>
              <a:buNone/>
              <a:defRPr lang="en-US" sz="11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97739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233366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9014" y="233366"/>
            <a:ext cx="326786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29" tIns="34265" rIns="68529" bIns="34265" rtlCol="0" anchor="ctr" anchorCtr="0">
            <a:normAutofit/>
          </a:bodyPr>
          <a:lstStyle>
            <a:lvl1pPr marL="0" indent="0" algn="ctr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5" y="233366"/>
            <a:ext cx="3258612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30" y="233366"/>
            <a:ext cx="327275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29" tIns="34265" rIns="68529" bIns="34265" rtlCol="0" anchor="ctr" anchorCtr="0">
            <a:normAutofit/>
          </a:bodyPr>
          <a:lstStyle>
            <a:lvl1pPr marL="0" indent="0" algn="ctr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011988" y="233363"/>
            <a:ext cx="1806574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2024" y="233363"/>
            <a:ext cx="1806573" cy="98107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29" tIns="34265" rIns="68529" bIns="34265" rtlCol="0" anchor="ctr" anchorCtr="0">
            <a:normAutofit/>
          </a:bodyPr>
          <a:lstStyle>
            <a:lvl1pPr marL="0" indent="0" algn="ctr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89" y="2271737"/>
            <a:ext cx="2501965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37"/>
            <a:ext cx="2516104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29" tIns="34265" rIns="68529" bIns="34265" rtlCol="0" anchor="ctr" anchorCtr="0">
            <a:normAutofit/>
          </a:bodyPr>
          <a:lstStyle>
            <a:lvl1pPr marL="0" indent="0" algn="ctr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2271737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37"/>
            <a:ext cx="4028516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29" tIns="34265" rIns="68529" bIns="34265" rtlCol="0" anchor="ctr" anchorCtr="0">
            <a:normAutofit/>
          </a:bodyPr>
          <a:lstStyle>
            <a:lvl1pPr marL="0" indent="0" algn="ctr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7011988" y="1262767"/>
            <a:ext cx="1806574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2024" y="1257304"/>
            <a:ext cx="1806573" cy="2587058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29" tIns="34265" rIns="68529" bIns="34265" rtlCol="0" anchor="ctr" anchorCtr="0">
            <a:normAutofit/>
          </a:bodyPr>
          <a:lstStyle>
            <a:lvl1pPr marL="0" indent="0" algn="ctr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7011988" y="3887223"/>
            <a:ext cx="1806574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2024" y="3887223"/>
            <a:ext cx="1806573" cy="97869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29" tIns="34265" rIns="68529" bIns="34265" rtlCol="0" anchor="ctr" anchorCtr="0">
            <a:normAutofit/>
          </a:bodyPr>
          <a:lstStyle>
            <a:lvl1pPr marL="0" indent="0" algn="ctr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73025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30" y="233206"/>
            <a:ext cx="8476488" cy="45565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400" y="233195"/>
            <a:ext cx="8474869" cy="4540639"/>
          </a:xfrm>
          <a:ln>
            <a:solidFill>
              <a:srgbClr val="08252E"/>
            </a:solidFill>
          </a:ln>
        </p:spPr>
        <p:txBody>
          <a:bodyPr vert="horz" lIns="68529" tIns="34265" rIns="68529" bIns="34265" rtlCol="0" anchor="ctr" anchorCtr="0">
            <a:normAutofit/>
          </a:bodyPr>
          <a:lstStyle>
            <a:lvl1pPr marL="0" indent="0" algn="ctr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4781149"/>
            <a:ext cx="8477250" cy="128588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934596" y="4930752"/>
            <a:ext cx="641065" cy="13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99" y="4928199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1" tIns="30770" rIns="61541" bIns="30770" anchor="b" anchorCtr="0">
            <a:spAutoFit/>
          </a:bodyPr>
          <a:lstStyle/>
          <a:p>
            <a:pPr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© 2011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93789" y="4923822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362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679273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39106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341348" y="4593454"/>
            <a:ext cx="787133" cy="312101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39917" y="584002"/>
            <a:ext cx="5897880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29" tIns="34265" rIns="68529" bIns="34265" rtlCol="0" anchor="ctr">
            <a:normAutofit/>
          </a:bodyPr>
          <a:lstStyle>
            <a:lvl1pPr marL="0" indent="0" algn="ctr" defTabSz="68532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37571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509581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934596" y="4930752"/>
            <a:ext cx="641065" cy="13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99" y="4928199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1" tIns="30770" rIns="61541" bIns="30770" anchor="b" anchorCtr="0">
            <a:spAutoFit/>
          </a:bodyPr>
          <a:lstStyle/>
          <a:p>
            <a:pPr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© 2011 Cisco and/or its affiliates. All rights reserved.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93789" y="4923822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362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135943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934596" y="4930752"/>
            <a:ext cx="641065" cy="13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99" y="4928199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1" tIns="30770" rIns="61541" bIns="30770" anchor="b" anchorCtr="0">
            <a:spAutoFit/>
          </a:bodyPr>
          <a:lstStyle/>
          <a:p>
            <a:pPr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© 2011 Cisco and/or its affiliates. All rights reserved.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93789" y="4923822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362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-1944128" y="-773842"/>
            <a:ext cx="13032259" cy="6691184"/>
          </a:xfrm>
          <a:prstGeom prst="ellipse">
            <a:avLst/>
          </a:prstGeom>
          <a:gradFill flip="none" rotWithShape="1">
            <a:gsLst>
              <a:gs pos="0">
                <a:schemeClr val="bg2">
                  <a:alpha val="7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9" tIns="34265" rIns="68529" bIns="34265" rtlCol="0" anchor="ctr"/>
          <a:lstStyle/>
          <a:p>
            <a:pPr algn="ctr" defTabSz="685321"/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710740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39" y="4383413"/>
            <a:ext cx="41443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6" y="4380152"/>
            <a:ext cx="119991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5" y="4380152"/>
            <a:ext cx="119991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4778528" y="4380152"/>
            <a:ext cx="16480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6" y="4380152"/>
            <a:ext cx="107462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34" y="4240648"/>
            <a:ext cx="39033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23" y="4200066"/>
            <a:ext cx="39033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86" y="4144290"/>
            <a:ext cx="39033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75" y="4200066"/>
            <a:ext cx="39033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75" y="4240648"/>
            <a:ext cx="41443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54" y="4200066"/>
            <a:ext cx="39515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44" y="4144290"/>
            <a:ext cx="39515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303" y="4200066"/>
            <a:ext cx="39515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91" y="4240648"/>
            <a:ext cx="39515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9" tIns="34265" rIns="68529" bIns="34265"/>
          <a:lstStyle/>
          <a:p>
            <a:pPr defTabSz="685321"/>
            <a:endParaRPr lang="en-US" sz="1400" dirty="0">
              <a:solidFill>
                <a:srgbClr val="0096D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635540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grpSp>
        <p:nvGrpSpPr>
          <p:cNvPr id="18" name="Group 17"/>
          <p:cNvGrpSpPr/>
          <p:nvPr userDrawn="1"/>
        </p:nvGrpSpPr>
        <p:grpSpPr>
          <a:xfrm>
            <a:off x="6195251" y="2040617"/>
            <a:ext cx="1886441" cy="1082310"/>
            <a:chOff x="7455332" y="2720823"/>
            <a:chExt cx="3407179" cy="1443080"/>
          </a:xfrm>
        </p:grpSpPr>
        <p:sp>
          <p:nvSpPr>
            <p:cNvPr id="20" name="Rectangle 19"/>
            <p:cNvSpPr>
              <a:spLocks noChangeArrowheads="1"/>
            </p:cNvSpPr>
            <p:nvPr userDrawn="1"/>
          </p:nvSpPr>
          <p:spPr bwMode="black">
            <a:xfrm>
              <a:off x="8415126" y="3708604"/>
              <a:ext cx="155448" cy="4418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9320695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7764419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black">
            <a:xfrm>
              <a:off x="9933443" y="3697606"/>
              <a:ext cx="618172" cy="466297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black">
            <a:xfrm>
              <a:off x="8771205" y="3697606"/>
              <a:ext cx="403078" cy="466297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black">
            <a:xfrm>
              <a:off x="7455332" y="3082440"/>
              <a:ext cx="146409" cy="227032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black">
            <a:xfrm>
              <a:off x="7865637" y="2930181"/>
              <a:ext cx="146409" cy="37929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black">
            <a:xfrm>
              <a:off x="8268719" y="2720823"/>
              <a:ext cx="146409" cy="698767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black">
            <a:xfrm>
              <a:off x="8679024" y="2930181"/>
              <a:ext cx="146409" cy="379292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black">
            <a:xfrm>
              <a:off x="9080293" y="3082441"/>
              <a:ext cx="155448" cy="22703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black">
            <a:xfrm>
              <a:off x="9490603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black">
            <a:xfrm>
              <a:off x="9900912" y="2720823"/>
              <a:ext cx="148216" cy="69876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black">
            <a:xfrm>
              <a:off x="10303986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black">
            <a:xfrm>
              <a:off x="10714295" y="3082441"/>
              <a:ext cx="148216" cy="22703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321"/>
              <a:endParaRPr lang="en-US" sz="1400" dirty="0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34" name="TextBox 33"/>
          <p:cNvSpPr txBox="1"/>
          <p:nvPr userDrawn="1"/>
        </p:nvSpPr>
        <p:spPr>
          <a:xfrm>
            <a:off x="644715" y="2295367"/>
            <a:ext cx="1851417" cy="484716"/>
          </a:xfrm>
          <a:prstGeom prst="rect">
            <a:avLst/>
          </a:prstGeom>
          <a:noFill/>
        </p:spPr>
        <p:txBody>
          <a:bodyPr wrap="none" lIns="68529" tIns="34265" rIns="68529" bIns="34265" rtlCol="0">
            <a:spAutoFit/>
          </a:bodyPr>
          <a:lstStyle/>
          <a:p>
            <a:pPr defTabSz="685321"/>
            <a:r>
              <a:rPr lang="en-US" sz="2700" dirty="0">
                <a:solidFill>
                  <a:srgbClr val="FFFFFF"/>
                </a:solidFill>
                <a:latin typeface="Arial"/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34368269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12699" y="-1542022"/>
            <a:ext cx="9847891" cy="14534360"/>
            <a:chOff x="-12700" y="-2056029"/>
            <a:chExt cx="9847891" cy="19379146"/>
          </a:xfrm>
        </p:grpSpPr>
        <p:pic>
          <p:nvPicPr>
            <p:cNvPr id="32" name="Picture 2" descr="C:\Documents and Settings\contractor\Desktop\Blue_Green_Gradient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700" y="0"/>
              <a:ext cx="9156700" cy="6858000"/>
            </a:xfrm>
            <a:prstGeom prst="rect">
              <a:avLst/>
            </a:prstGeom>
            <a:noFill/>
          </p:spPr>
        </p:pic>
        <p:sp>
          <p:nvSpPr>
            <p:cNvPr id="33" name="Rounded Rectangle 32"/>
            <p:cNvSpPr/>
            <p:nvPr userDrawn="1"/>
          </p:nvSpPr>
          <p:spPr>
            <a:xfrm>
              <a:off x="1823499" y="3308943"/>
              <a:ext cx="1729740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34" name="Rounded Rectangle 33"/>
            <p:cNvSpPr/>
            <p:nvPr userDrawn="1"/>
          </p:nvSpPr>
          <p:spPr>
            <a:xfrm>
              <a:off x="0" y="123668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 rot="10800000">
              <a:off x="1013791" y="424860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058" rtl="0" eaLnBrk="1" latinLnBrk="0" hangingPunct="1"/>
              <a:endParaRPr lang="en-US" sz="1800" kern="1200" dirty="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85483" y="-205602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8105451" y="278378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 rot="10800000">
              <a:off x="3036073" y="174390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7789662" y="4894571"/>
            <a:ext cx="78598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097" tIns="41043" rIns="82097" bIns="41043" anchor="b">
            <a:spAutoFit/>
          </a:bodyPr>
          <a:lstStyle/>
          <a:p>
            <a:pPr algn="r" defTabSz="814082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251383" y="4895873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097" tIns="41043" rIns="82097" bIns="41043" anchor="b" anchorCtr="0">
            <a:spAutoFit/>
          </a:bodyPr>
          <a:lstStyle/>
          <a:p>
            <a:pPr algn="l" defTabSz="814082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8640529" y="4891493"/>
            <a:ext cx="259891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097" tIns="41043" rIns="82097" bIns="41043" anchor="b">
            <a:spAutoFit/>
          </a:bodyPr>
          <a:lstStyle/>
          <a:p>
            <a:pPr algn="r" defTabSz="814082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082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5" y="927517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1"/>
            <a:ext cx="8112126" cy="288131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3576649"/>
            <a:ext cx="8097838" cy="288131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40" y="3924587"/>
            <a:ext cx="8112125" cy="288131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341314" y="233372"/>
            <a:ext cx="829170" cy="328769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71268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91404" tIns="45702" rIns="91404" bIns="45702"/>
          <a:lstStyle/>
          <a:p>
            <a:fld id="{32DC12AF-B663-1B4F-A39D-6D3C5C6B6D52}" type="datetimeFigureOut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91404" tIns="45702" rIns="91404" bIns="45702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lIns="91404" tIns="45702" rIns="91404" bIns="45702"/>
          <a:lstStyle/>
          <a:p>
            <a:fld id="{52B72DC4-8B34-E142-BF52-9719F6584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337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30"/>
            <a:ext cx="4349918" cy="415466"/>
          </a:xfrm>
        </p:spPr>
        <p:txBody>
          <a:bodyPr anchor="t">
            <a:sp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87523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15482"/>
      </p:ext>
    </p:extLst>
  </p:cSld>
  <p:clrMapOvr>
    <a:masterClrMapping/>
  </p:clrMapOvr>
  <p:transition xmlns:p14="http://schemas.microsoft.com/office/powerpoint/2010/main"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animated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75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46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702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623474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3537586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48592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7" y="4960621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5" tIns="34268" rIns="68535" bIns="34268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509" y="5039609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2" y="5001466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5" y="768947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298883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4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50" y="1298883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7" y="1485920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69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1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92"/>
            <a:ext cx="8112125" cy="2180429"/>
          </a:xfrm>
        </p:spPr>
        <p:txBody>
          <a:bodyPr/>
          <a:lstStyle>
            <a:lvl1pPr algn="l" defTabSz="685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91" name="Group 67"/>
          <p:cNvGrpSpPr/>
          <p:nvPr/>
        </p:nvGrpSpPr>
        <p:grpSpPr>
          <a:xfrm>
            <a:off x="341821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6" name="Rectangle 4"/>
          <p:cNvSpPr>
            <a:spLocks noChangeArrowheads="1"/>
          </p:cNvSpPr>
          <p:nvPr/>
        </p:nvSpPr>
        <p:spPr bwMode="ltGray">
          <a:xfrm>
            <a:off x="265688" y="4928181"/>
            <a:ext cx="3420515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 anchorCtr="0">
            <a:spAutoFit/>
          </a:bodyPr>
          <a:lstStyle/>
          <a:p>
            <a:pPr algn="l" defTabSz="61041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704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5" tIns="34268" rIns="68535" bIns="34268" anchor="ctr"/>
          <a:lstStyle/>
          <a:p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8703291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8703291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1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92"/>
            <a:ext cx="8112125" cy="2180429"/>
          </a:xfrm>
        </p:spPr>
        <p:txBody>
          <a:bodyPr/>
          <a:lstStyle>
            <a:lvl1pPr algn="l" defTabSz="685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ltGray">
          <a:xfrm>
            <a:off x="8703291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grpSp>
        <p:nvGrpSpPr>
          <p:cNvPr id="91" name="Group 67"/>
          <p:cNvGrpSpPr/>
          <p:nvPr/>
        </p:nvGrpSpPr>
        <p:grpSpPr>
          <a:xfrm>
            <a:off x="341821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34" name="Rectangle 4"/>
          <p:cNvSpPr>
            <a:spLocks noChangeArrowheads="1"/>
          </p:cNvSpPr>
          <p:nvPr/>
        </p:nvSpPr>
        <p:spPr bwMode="ltGray">
          <a:xfrm>
            <a:off x="265688" y="4928181"/>
            <a:ext cx="3420515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 anchorCtr="0">
            <a:spAutoFit/>
          </a:bodyPr>
          <a:lstStyle/>
          <a:p>
            <a:pPr algn="l" defTabSz="61041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ltGray">
          <a:xfrm>
            <a:off x="8674704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36" name="Picture 35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solid gradient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7" name="Rounded Rectangle 36"/>
          <p:cNvSpPr/>
          <p:nvPr/>
        </p:nvSpPr>
        <p:spPr>
          <a:xfrm>
            <a:off x="1823499" y="2481728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0" y="927538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marL="0" algn="ctr" defTabSz="685349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585484" y="-1542021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105452" y="2087859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>
            <a:off x="3036073" y="130813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3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30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4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65689" y="4928190"/>
            <a:ext cx="3420515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 anchorCtr="0">
            <a:spAutoFit/>
          </a:bodyPr>
          <a:lstStyle/>
          <a:p>
            <a:pPr algn="l" defTabSz="610388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ltGray">
          <a:xfrm>
            <a:off x="8674710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oli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2677944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47829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marL="0" algn="ctr" defTabSz="685378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4" y="-218496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2" y="427441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137149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2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88" y="4928181"/>
            <a:ext cx="3420515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 anchorCtr="0">
            <a:spAutoFit/>
          </a:bodyPr>
          <a:lstStyle/>
          <a:p>
            <a:pPr algn="l" defTabSz="61041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704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solid gradient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7" name="Rounded Rectangle 36"/>
          <p:cNvSpPr/>
          <p:nvPr/>
        </p:nvSpPr>
        <p:spPr>
          <a:xfrm>
            <a:off x="1823499" y="2481727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0" y="927537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marL="0" algn="ctr" defTabSz="685378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585484" y="-1542021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105452" y="2087859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>
            <a:off x="3036073" y="1308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2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30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65688" y="4928181"/>
            <a:ext cx="3420515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 anchorCtr="0">
            <a:spAutoFit/>
          </a:bodyPr>
          <a:lstStyle/>
          <a:p>
            <a:pPr algn="l" defTabSz="61041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ltGray">
          <a:xfrm>
            <a:off x="8674704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5" tIns="34268" rIns="68535" bIns="34268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299359"/>
            <a:ext cx="8112125" cy="1805282"/>
          </a:xfrm>
        </p:spPr>
        <p:txBody>
          <a:bodyPr/>
          <a:lstStyle>
            <a:lvl1pPr algn="l" defTabSz="685378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-113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5" tIns="34268" rIns="68535" bIns="34268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ltGray">
          <a:xfrm>
            <a:off x="265688" y="4928181"/>
            <a:ext cx="3420515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 anchorCtr="0">
            <a:spAutoFit/>
          </a:bodyPr>
          <a:lstStyle/>
          <a:p>
            <a:pPr algn="l" defTabSz="61041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704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7362" y="2267175"/>
            <a:ext cx="8694295" cy="251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 animBg="1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24" y="324161"/>
            <a:ext cx="8580923" cy="628650"/>
          </a:xfrm>
        </p:spPr>
        <p:txBody>
          <a:bodyPr/>
          <a:lstStyle>
            <a:lvl1pPr algn="l" defTabSz="68537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3232" y="1008126"/>
            <a:ext cx="8570912" cy="3723894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004810"/>
            <a:ext cx="4021116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004810"/>
            <a:ext cx="4222440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24" y="324161"/>
            <a:ext cx="8580923" cy="628650"/>
          </a:xfrm>
        </p:spPr>
        <p:txBody>
          <a:bodyPr/>
          <a:lstStyle>
            <a:lvl1pPr algn="l" defTabSz="68537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984231" y="1058453"/>
            <a:ext cx="3759720" cy="359549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E2F4FA"/>
              </a:gs>
              <a:gs pos="47000">
                <a:schemeClr val="bg1"/>
              </a:gs>
              <a:gs pos="100000">
                <a:srgbClr val="E2F4FA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23" y="324161"/>
            <a:ext cx="8580923" cy="628650"/>
          </a:xfrm>
        </p:spPr>
        <p:txBody>
          <a:bodyPr/>
          <a:lstStyle>
            <a:lvl1pPr algn="l" defTabSz="68537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35" y="1004810"/>
            <a:ext cx="4011105" cy="3724275"/>
          </a:xfrm>
        </p:spPr>
        <p:txBody>
          <a:bodyPr/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74"/>
            <a:ext cx="3236976" cy="488579"/>
          </a:xfrm>
        </p:spPr>
        <p:txBody>
          <a:bodyPr>
            <a:spAutoFit/>
          </a:bodyPr>
          <a:lstStyle>
            <a:lvl1pPr marL="85682" indent="-85682" algn="l" defTabSz="685378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85682" indent="-85682" algn="l" defTabSz="685378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682" indent="-85682" algn="l" defTabSz="685378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682" indent="-85682" algn="l" defTabSz="685378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682" indent="-85682" algn="l" defTabSz="685378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06678" y="957262"/>
            <a:ext cx="169767" cy="3821906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265688" y="4928181"/>
            <a:ext cx="3420515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 anchorCtr="0">
            <a:spAutoFit/>
          </a:bodyPr>
          <a:lstStyle/>
          <a:p>
            <a:pPr algn="l" defTabSz="61041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ltGray">
          <a:xfrm>
            <a:off x="8674704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309482" y="3552444"/>
            <a:ext cx="3237819" cy="25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251393" y="4928202"/>
            <a:ext cx="2568027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26314"/>
            <a:ext cx="4123944" cy="628650"/>
          </a:xfrm>
        </p:spPr>
        <p:txBody>
          <a:bodyPr vert="horz" lIns="61676" tIns="34268" rIns="61676" bIns="34268" rtlCol="0" anchor="t" anchorCtr="0">
            <a:noAutofit/>
          </a:bodyPr>
          <a:lstStyle>
            <a:lvl1pPr algn="l" defTabSz="68537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200150"/>
            <a:ext cx="4142232" cy="339471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75954" indent="-171347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475954" indent="-171347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13" name="Picture 12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45"/>
            <a:ext cx="181018" cy="4075189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265688" y="4928181"/>
            <a:ext cx="3420515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 anchorCtr="0">
            <a:spAutoFit/>
          </a:bodyPr>
          <a:lstStyle/>
          <a:p>
            <a:pPr algn="l" defTabSz="61041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ltGray">
          <a:xfrm>
            <a:off x="8674704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22434" y="233172"/>
            <a:ext cx="3896359" cy="630936"/>
          </a:xfrm>
        </p:spPr>
        <p:txBody>
          <a:bodyPr>
            <a:noAutofit/>
          </a:bodyPr>
          <a:lstStyle>
            <a:lvl1pPr marL="0" marR="0" indent="0" algn="l" defTabSz="68537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37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92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6" y="1200155"/>
            <a:ext cx="2622550" cy="329326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97" y="1200151"/>
            <a:ext cx="2593975" cy="3271838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9" y="1200151"/>
            <a:ext cx="2633662" cy="3250406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9" name="Picture 18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5925" y="542945"/>
            <a:ext cx="181018" cy="4075189"/>
          </a:xfrm>
          <a:prstGeom prst="rect">
            <a:avLst/>
          </a:prstGeom>
        </p:spPr>
      </p:pic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99936" y="542945"/>
            <a:ext cx="181018" cy="4075189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19518" y="75438"/>
            <a:ext cx="2668457" cy="864108"/>
          </a:xfrm>
        </p:spPr>
        <p:txBody>
          <a:bodyPr anchor="b" anchorCtr="0">
            <a:noAutofit/>
          </a:bodyPr>
          <a:lstStyle>
            <a:lvl1pPr marL="0" marR="0" indent="0" algn="l" defTabSz="68537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37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258405" y="75438"/>
            <a:ext cx="2599859" cy="864108"/>
          </a:xfrm>
        </p:spPr>
        <p:txBody>
          <a:bodyPr anchor="b" anchorCtr="0">
            <a:noAutofit/>
          </a:bodyPr>
          <a:lstStyle>
            <a:lvl1pPr marL="0" marR="0" indent="0" algn="l" defTabSz="68537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37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72202" y="75438"/>
            <a:ext cx="2634158" cy="864108"/>
          </a:xfrm>
        </p:spPr>
        <p:txBody>
          <a:bodyPr anchor="b" anchorCtr="0">
            <a:noAutofit/>
          </a:bodyPr>
          <a:lstStyle>
            <a:lvl1pPr marL="0" marR="0" indent="0" algn="l" defTabSz="68537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37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754355"/>
            <a:ext cx="9144000" cy="20392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 dirty="0" smtClean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329783"/>
            <a:ext cx="8567244" cy="628650"/>
          </a:xfrm>
        </p:spPr>
        <p:txBody>
          <a:bodyPr/>
          <a:lstStyle>
            <a:lvl1pPr algn="l" defTabSz="68537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70" y="1107281"/>
            <a:ext cx="8439461" cy="3228975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546624"/>
            <a:ext cx="7461250" cy="207733"/>
          </a:xfrm>
        </p:spPr>
        <p:txBody>
          <a:bodyPr wrap="square" anchor="b" anchorCtr="0">
            <a:spAutoFit/>
          </a:bodyPr>
          <a:lstStyle>
            <a:lvl1pPr algn="l" defTabSz="603275">
              <a:lnSpc>
                <a:spcPct val="100000"/>
              </a:lnSpc>
              <a:spcBef>
                <a:spcPct val="50000"/>
              </a:spcBef>
              <a:buNone/>
              <a:defRPr sz="9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2" tIns="34267" rIns="68532" bIns="34267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299359"/>
            <a:ext cx="8112125" cy="1805282"/>
          </a:xfrm>
        </p:spPr>
        <p:txBody>
          <a:bodyPr/>
          <a:lstStyle>
            <a:lvl1pPr algn="l" defTabSz="68534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-113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2" tIns="34267" rIns="68532" bIns="34267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ltGray">
          <a:xfrm>
            <a:off x="265689" y="4928190"/>
            <a:ext cx="3420515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 anchorCtr="0">
            <a:spAutoFit/>
          </a:bodyPr>
          <a:lstStyle/>
          <a:p>
            <a:pPr algn="l" defTabSz="61038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710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7362" y="2267175"/>
            <a:ext cx="8694295" cy="251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676" tIns="34268" rIns="61676" bIns="34268" rtlCol="0" anchor="b" anchorCtr="0">
            <a:noAutofit/>
          </a:bodyPr>
          <a:lstStyle>
            <a:lvl1pPr algn="l" defTabSz="68537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200150"/>
            <a:ext cx="4005072" cy="281178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460754"/>
            <a:ext cx="3429000" cy="224256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676" tIns="34268" rIns="61676" bIns="34268" rtlCol="0" anchor="b" anchorCtr="0">
            <a:noAutofit/>
          </a:bodyPr>
          <a:lstStyle>
            <a:lvl1pPr algn="l" defTabSz="68537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5176" y="4389141"/>
            <a:ext cx="8112126" cy="288131"/>
          </a:xfrm>
        </p:spPr>
        <p:txBody>
          <a:bodyPr>
            <a:normAutofit/>
          </a:bodyPr>
          <a:lstStyle>
            <a:lvl1pPr marL="0" indent="0" algn="l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342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5" tIns="34268" rIns="68535" bIns="34268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61" y="486918"/>
            <a:ext cx="8112125" cy="3360420"/>
          </a:xfrm>
        </p:spPr>
        <p:txBody>
          <a:bodyPr/>
          <a:lstStyle>
            <a:lvl1pPr marL="174917" indent="-174917" algn="l" defTabSz="685378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5" tIns="34268" rIns="68535" bIns="34268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92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73"/>
            <a:ext cx="4117446" cy="2265389"/>
          </a:xfrm>
        </p:spPr>
        <p:txBody>
          <a:bodyPr vert="horz" lIns="61676" tIns="34268" rIns="61676" bIns="34268" rtlCol="0" anchor="ctr" anchorCtr="0">
            <a:noAutofit/>
          </a:bodyPr>
          <a:lstStyle>
            <a:lvl1pPr marL="0" indent="0" algn="l" defTabSz="685378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233172"/>
            <a:ext cx="3895344" cy="4656582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500" baseline="0">
                <a:solidFill>
                  <a:schemeClr val="tx1"/>
                </a:solidFill>
                <a:latin typeface="+mj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8" name="Picture 7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45"/>
            <a:ext cx="181018" cy="4075189"/>
          </a:xfrm>
          <a:prstGeom prst="rect">
            <a:avLst/>
          </a:prstGeom>
        </p:spPr>
      </p:pic>
      <p:pic>
        <p:nvPicPr>
          <p:cNvPr id="6" name="Picture 5" descr="vertical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1955" y="583262"/>
            <a:ext cx="89319" cy="3965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406" y="3209565"/>
            <a:ext cx="4684867" cy="288131"/>
          </a:xfrm>
        </p:spPr>
        <p:txBody>
          <a:bodyPr vert="horz" lIns="68535" tIns="34268" rIns="68535" bIns="34268" rtlCol="0">
            <a:normAutofit/>
          </a:bodyPr>
          <a:lstStyle>
            <a:lvl1pPr marL="0" indent="0" algn="l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8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5" tIns="34268" rIns="68535" bIns="34268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716" y="2462028"/>
            <a:ext cx="4712557" cy="766763"/>
          </a:xfrm>
        </p:spPr>
        <p:txBody>
          <a:bodyPr vert="horz" lIns="61676" tIns="34268" rIns="61676" bIns="34268" rtlCol="0" anchor="b" anchorCtr="0">
            <a:noAutofit/>
          </a:bodyPr>
          <a:lstStyle>
            <a:lvl1pPr marL="0" indent="0" algn="l" defTabSz="685378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35" tIns="34268" rIns="68535" bIns="34268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98" y="1438276"/>
            <a:ext cx="2676525" cy="2166938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grpSp>
        <p:nvGrpSpPr>
          <p:cNvPr id="24" name="Group 67"/>
          <p:cNvGrpSpPr/>
          <p:nvPr/>
        </p:nvGrpSpPr>
        <p:grpSpPr>
          <a:xfrm>
            <a:off x="341800" y="226414"/>
            <a:ext cx="691030" cy="368312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25" name="Rectangle 24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grpSp>
        <p:nvGrpSpPr>
          <p:cNvPr id="22" name="Group 38"/>
          <p:cNvGrpSpPr/>
          <p:nvPr userDrawn="1"/>
        </p:nvGrpSpPr>
        <p:grpSpPr>
          <a:xfrm>
            <a:off x="341352" y="233365"/>
            <a:ext cx="908367" cy="360170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23" name="Rectangle 2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4606311"/>
            <a:ext cx="9156700" cy="5372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2683566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2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marL="0" algn="ctr" defTabSz="685378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28341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2" y="626185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253323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363475"/>
            <a:ext cx="8755128" cy="3279098"/>
          </a:xfrm>
        </p:spPr>
        <p:txBody>
          <a:bodyPr anchor="b" anchorCtr="0"/>
          <a:lstStyle>
            <a:lvl1pPr marL="171347" indent="-171347">
              <a:buFont typeface="Arial" pitchFamily="34" charset="0"/>
              <a:buChar char="“"/>
              <a:defRPr sz="410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63" y="4926879"/>
            <a:ext cx="812991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63" y="4926879"/>
            <a:ext cx="812991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1190" y="4019179"/>
            <a:ext cx="8574685" cy="460772"/>
          </a:xfrm>
        </p:spPr>
        <p:txBody>
          <a:bodyPr vert="horz" lIns="68535" tIns="34268" rIns="68535" bIns="34268" rtlCol="0">
            <a:normAutofit/>
          </a:bodyPr>
          <a:lstStyle>
            <a:lvl1pPr marL="0" indent="0"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ltGray">
          <a:xfrm>
            <a:off x="265688" y="4928181"/>
            <a:ext cx="3420515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 anchorCtr="0">
            <a:spAutoFit/>
          </a:bodyPr>
          <a:lstStyle/>
          <a:p>
            <a:pPr algn="l" defTabSz="610413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ltGray">
          <a:xfrm>
            <a:off x="8674704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5" y="3595766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596646"/>
            <a:ext cx="5329238" cy="300380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9" y="233172"/>
            <a:ext cx="3273552" cy="184480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5" tIns="34268" rIns="68535" bIns="34268" rtlCol="0" anchor="ctr" anchorCtr="0">
            <a:normAutofit/>
          </a:bodyPr>
          <a:lstStyle>
            <a:lvl1pPr marL="0" indent="0" algn="ctr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2571751"/>
            <a:ext cx="7009298" cy="1099772"/>
          </a:xfrm>
        </p:spPr>
        <p:txBody>
          <a:bodyPr anchor="t">
            <a:spAutoFit/>
          </a:bodyPr>
          <a:lstStyle>
            <a:lvl1pPr marL="0" marR="0" indent="0" algn="l" defTabSz="68537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644652"/>
            <a:ext cx="3630168" cy="37719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48"/>
            <a:ext cx="4349918" cy="450107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9012" y="233363"/>
            <a:ext cx="326786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5" tIns="34268" rIns="68535" bIns="34268" rtlCol="0" anchor="ctr" anchorCtr="0">
            <a:normAutofit/>
          </a:bodyPr>
          <a:lstStyle>
            <a:lvl1pPr marL="0" indent="0" algn="ctr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45" y="233363"/>
            <a:ext cx="330200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5" tIns="34268" rIns="68535" bIns="34268" rtlCol="0" anchor="ctr" anchorCtr="0">
            <a:normAutofit/>
          </a:bodyPr>
          <a:lstStyle>
            <a:lvl1pPr marL="0" indent="0" algn="ctr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979833" y="233363"/>
            <a:ext cx="1838730" cy="98107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5" tIns="34268" rIns="68535" bIns="34268" rtlCol="0" anchor="ctr" anchorCtr="0">
            <a:normAutofit/>
          </a:bodyPr>
          <a:lstStyle>
            <a:lvl1pPr marL="0" indent="0" algn="ctr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86" y="2271733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33"/>
            <a:ext cx="2537420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5" tIns="34268" rIns="68535" bIns="34268" rtlCol="0" anchor="ctr" anchorCtr="0">
            <a:normAutofit/>
          </a:bodyPr>
          <a:lstStyle>
            <a:lvl1pPr marL="0" indent="0" algn="ctr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2271733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33"/>
            <a:ext cx="4028516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5" tIns="34268" rIns="68535" bIns="34268" rtlCol="0" anchor="ctr" anchorCtr="0">
            <a:normAutofit/>
          </a:bodyPr>
          <a:lstStyle>
            <a:lvl1pPr marL="0" indent="0" algn="ctr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6979833" y="1262764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6979833" y="1257301"/>
            <a:ext cx="1838730" cy="2587058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5" tIns="34268" rIns="68535" bIns="34268" rtlCol="0" anchor="ctr" anchorCtr="0">
            <a:normAutofit/>
          </a:bodyPr>
          <a:lstStyle>
            <a:lvl1pPr marL="0" indent="0" algn="ctr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6979833" y="3887223"/>
            <a:ext cx="1838730" cy="97869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35" tIns="34268" rIns="68535" bIns="34268" rtlCol="0" anchor="ctr" anchorCtr="0">
            <a:normAutofit/>
          </a:bodyPr>
          <a:lstStyle>
            <a:lvl1pPr marL="0" indent="0" algn="ctr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25" y="324161"/>
            <a:ext cx="8580923" cy="628650"/>
          </a:xfrm>
        </p:spPr>
        <p:txBody>
          <a:bodyPr/>
          <a:lstStyle>
            <a:lvl1pPr algn="l" defTabSz="685349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3232" y="1008126"/>
            <a:ext cx="8570912" cy="3723894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233192"/>
            <a:ext cx="8476488" cy="45565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5" tIns="34268" rIns="68535" bIns="34268"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98" y="233193"/>
            <a:ext cx="8474869" cy="4540639"/>
          </a:xfrm>
          <a:ln>
            <a:solidFill>
              <a:schemeClr val="bg2"/>
            </a:solidFill>
          </a:ln>
        </p:spPr>
        <p:txBody>
          <a:bodyPr vert="horz" lIns="68535" tIns="34268" rIns="68535" bIns="34268" rtlCol="0" anchor="ctr" anchorCtr="0">
            <a:normAutofit/>
          </a:bodyPr>
          <a:lstStyle>
            <a:lvl1pPr marL="0" indent="0" algn="ctr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marL="0" algn="r" defTabSz="610413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88" y="4928181"/>
            <a:ext cx="3420515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 anchorCtr="0">
            <a:spAutoFit/>
          </a:bodyPr>
          <a:lstStyle/>
          <a:p>
            <a:pPr algn="l" defTabSz="61041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704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8" name="Picture 7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375" y="4781149"/>
            <a:ext cx="8477250" cy="128588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68580"/>
            <a:ext cx="9326880" cy="528066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7" name="Picture 36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2916766" y="582930"/>
            <a:ext cx="5899416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35" tIns="34268" rIns="68535" bIns="34268" rtlCol="0" anchor="ctr">
            <a:normAutofit/>
          </a:bodyPr>
          <a:lstStyle>
            <a:lvl1pPr marL="0" indent="0" algn="ctr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55" name="Picture 54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4391620" y="584002"/>
            <a:ext cx="4424562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35" tIns="34268" rIns="68535" bIns="34268" rtlCol="0" anchor="ctr">
            <a:normAutofit/>
          </a:bodyPr>
          <a:lstStyle>
            <a:lvl1pPr marL="0" indent="0" algn="ctr" defTabSz="68537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3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37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22" name="Rectangle 2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38" name="Group 3"/>
          <p:cNvGrpSpPr/>
          <p:nvPr userDrawn="1"/>
        </p:nvGrpSpPr>
        <p:grpSpPr>
          <a:xfrm>
            <a:off x="341351" y="4593457"/>
            <a:ext cx="787133" cy="312101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39" name="Rectangle 3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marL="0" algn="r" defTabSz="610413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265688" y="4928181"/>
            <a:ext cx="3420515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 anchorCtr="0">
            <a:spAutoFit/>
          </a:bodyPr>
          <a:lstStyle/>
          <a:p>
            <a:pPr algn="l" defTabSz="61041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74704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Rectangle 33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4595661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4284398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485761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385239" y="4144286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711686" y="4144286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18" name="Freeform 17"/>
          <p:cNvSpPr>
            <a:spLocks noEditPoints="1"/>
          </p:cNvSpPr>
          <p:nvPr userDrawn="1"/>
        </p:nvSpPr>
        <p:spPr bwMode="black">
          <a:xfrm>
            <a:off x="4778531" y="4380152"/>
            <a:ext cx="16480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20" tIns="34261" rIns="68520" bIns="34261"/>
          <a:lstStyle/>
          <a:p>
            <a:pPr defTabSz="685235"/>
            <a:endParaRPr lang="en-US" sz="1400" dirty="0">
              <a:solidFill>
                <a:srgbClr val="0096D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18" grpId="0" animBg="1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644713" y="2295369"/>
            <a:ext cx="1851447" cy="484732"/>
          </a:xfrm>
          <a:prstGeom prst="rect">
            <a:avLst/>
          </a:prstGeom>
          <a:noFill/>
        </p:spPr>
        <p:txBody>
          <a:bodyPr wrap="none" lIns="68535" tIns="34268" rIns="68535" bIns="34268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818327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942470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09082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26265" y="2040637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683019" y="2311851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913954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144872" y="2040637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371720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7602639" y="2311851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195251" y="2040617"/>
            <a:ext cx="1886441" cy="1082310"/>
            <a:chOff x="7455332" y="2720823"/>
            <a:chExt cx="3407179" cy="1443080"/>
          </a:xfrm>
        </p:grpSpPr>
        <p:sp>
          <p:nvSpPr>
            <p:cNvPr id="35" name="Rectangle 34"/>
            <p:cNvSpPr>
              <a:spLocks noChangeArrowheads="1"/>
            </p:cNvSpPr>
            <p:nvPr userDrawn="1"/>
          </p:nvSpPr>
          <p:spPr bwMode="black">
            <a:xfrm>
              <a:off x="8415126" y="3708604"/>
              <a:ext cx="155448" cy="4418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9320695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7764419" y="3697606"/>
              <a:ext cx="450072" cy="466297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black">
            <a:xfrm>
              <a:off x="9933443" y="3697606"/>
              <a:ext cx="618172" cy="466297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8771205" y="3697606"/>
              <a:ext cx="403078" cy="466297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7455332" y="3082440"/>
              <a:ext cx="146409" cy="227032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865637" y="2930181"/>
              <a:ext cx="146409" cy="37929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8268719" y="2720823"/>
              <a:ext cx="146409" cy="698767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8679024" y="2930181"/>
              <a:ext cx="146409" cy="379292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9080293" y="3082441"/>
              <a:ext cx="155448" cy="22703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9490603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900912" y="2720823"/>
              <a:ext cx="148216" cy="69876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0303986" y="2930181"/>
              <a:ext cx="148216" cy="379290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0714295" y="3082441"/>
              <a:ext cx="148216" cy="22703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  <p:sp>
        <p:nvSpPr>
          <p:cNvPr id="49" name="TextBox 48"/>
          <p:cNvSpPr txBox="1"/>
          <p:nvPr userDrawn="1"/>
        </p:nvSpPr>
        <p:spPr>
          <a:xfrm>
            <a:off x="644718" y="2295367"/>
            <a:ext cx="1851417" cy="484716"/>
          </a:xfrm>
          <a:prstGeom prst="rect">
            <a:avLst/>
          </a:prstGeom>
          <a:noFill/>
        </p:spPr>
        <p:txBody>
          <a:bodyPr wrap="none" lIns="68520" tIns="34261" rIns="68520" bIns="34261" rtlCol="0">
            <a:spAutoFit/>
          </a:bodyPr>
          <a:lstStyle/>
          <a:p>
            <a:pPr defTabSz="685235"/>
            <a:r>
              <a:rPr lang="en-US" sz="2700" dirty="0">
                <a:solidFill>
                  <a:srgbClr val="FFFFFF"/>
                </a:solidFill>
              </a:rPr>
              <a:t>Thank you.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6" name="Rectangle 35"/>
          <p:cNvSpPr>
            <a:spLocks noChangeArrowheads="1"/>
          </p:cNvSpPr>
          <p:nvPr/>
        </p:nvSpPr>
        <p:spPr bwMode="black">
          <a:xfrm>
            <a:off x="4414521" y="4383413"/>
            <a:ext cx="31090" cy="117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4595661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4284398" y="4380152"/>
            <a:ext cx="90017" cy="12428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black">
          <a:xfrm>
            <a:off x="4718198" y="4380152"/>
            <a:ext cx="123637" cy="12428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4485761" y="4380152"/>
            <a:ext cx="80617" cy="12428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4222558" y="4240648"/>
            <a:ext cx="29282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4304621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4385239" y="4144286"/>
            <a:ext cx="29282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4467302" y="4200066"/>
            <a:ext cx="29282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4547558" y="4240648"/>
            <a:ext cx="31090" cy="6051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462962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4711686" y="4144286"/>
            <a:ext cx="29644" cy="18624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black">
          <a:xfrm>
            <a:off x="4792302" y="4200066"/>
            <a:ext cx="29644" cy="10109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black">
          <a:xfrm>
            <a:off x="4874366" y="4240648"/>
            <a:ext cx="29644" cy="6051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713" y="2295369"/>
            <a:ext cx="1851447" cy="484732"/>
          </a:xfrm>
          <a:prstGeom prst="rect">
            <a:avLst/>
          </a:prstGeom>
          <a:noFill/>
        </p:spPr>
        <p:txBody>
          <a:bodyPr wrap="none" lIns="68535" tIns="34268" rIns="68535" bIns="34268" rtlCol="0">
            <a:spAutoFit/>
          </a:bodyPr>
          <a:lstStyle/>
          <a:p>
            <a:r>
              <a:rPr lang="en-US" sz="27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27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black">
          <a:xfrm>
            <a:off x="6308661" y="2781454"/>
            <a:ext cx="87485" cy="331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6818327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black">
          <a:xfrm>
            <a:off x="5942470" y="2773205"/>
            <a:ext cx="253297" cy="34972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black">
          <a:xfrm>
            <a:off x="7163163" y="2773205"/>
            <a:ext cx="347903" cy="349723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6509082" y="2773205"/>
            <a:ext cx="226849" cy="349723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768495" y="2311830"/>
            <a:ext cx="82398" cy="170274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5999412" y="2197636"/>
            <a:ext cx="82398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226265" y="2040637"/>
            <a:ext cx="82398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457182" y="2197637"/>
            <a:ext cx="82398" cy="28446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6683019" y="2311851"/>
            <a:ext cx="87485" cy="170273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6913954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144872" y="2040637"/>
            <a:ext cx="83415" cy="52407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7371720" y="2197636"/>
            <a:ext cx="83415" cy="2844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black">
          <a:xfrm>
            <a:off x="7602639" y="2311851"/>
            <a:ext cx="83415" cy="170273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35" tIns="34268" rIns="68535" bIns="34268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0" grpId="0" animBg="1"/>
      <p:bldP spid="50" grpId="1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004810"/>
            <a:ext cx="4021116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004810"/>
            <a:ext cx="4222440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25" y="324161"/>
            <a:ext cx="8580923" cy="628650"/>
          </a:xfrm>
        </p:spPr>
        <p:txBody>
          <a:bodyPr/>
          <a:lstStyle>
            <a:lvl1pPr algn="l" defTabSz="685349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65055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91404" tIns="45702" rIns="91404" bIns="45702"/>
          <a:lstStyle/>
          <a:p>
            <a:fld id="{32DC12AF-B663-1B4F-A39D-6D3C5C6B6D52}" type="datetimeFigureOut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91404" tIns="45702" rIns="91404" bIns="45702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lIns="91404" tIns="45702" rIns="91404" bIns="45702"/>
          <a:lstStyle/>
          <a:p>
            <a:fld id="{52B72DC4-8B34-E142-BF52-9719F6584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3374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animated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73" y="4461478"/>
            <a:ext cx="599089" cy="859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46" y="4461478"/>
            <a:ext cx="472965" cy="859220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702" y="4461478"/>
            <a:ext cx="472965" cy="859220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623472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3537586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485918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4960620"/>
            <a:ext cx="780312" cy="2489662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7" y="4960621"/>
            <a:ext cx="656314" cy="11306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41" tIns="34271" rIns="68541" bIns="34271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507" y="5039607"/>
            <a:ext cx="662549" cy="47482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2" y="5001464"/>
            <a:ext cx="779356" cy="41597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5" y="768945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298881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4" y="5031567"/>
            <a:ext cx="780312" cy="24896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6238704"/>
            <a:ext cx="780312" cy="248966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50" y="1298881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7" y="1485918"/>
            <a:ext cx="656314" cy="318230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1789"/>
            <a:ext cx="9129008" cy="478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8967"/>
            <a:ext cx="9129008" cy="234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9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90"/>
            <a:ext cx="8112125" cy="2180429"/>
          </a:xfrm>
        </p:spPr>
        <p:txBody>
          <a:bodyPr/>
          <a:lstStyle>
            <a:lvl1pPr algn="l" defTabSz="6854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91" name="Group 67"/>
          <p:cNvGrpSpPr/>
          <p:nvPr/>
        </p:nvGrpSpPr>
        <p:grpSpPr>
          <a:xfrm>
            <a:off x="341819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6" name="Rectangle 4"/>
          <p:cNvSpPr>
            <a:spLocks noChangeArrowheads="1"/>
          </p:cNvSpPr>
          <p:nvPr/>
        </p:nvSpPr>
        <p:spPr bwMode="ltGray">
          <a:xfrm>
            <a:off x="265686" y="4928175"/>
            <a:ext cx="3420515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 anchorCtr="0">
            <a:spAutoFit/>
          </a:bodyPr>
          <a:lstStyle/>
          <a:p>
            <a:pPr algn="l" defTabSz="610464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ltGray">
          <a:xfrm>
            <a:off x="8674692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41" tIns="34271" rIns="68541" bIns="34271" anchor="ctr"/>
          <a:lstStyle/>
          <a:p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8703279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8703279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69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36190"/>
            <a:ext cx="8112125" cy="2180429"/>
          </a:xfrm>
        </p:spPr>
        <p:txBody>
          <a:bodyPr/>
          <a:lstStyle>
            <a:lvl1pPr algn="l" defTabSz="6854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ltGray">
          <a:xfrm>
            <a:off x="8703279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" y="4903470"/>
            <a:ext cx="9129008" cy="24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grpSp>
        <p:nvGrpSpPr>
          <p:cNvPr id="91" name="Group 67"/>
          <p:cNvGrpSpPr/>
          <p:nvPr/>
        </p:nvGrpSpPr>
        <p:grpSpPr>
          <a:xfrm>
            <a:off x="341819" y="226414"/>
            <a:ext cx="630141" cy="335858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34" name="Rectangle 4"/>
          <p:cNvSpPr>
            <a:spLocks noChangeArrowheads="1"/>
          </p:cNvSpPr>
          <p:nvPr/>
        </p:nvSpPr>
        <p:spPr bwMode="ltGray">
          <a:xfrm>
            <a:off x="265686" y="4928175"/>
            <a:ext cx="3420515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 anchorCtr="0">
            <a:spAutoFit/>
          </a:bodyPr>
          <a:lstStyle/>
          <a:p>
            <a:pPr algn="l" defTabSz="610464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ltGray">
          <a:xfrm>
            <a:off x="8674692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36" name="Picture 35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oli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2677944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47829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marL="0" algn="ctr" defTabSz="685435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4" y="-218496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2" y="4274414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137147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0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/>
        </p:nvSpPr>
        <p:spPr bwMode="ltGray">
          <a:xfrm>
            <a:off x="265686" y="4928175"/>
            <a:ext cx="3420515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 anchorCtr="0">
            <a:spAutoFit/>
          </a:bodyPr>
          <a:lstStyle/>
          <a:p>
            <a:pPr algn="l" defTabSz="610464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74692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solid gradient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7" name="Rounded Rectangle 36"/>
          <p:cNvSpPr/>
          <p:nvPr/>
        </p:nvSpPr>
        <p:spPr>
          <a:xfrm>
            <a:off x="1823499" y="2481725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0" y="927535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>
            <a:off x="1013792" y="318645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marL="0" algn="ctr" defTabSz="685435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585484" y="-1542021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105452" y="2087857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>
            <a:off x="3036073" y="130810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927520"/>
            <a:ext cx="8112125" cy="2189084"/>
          </a:xfrm>
        </p:spPr>
        <p:txBody>
          <a:bodyPr/>
          <a:lstStyle>
            <a:lvl1pPr>
              <a:lnSpc>
                <a:spcPct val="90000"/>
              </a:lnSpc>
              <a:defRPr sz="4500" b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3348070"/>
            <a:ext cx="8112126" cy="288131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+mj-lt"/>
              </a:defRPr>
            </a:lvl1pPr>
            <a:lvl2pPr marL="342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341800" y="228602"/>
            <a:ext cx="631526" cy="335757"/>
            <a:chOff x="384" y="331"/>
            <a:chExt cx="912" cy="485"/>
          </a:xfrm>
        </p:grpSpPr>
        <p:sp>
          <p:nvSpPr>
            <p:cNvPr id="30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65686" y="4928175"/>
            <a:ext cx="3420515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 anchorCtr="0">
            <a:spAutoFit/>
          </a:bodyPr>
          <a:lstStyle/>
          <a:p>
            <a:pPr algn="l" defTabSz="610464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ltGray">
          <a:xfrm>
            <a:off x="8674692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2330055"/>
            <a:ext cx="8477250" cy="2578894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41" tIns="34271" rIns="68541" bIns="34271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8" y="299359"/>
            <a:ext cx="8112125" cy="1805282"/>
          </a:xfrm>
        </p:spPr>
        <p:txBody>
          <a:bodyPr/>
          <a:lstStyle>
            <a:lvl1pPr algn="l" defTabSz="685435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100" b="0" kern="1200" spc="-113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41" tIns="34271" rIns="68541" bIns="34271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ltGray">
          <a:xfrm>
            <a:off x="265686" y="4928175"/>
            <a:ext cx="3420515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 anchorCtr="0">
            <a:spAutoFit/>
          </a:bodyPr>
          <a:lstStyle/>
          <a:p>
            <a:pPr algn="l" defTabSz="610464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92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7362" y="2267175"/>
            <a:ext cx="8694295" cy="251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 animBg="1"/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22" y="324161"/>
            <a:ext cx="8580923" cy="628650"/>
          </a:xfrm>
        </p:spPr>
        <p:txBody>
          <a:bodyPr/>
          <a:lstStyle>
            <a:lvl1pPr algn="l" defTabSz="68543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3232" y="1008126"/>
            <a:ext cx="8570912" cy="3723894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004810"/>
            <a:ext cx="4021116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004810"/>
            <a:ext cx="4222440" cy="372427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4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 sz="1100">
                <a:solidFill>
                  <a:srgbClr val="435153"/>
                </a:solidFill>
                <a:latin typeface="+mj-lt"/>
              </a:defRPr>
            </a:lvl2pPr>
            <a:lvl3pPr>
              <a:defRPr sz="900">
                <a:solidFill>
                  <a:srgbClr val="435153"/>
                </a:solidFill>
                <a:latin typeface="+mj-lt"/>
              </a:defRPr>
            </a:lvl3pPr>
            <a:lvl4pPr>
              <a:defRPr sz="800">
                <a:solidFill>
                  <a:srgbClr val="435153"/>
                </a:solidFill>
                <a:latin typeface="+mj-lt"/>
              </a:defRPr>
            </a:lvl4pPr>
            <a:lvl5pPr>
              <a:defRPr sz="8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22" y="324161"/>
            <a:ext cx="8580923" cy="628650"/>
          </a:xfrm>
        </p:spPr>
        <p:txBody>
          <a:bodyPr/>
          <a:lstStyle>
            <a:lvl1pPr algn="l" defTabSz="68543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984231" y="1058451"/>
            <a:ext cx="3759720" cy="359549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E2F4FA"/>
              </a:gs>
              <a:gs pos="47000">
                <a:schemeClr val="bg1"/>
              </a:gs>
              <a:gs pos="100000">
                <a:srgbClr val="E2F4FA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21" y="324161"/>
            <a:ext cx="8580923" cy="628650"/>
          </a:xfrm>
        </p:spPr>
        <p:txBody>
          <a:bodyPr/>
          <a:lstStyle>
            <a:lvl1pPr algn="l" defTabSz="68543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33" y="1004810"/>
            <a:ext cx="4011105" cy="3724275"/>
          </a:xfrm>
        </p:spPr>
        <p:txBody>
          <a:bodyPr/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72"/>
            <a:ext cx="3236976" cy="488585"/>
          </a:xfrm>
        </p:spPr>
        <p:txBody>
          <a:bodyPr>
            <a:spAutoFit/>
          </a:bodyPr>
          <a:lstStyle>
            <a:lvl1pPr marL="85688" indent="-85688" algn="l" defTabSz="685435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85688" indent="-85688" algn="l" defTabSz="685435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688" indent="-85688" algn="l" defTabSz="685435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688" indent="-85688" algn="l" defTabSz="685435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688" indent="-85688" algn="l" defTabSz="685435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06678" y="957262"/>
            <a:ext cx="169767" cy="3821906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265686" y="4928175"/>
            <a:ext cx="3420515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 anchorCtr="0">
            <a:spAutoFit/>
          </a:bodyPr>
          <a:lstStyle/>
          <a:p>
            <a:pPr algn="l" defTabSz="610464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ltGray">
          <a:xfrm>
            <a:off x="8674692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309482" y="3552444"/>
            <a:ext cx="3237819" cy="25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251393" y="4928202"/>
            <a:ext cx="2568027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984231" y="1058454"/>
            <a:ext cx="3759720" cy="359549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E2F4FA"/>
              </a:gs>
              <a:gs pos="47000">
                <a:schemeClr val="bg1"/>
              </a:gs>
              <a:gs pos="100000">
                <a:srgbClr val="E2F4FA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2" tIns="34267" rIns="68532" bIns="3426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24" y="324161"/>
            <a:ext cx="8580923" cy="628650"/>
          </a:xfrm>
        </p:spPr>
        <p:txBody>
          <a:bodyPr/>
          <a:lstStyle>
            <a:lvl1pPr algn="l" defTabSz="685349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36" y="1004810"/>
            <a:ext cx="4011105" cy="3724275"/>
          </a:xfrm>
        </p:spPr>
        <p:txBody>
          <a:bodyPr/>
          <a:lstStyle>
            <a:lvl1pPr>
              <a:lnSpc>
                <a:spcPct val="95000"/>
              </a:lnSpc>
              <a:spcBef>
                <a:spcPts val="1110"/>
              </a:spcBef>
              <a:defRPr sz="17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74"/>
            <a:ext cx="3236976" cy="488575"/>
          </a:xfrm>
        </p:spPr>
        <p:txBody>
          <a:bodyPr>
            <a:spAutoFit/>
          </a:bodyPr>
          <a:lstStyle>
            <a:lvl1pPr marL="85679" indent="-85679" algn="l" defTabSz="685349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85679" indent="-85679" algn="l" defTabSz="685349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679" indent="-85679" algn="l" defTabSz="685349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679" indent="-85679" algn="l" defTabSz="685349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679" indent="-85679" algn="l" defTabSz="685349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06678" y="957262"/>
            <a:ext cx="169767" cy="3821906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265689" y="4928190"/>
            <a:ext cx="3420515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 anchorCtr="0">
            <a:spAutoFit/>
          </a:bodyPr>
          <a:lstStyle/>
          <a:p>
            <a:pPr algn="l" defTabSz="61038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ltGray">
          <a:xfrm>
            <a:off x="8674710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309482" y="3552444"/>
            <a:ext cx="3237819" cy="25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251393" y="4928202"/>
            <a:ext cx="2568027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26314"/>
            <a:ext cx="4123944" cy="628650"/>
          </a:xfrm>
        </p:spPr>
        <p:txBody>
          <a:bodyPr vert="horz" lIns="61682" tIns="34271" rIns="61682" bIns="34271" rtlCol="0" anchor="t" anchorCtr="0">
            <a:noAutofit/>
          </a:bodyPr>
          <a:lstStyle>
            <a:lvl1pPr algn="l" defTabSz="68543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200150"/>
            <a:ext cx="4142232" cy="339471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75994" indent="-171361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475994" indent="-171361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13" name="Picture 12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43"/>
            <a:ext cx="181018" cy="4075189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265686" y="4928175"/>
            <a:ext cx="3420515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 anchorCtr="0">
            <a:spAutoFit/>
          </a:bodyPr>
          <a:lstStyle/>
          <a:p>
            <a:pPr algn="l" defTabSz="610464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ltGray">
          <a:xfrm>
            <a:off x="8674692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22434" y="233172"/>
            <a:ext cx="3896359" cy="630936"/>
          </a:xfrm>
        </p:spPr>
        <p:txBody>
          <a:bodyPr>
            <a:noAutofit/>
          </a:bodyPr>
          <a:lstStyle>
            <a:lvl1pPr marL="0" marR="0" indent="0" algn="l" defTabSz="68543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43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90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6" y="1200155"/>
            <a:ext cx="2622550" cy="329326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95" y="1200151"/>
            <a:ext cx="2593975" cy="3271838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9" y="1200151"/>
            <a:ext cx="2633662" cy="3250406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9" name="Picture 18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5925" y="542943"/>
            <a:ext cx="181018" cy="4075189"/>
          </a:xfrm>
          <a:prstGeom prst="rect">
            <a:avLst/>
          </a:prstGeom>
        </p:spPr>
      </p:pic>
      <p:pic>
        <p:nvPicPr>
          <p:cNvPr id="20" name="Picture 19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99936" y="542943"/>
            <a:ext cx="181018" cy="4075189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19518" y="75438"/>
            <a:ext cx="2668457" cy="864108"/>
          </a:xfrm>
        </p:spPr>
        <p:txBody>
          <a:bodyPr anchor="b" anchorCtr="0">
            <a:noAutofit/>
          </a:bodyPr>
          <a:lstStyle>
            <a:lvl1pPr marL="0" marR="0" indent="0" algn="l" defTabSz="68543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43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258405" y="75438"/>
            <a:ext cx="2599859" cy="864108"/>
          </a:xfrm>
        </p:spPr>
        <p:txBody>
          <a:bodyPr anchor="b" anchorCtr="0">
            <a:noAutofit/>
          </a:bodyPr>
          <a:lstStyle>
            <a:lvl1pPr marL="0" marR="0" indent="0" algn="l" defTabSz="68543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43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72202" y="75438"/>
            <a:ext cx="2634158" cy="864108"/>
          </a:xfrm>
        </p:spPr>
        <p:txBody>
          <a:bodyPr anchor="b" anchorCtr="0">
            <a:noAutofit/>
          </a:bodyPr>
          <a:lstStyle>
            <a:lvl1pPr marL="0" marR="0" indent="0" algn="l" defTabSz="68543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300" b="0" i="0" u="none" strike="noStrike" kern="1200" cap="none" spc="-75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43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754353"/>
            <a:ext cx="9144000" cy="20392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dirty="0" smtClean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329783"/>
            <a:ext cx="8567244" cy="628650"/>
          </a:xfrm>
        </p:spPr>
        <p:txBody>
          <a:bodyPr/>
          <a:lstStyle>
            <a:lvl1pPr algn="l" defTabSz="68543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70" y="1107281"/>
            <a:ext cx="8439461" cy="3228975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546615"/>
            <a:ext cx="7461250" cy="207739"/>
          </a:xfrm>
        </p:spPr>
        <p:txBody>
          <a:bodyPr wrap="square" anchor="b" anchorCtr="0">
            <a:spAutoFit/>
          </a:bodyPr>
          <a:lstStyle>
            <a:lvl1pPr algn="l" defTabSz="603325">
              <a:lnSpc>
                <a:spcPct val="100000"/>
              </a:lnSpc>
              <a:spcBef>
                <a:spcPct val="50000"/>
              </a:spcBef>
              <a:buNone/>
              <a:defRPr sz="9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682" tIns="34271" rIns="61682" bIns="34271" rtlCol="0" anchor="b" anchorCtr="0">
            <a:noAutofit/>
          </a:bodyPr>
          <a:lstStyle>
            <a:lvl1pPr algn="l" defTabSz="68543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200150"/>
            <a:ext cx="4005072" cy="281178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460754"/>
            <a:ext cx="3429000" cy="224256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072683"/>
            <a:ext cx="8558698" cy="628650"/>
          </a:xfrm>
        </p:spPr>
        <p:txBody>
          <a:bodyPr vert="horz" lIns="61682" tIns="34271" rIns="61682" bIns="34271" rtlCol="0" anchor="b" anchorCtr="0">
            <a:noAutofit/>
          </a:bodyPr>
          <a:lstStyle>
            <a:lvl1pPr algn="l" defTabSz="68543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5176" y="4389139"/>
            <a:ext cx="8112126" cy="288131"/>
          </a:xfrm>
        </p:spPr>
        <p:txBody>
          <a:bodyPr>
            <a:normAutofit/>
          </a:bodyPr>
          <a:lstStyle>
            <a:lvl1pPr marL="0" indent="0" algn="l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342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41" tIns="34271" rIns="68541" bIns="34271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61" y="486918"/>
            <a:ext cx="8112125" cy="3360420"/>
          </a:xfrm>
        </p:spPr>
        <p:txBody>
          <a:bodyPr/>
          <a:lstStyle>
            <a:lvl1pPr marL="174931" indent="-174931" algn="l" defTabSz="685435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41" tIns="34271" rIns="68541" bIns="34271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62" y="4766890"/>
            <a:ext cx="8694295" cy="157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439073"/>
            <a:ext cx="4117446" cy="2265389"/>
          </a:xfrm>
        </p:spPr>
        <p:txBody>
          <a:bodyPr vert="horz" lIns="61682" tIns="34271" rIns="61682" bIns="34271" rtlCol="0" anchor="ctr" anchorCtr="0">
            <a:noAutofit/>
          </a:bodyPr>
          <a:lstStyle>
            <a:lvl1pPr marL="0" indent="0" algn="l" defTabSz="685435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1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233172"/>
            <a:ext cx="3895344" cy="4656582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500" baseline="0">
                <a:solidFill>
                  <a:schemeClr val="tx1"/>
                </a:solidFill>
                <a:latin typeface="+mj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8" name="Picture 7" descr="vert 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464" y="542943"/>
            <a:ext cx="181018" cy="4075189"/>
          </a:xfrm>
          <a:prstGeom prst="rect">
            <a:avLst/>
          </a:prstGeom>
        </p:spPr>
      </p:pic>
      <p:pic>
        <p:nvPicPr>
          <p:cNvPr id="6" name="Picture 5" descr="vertical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1955" y="583262"/>
            <a:ext cx="89319" cy="3965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404" y="3209563"/>
            <a:ext cx="4684867" cy="288131"/>
          </a:xfrm>
        </p:spPr>
        <p:txBody>
          <a:bodyPr vert="horz" lIns="68541" tIns="34271" rIns="68541" bIns="34271" rtlCol="0">
            <a:normAutofit/>
          </a:bodyPr>
          <a:lstStyle>
            <a:lvl1pPr marL="0" indent="0" algn="l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342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41" tIns="34271" rIns="68541" bIns="34271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714" y="2462028"/>
            <a:ext cx="4712557" cy="766763"/>
          </a:xfrm>
        </p:spPr>
        <p:txBody>
          <a:bodyPr vert="horz" lIns="61682" tIns="34271" rIns="61682" bIns="34271" rtlCol="0" anchor="b" anchorCtr="0">
            <a:noAutofit/>
          </a:bodyPr>
          <a:lstStyle>
            <a:lvl1pPr marL="0" indent="0" algn="l" defTabSz="685435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-15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41" tIns="34271" rIns="68541" bIns="34271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96" y="1438276"/>
            <a:ext cx="2676525" cy="2166938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grpSp>
        <p:nvGrpSpPr>
          <p:cNvPr id="24" name="Group 67"/>
          <p:cNvGrpSpPr/>
          <p:nvPr/>
        </p:nvGrpSpPr>
        <p:grpSpPr>
          <a:xfrm>
            <a:off x="341800" y="226414"/>
            <a:ext cx="691030" cy="368312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25" name="Rectangle 24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grpSp>
        <p:nvGrpSpPr>
          <p:cNvPr id="22" name="Group 38"/>
          <p:cNvGrpSpPr/>
          <p:nvPr userDrawn="1"/>
        </p:nvGrpSpPr>
        <p:grpSpPr>
          <a:xfrm>
            <a:off x="341352" y="233365"/>
            <a:ext cx="908367" cy="360170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23" name="Rectangle 2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4606309"/>
            <a:ext cx="9156700" cy="5372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2683566"/>
            <a:ext cx="1729740" cy="10510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2" y="-483912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marL="0" algn="ctr" defTabSz="685435" rtl="0" eaLnBrk="1" latinLnBrk="0" hangingPunct="1"/>
            <a:endParaRPr lang="en-US" sz="14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283408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2" y="626183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2533236"/>
            <a:ext cx="1729740" cy="61113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363475"/>
            <a:ext cx="8755128" cy="3279098"/>
          </a:xfrm>
        </p:spPr>
        <p:txBody>
          <a:bodyPr anchor="b" anchorCtr="0"/>
          <a:lstStyle>
            <a:lvl1pPr marL="171361" indent="-171361">
              <a:buFont typeface="Arial" pitchFamily="34" charset="0"/>
              <a:buChar char="“"/>
              <a:defRPr sz="410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63" y="4926873"/>
            <a:ext cx="812991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63" y="4926873"/>
            <a:ext cx="812991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1190" y="4019179"/>
            <a:ext cx="8574685" cy="460772"/>
          </a:xfrm>
        </p:spPr>
        <p:txBody>
          <a:bodyPr vert="horz" lIns="68541" tIns="34271" rIns="68541" bIns="34271" rtlCol="0">
            <a:normAutofit/>
          </a:bodyPr>
          <a:lstStyle>
            <a:lvl1pPr marL="0" indent="0"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ltGray">
          <a:xfrm>
            <a:off x="265686" y="4928175"/>
            <a:ext cx="3420515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 anchorCtr="0">
            <a:spAutoFit/>
          </a:bodyPr>
          <a:lstStyle/>
          <a:p>
            <a:pPr algn="l" defTabSz="610464">
              <a:lnSpc>
                <a:spcPct val="100000"/>
              </a:lnSpc>
            </a:pPr>
            <a:r>
              <a:rPr lang="en-US" sz="5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ltGray">
          <a:xfrm>
            <a:off x="8674692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chemeClr val="bg2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5" y="3595766"/>
            <a:ext cx="5347552" cy="7472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596646"/>
            <a:ext cx="5329238" cy="300380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9" y="233172"/>
            <a:ext cx="3273552" cy="184480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41" tIns="34271" rIns="68541" bIns="34271" rtlCol="0" anchor="ctr" anchorCtr="0">
            <a:normAutofit/>
          </a:bodyPr>
          <a:lstStyle>
            <a:lvl1pPr marL="0" indent="0" algn="ctr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2571751"/>
            <a:ext cx="7009298" cy="1099778"/>
          </a:xfrm>
        </p:spPr>
        <p:txBody>
          <a:bodyPr anchor="t">
            <a:spAutoFit/>
          </a:bodyPr>
          <a:lstStyle>
            <a:lvl1pPr marL="0" marR="0" indent="0" algn="l" defTabSz="68543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644652"/>
            <a:ext cx="3630168" cy="37719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546747"/>
            <a:ext cx="4349918" cy="450113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9010" y="233363"/>
            <a:ext cx="326786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41" tIns="34271" rIns="68541" bIns="34271" rtlCol="0" anchor="ctr" anchorCtr="0">
            <a:normAutofit/>
          </a:bodyPr>
          <a:lstStyle>
            <a:lvl1pPr marL="0" indent="0" algn="ctr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40" y="233363"/>
            <a:ext cx="3302001" cy="1995489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41" tIns="34271" rIns="68541" bIns="34271" rtlCol="0" anchor="ctr" anchorCtr="0">
            <a:normAutofit/>
          </a:bodyPr>
          <a:lstStyle>
            <a:lvl1pPr marL="0" indent="0" algn="ctr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979833" y="233363"/>
            <a:ext cx="1838730" cy="98107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41" tIns="34271" rIns="68541" bIns="34271" rtlCol="0" anchor="ctr" anchorCtr="0">
            <a:normAutofit/>
          </a:bodyPr>
          <a:lstStyle>
            <a:lvl1pPr marL="0" indent="0" algn="ctr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84" y="2271731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31"/>
            <a:ext cx="2537420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41" tIns="34271" rIns="68541" bIns="34271" rtlCol="0" anchor="ctr" anchorCtr="0">
            <a:normAutofit/>
          </a:bodyPr>
          <a:lstStyle>
            <a:lvl1pPr marL="0" indent="0" algn="ctr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2271731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31"/>
            <a:ext cx="4028516" cy="25942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41" tIns="34271" rIns="68541" bIns="34271" rtlCol="0" anchor="ctr" anchorCtr="0">
            <a:normAutofit/>
          </a:bodyPr>
          <a:lstStyle>
            <a:lvl1pPr marL="0" indent="0" algn="ctr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6979833" y="1262762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6979833" y="1257301"/>
            <a:ext cx="1838730" cy="2587058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41" tIns="34271" rIns="68541" bIns="34271" rtlCol="0" anchor="ctr" anchorCtr="0">
            <a:normAutofit/>
          </a:bodyPr>
          <a:lstStyle>
            <a:lvl1pPr marL="0" indent="0" algn="ctr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6979833" y="3887223"/>
            <a:ext cx="1838730" cy="97869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68541" tIns="34271" rIns="68541" bIns="34271" rtlCol="0" anchor="ctr" anchorCtr="0">
            <a:normAutofit/>
          </a:bodyPr>
          <a:lstStyle>
            <a:lvl1pPr marL="0" indent="0" algn="ctr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233190"/>
            <a:ext cx="8476488" cy="455654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96" y="233191"/>
            <a:ext cx="8474869" cy="4540639"/>
          </a:xfrm>
          <a:ln>
            <a:solidFill>
              <a:schemeClr val="bg2"/>
            </a:solidFill>
          </a:ln>
        </p:spPr>
        <p:txBody>
          <a:bodyPr vert="horz" lIns="68541" tIns="34271" rIns="68541" bIns="34271" rtlCol="0" anchor="ctr" anchorCtr="0">
            <a:normAutofit/>
          </a:bodyPr>
          <a:lstStyle>
            <a:lvl1pPr marL="0" indent="0" algn="ctr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marL="0" algn="r" defTabSz="610464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pic>
        <p:nvPicPr>
          <p:cNvPr id="9" name="Picture 8" descr="segue tex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86" y="4928175"/>
            <a:ext cx="3420515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 anchorCtr="0">
            <a:spAutoFit/>
          </a:bodyPr>
          <a:lstStyle/>
          <a:p>
            <a:pPr algn="l" defTabSz="610464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74692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8" name="Picture 7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375" y="4781149"/>
            <a:ext cx="8477250" cy="128588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68580"/>
            <a:ext cx="9326880" cy="528066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7" name="Picture 36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2916766" y="582930"/>
            <a:ext cx="5899416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41" tIns="34271" rIns="68541" bIns="34271" rtlCol="0" anchor="ctr">
            <a:normAutofit/>
          </a:bodyPr>
          <a:lstStyle>
            <a:lvl1pPr marL="0" indent="0" algn="ctr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55" name="Picture 54" descr="tex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700" y="1344"/>
            <a:ext cx="9156700" cy="5142161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4391620" y="584002"/>
            <a:ext cx="4424562" cy="3319272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41" tIns="34271" rIns="68541" bIns="34271" rtlCol="0" anchor="ctr">
            <a:normAutofit/>
          </a:bodyPr>
          <a:lstStyle>
            <a:lvl1pPr marL="0" indent="0" algn="ctr" defTabSz="68543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41800" y="4572002"/>
            <a:ext cx="631526" cy="335757"/>
            <a:chOff x="384" y="331"/>
            <a:chExt cx="912" cy="485"/>
          </a:xfrm>
        </p:grpSpPr>
        <p:sp>
          <p:nvSpPr>
            <p:cNvPr id="23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435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22" name="Rectangle 2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0" tIns="34261" rIns="68520" bIns="34261" rtlCol="0" anchor="ctr"/>
          <a:lstStyle/>
          <a:p>
            <a:pPr algn="ctr" defTabSz="685235"/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38" name="Group 3"/>
          <p:cNvGrpSpPr/>
          <p:nvPr userDrawn="1"/>
        </p:nvGrpSpPr>
        <p:grpSpPr>
          <a:xfrm>
            <a:off x="341351" y="4593457"/>
            <a:ext cx="787133" cy="312101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39" name="Rectangle 3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235"/>
              <a:endParaRPr lang="en-US" sz="1400" dirty="0">
                <a:solidFill>
                  <a:srgbClr val="0096D6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  <p:pic>
        <p:nvPicPr>
          <p:cNvPr id="3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5143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marL="0" algn="r" defTabSz="610464" rtl="0" eaLnBrk="1" latinLnBrk="0" hangingPunct="1">
              <a:lnSpc>
                <a:spcPct val="100000"/>
              </a:lnSpc>
            </a:pPr>
            <a:r>
              <a:rPr lang="en-US" sz="5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265686" y="4928175"/>
            <a:ext cx="3420515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 anchorCtr="0">
            <a:spAutoFit/>
          </a:bodyPr>
          <a:lstStyle/>
          <a:p>
            <a:pPr algn="l" defTabSz="610464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74692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7934617" y="4930767"/>
            <a:ext cx="641046" cy="13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r>
              <a:rPr lang="en-US" sz="5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251402" y="4928202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32" tIns="30765" rIns="61532" bIns="30765" anchor="b" anchorCtr="0">
            <a:spAutoFit/>
          </a:bodyPr>
          <a:lstStyle/>
          <a:p>
            <a:pPr defTabSz="610286"/>
            <a:r>
              <a:rPr lang="en-US" sz="500" dirty="0">
                <a:solidFill>
                  <a:srgbClr val="C0C0C0"/>
                </a:solidFill>
              </a:rPr>
              <a:t>© 2011 Cisco and/or its affiliates. All rights reserved.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93789" y="4923825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32" tIns="30765" rIns="61532" bIns="30765" anchor="b">
            <a:spAutoFit/>
          </a:bodyPr>
          <a:lstStyle/>
          <a:p>
            <a:pPr algn="r" defTabSz="610286"/>
            <a:fld id="{DFCF27A5-1A5B-48D3-A060-2758FFBB1ADD}" type="slidenum">
              <a:rPr lang="en-US" sz="500">
                <a:solidFill>
                  <a:srgbClr val="C0C0C0"/>
                </a:solidFill>
              </a:rPr>
              <a:pPr algn="r" defTabSz="610286"/>
              <a:t>‹#›</a:t>
            </a:fld>
            <a:endParaRPr lang="en-US" sz="5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slideLayout" Target="../slideLayouts/slideLayout12.xml"/>
  <Relationship Id="rId13" Type="http://schemas.openxmlformats.org/officeDocument/2006/relationships/slideLayout" Target="../slideLayouts/slideLayout13.xml"/>
  <Relationship Id="rId14" Type="http://schemas.openxmlformats.org/officeDocument/2006/relationships/slideLayout" Target="../slideLayouts/slideLayout14.xml"/>
  <Relationship Id="rId15" Type="http://schemas.openxmlformats.org/officeDocument/2006/relationships/slideLayout" Target="../slideLayouts/slideLayout15.xml"/>
  <Relationship Id="rId16" Type="http://schemas.openxmlformats.org/officeDocument/2006/relationships/slideLayout" Target="../slideLayouts/slideLayout16.xml"/>
  <Relationship Id="rId17" Type="http://schemas.openxmlformats.org/officeDocument/2006/relationships/slideLayout" Target="../slideLayouts/slideLayout17.xml"/>
  <Relationship Id="rId18" Type="http://schemas.openxmlformats.org/officeDocument/2006/relationships/slideLayout" Target="../slideLayouts/slideLayout18.xml"/>
  <Relationship Id="rId19" Type="http://schemas.openxmlformats.org/officeDocument/2006/relationships/slideLayout" Target="../slideLayouts/slideLayout19.xml"/>
  <Relationship Id="rId2" Type="http://schemas.openxmlformats.org/officeDocument/2006/relationships/slideLayout" Target="../slideLayouts/slideLayout2.xml"/>
  <Relationship Id="rId20" Type="http://schemas.openxmlformats.org/officeDocument/2006/relationships/slideLayout" Target="../slideLayouts/slideLayout20.xml"/>
  <Relationship Id="rId21" Type="http://schemas.openxmlformats.org/officeDocument/2006/relationships/slideLayout" Target="../slideLayouts/slideLayout21.xml"/>
  <Relationship Id="rId22" Type="http://schemas.openxmlformats.org/officeDocument/2006/relationships/slideLayout" Target="../slideLayouts/slideLayout22.xml"/>
  <Relationship Id="rId23" Type="http://schemas.openxmlformats.org/officeDocument/2006/relationships/slideLayout" Target="../slideLayouts/slideLayout23.xml"/>
  <Relationship Id="rId24" Type="http://schemas.openxmlformats.org/officeDocument/2006/relationships/slideLayout" Target="../slideLayouts/slideLayout24.xml"/>
  <Relationship Id="rId25" Type="http://schemas.openxmlformats.org/officeDocument/2006/relationships/slideLayout" Target="../slideLayouts/slideLayout25.xml"/>
  <Relationship Id="rId26" Type="http://schemas.openxmlformats.org/officeDocument/2006/relationships/slideLayout" Target="../slideLayouts/slideLayout26.xml"/>
  <Relationship Id="rId27" Type="http://schemas.openxmlformats.org/officeDocument/2006/relationships/slideLayout" Target="../slideLayouts/slideLayout27.xml"/>
  <Relationship Id="rId28" Type="http://schemas.openxmlformats.org/officeDocument/2006/relationships/slideLayout" Target="../slideLayouts/slideLayout28.xml"/>
  <Relationship Id="rId29" Type="http://schemas.openxmlformats.org/officeDocument/2006/relationships/slideLayout" Target="../slideLayouts/slideLayout29.xml"/>
  <Relationship Id="rId3" Type="http://schemas.openxmlformats.org/officeDocument/2006/relationships/slideLayout" Target="../slideLayouts/slideLayout3.xml"/>
  <Relationship Id="rId30" Type="http://schemas.openxmlformats.org/officeDocument/2006/relationships/slideLayout" Target="../slideLayouts/slideLayout30.xml"/>
  <Relationship Id="rId31" Type="http://schemas.openxmlformats.org/officeDocument/2006/relationships/slideLayout" Target="../slideLayouts/slideLayout31.xml"/>
  <Relationship Id="rId32" Type="http://schemas.openxmlformats.org/officeDocument/2006/relationships/slideLayout" Target="../slideLayouts/slideLayout32.xml"/>
  <Relationship Id="rId33" Type="http://schemas.openxmlformats.org/officeDocument/2006/relationships/slideLayout" Target="../slideLayouts/slideLayout33.xml"/>
  <Relationship Id="rId34" Type="http://schemas.openxmlformats.org/officeDocument/2006/relationships/slideLayout" Target="../slideLayouts/slideLayout34.xml"/>
  <Relationship Id="rId35" Type="http://schemas.openxmlformats.org/officeDocument/2006/relationships/slideLayout" Target="../slideLayouts/slideLayout35.xml"/>
  <Relationship Id="rId36" Type="http://schemas.openxmlformats.org/officeDocument/2006/relationships/slideLayout" Target="../slideLayouts/slideLayout36.xml"/>
  <Relationship Id="rId37" Type="http://schemas.openxmlformats.org/officeDocument/2006/relationships/slideLayout" Target="../slideLayouts/slideLayout37.xml"/>
  <Relationship Id="rId38" Type="http://schemas.openxmlformats.org/officeDocument/2006/relationships/theme" Target="../theme/theme1.xml"/>
  <Relationship Id="rId39" Type="http://schemas.openxmlformats.org/officeDocument/2006/relationships/image" Target="../media/image1.jpeg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</Relationships>

</file>

<file path=ppt/slideMasters/_rels/slideMaster1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312.xml"/>
  <Relationship Id="rId10" Type="http://schemas.openxmlformats.org/officeDocument/2006/relationships/slideLayout" Target="../slideLayouts/slideLayout321.xml"/>
  <Relationship Id="rId11" Type="http://schemas.openxmlformats.org/officeDocument/2006/relationships/slideLayout" Target="../slideLayouts/slideLayout322.xml"/>
  <Relationship Id="rId12" Type="http://schemas.openxmlformats.org/officeDocument/2006/relationships/slideLayout" Target="../slideLayouts/slideLayout323.xml"/>
  <Relationship Id="rId13" Type="http://schemas.openxmlformats.org/officeDocument/2006/relationships/slideLayout" Target="../slideLayouts/slideLayout324.xml"/>
  <Relationship Id="rId14" Type="http://schemas.openxmlformats.org/officeDocument/2006/relationships/slideLayout" Target="../slideLayouts/slideLayout325.xml"/>
  <Relationship Id="rId15" Type="http://schemas.openxmlformats.org/officeDocument/2006/relationships/slideLayout" Target="../slideLayouts/slideLayout326.xml"/>
  <Relationship Id="rId16" Type="http://schemas.openxmlformats.org/officeDocument/2006/relationships/slideLayout" Target="../slideLayouts/slideLayout327.xml"/>
  <Relationship Id="rId17" Type="http://schemas.openxmlformats.org/officeDocument/2006/relationships/slideLayout" Target="../slideLayouts/slideLayout328.xml"/>
  <Relationship Id="rId18" Type="http://schemas.openxmlformats.org/officeDocument/2006/relationships/slideLayout" Target="../slideLayouts/slideLayout329.xml"/>
  <Relationship Id="rId19" Type="http://schemas.openxmlformats.org/officeDocument/2006/relationships/slideLayout" Target="../slideLayouts/slideLayout330.xml"/>
  <Relationship Id="rId2" Type="http://schemas.openxmlformats.org/officeDocument/2006/relationships/slideLayout" Target="../slideLayouts/slideLayout313.xml"/>
  <Relationship Id="rId20" Type="http://schemas.openxmlformats.org/officeDocument/2006/relationships/slideLayout" Target="../slideLayouts/slideLayout331.xml"/>
  <Relationship Id="rId21" Type="http://schemas.openxmlformats.org/officeDocument/2006/relationships/slideLayout" Target="../slideLayouts/slideLayout332.xml"/>
  <Relationship Id="rId22" Type="http://schemas.openxmlformats.org/officeDocument/2006/relationships/slideLayout" Target="../slideLayouts/slideLayout333.xml"/>
  <Relationship Id="rId23" Type="http://schemas.openxmlformats.org/officeDocument/2006/relationships/slideLayout" Target="../slideLayouts/slideLayout334.xml"/>
  <Relationship Id="rId24" Type="http://schemas.openxmlformats.org/officeDocument/2006/relationships/slideLayout" Target="../slideLayouts/slideLayout335.xml"/>
  <Relationship Id="rId25" Type="http://schemas.openxmlformats.org/officeDocument/2006/relationships/slideLayout" Target="../slideLayouts/slideLayout336.xml"/>
  <Relationship Id="rId26" Type="http://schemas.openxmlformats.org/officeDocument/2006/relationships/slideLayout" Target="../slideLayouts/slideLayout337.xml"/>
  <Relationship Id="rId27" Type="http://schemas.openxmlformats.org/officeDocument/2006/relationships/slideLayout" Target="../slideLayouts/slideLayout338.xml"/>
  <Relationship Id="rId28" Type="http://schemas.openxmlformats.org/officeDocument/2006/relationships/theme" Target="../theme/theme10.xml"/>
  <Relationship Id="rId29" Type="http://schemas.openxmlformats.org/officeDocument/2006/relationships/image" Target="../media/image14.jpeg"/>
  <Relationship Id="rId3" Type="http://schemas.openxmlformats.org/officeDocument/2006/relationships/slideLayout" Target="../slideLayouts/slideLayout314.xml"/>
  <Relationship Id="rId4" Type="http://schemas.openxmlformats.org/officeDocument/2006/relationships/slideLayout" Target="../slideLayouts/slideLayout315.xml"/>
  <Relationship Id="rId5" Type="http://schemas.openxmlformats.org/officeDocument/2006/relationships/slideLayout" Target="../slideLayouts/slideLayout316.xml"/>
  <Relationship Id="rId6" Type="http://schemas.openxmlformats.org/officeDocument/2006/relationships/slideLayout" Target="../slideLayouts/slideLayout317.xml"/>
  <Relationship Id="rId7" Type="http://schemas.openxmlformats.org/officeDocument/2006/relationships/slideLayout" Target="../slideLayouts/slideLayout318.xml"/>
  <Relationship Id="rId8" Type="http://schemas.openxmlformats.org/officeDocument/2006/relationships/slideLayout" Target="../slideLayouts/slideLayout319.xml"/>
  <Relationship Id="rId9" Type="http://schemas.openxmlformats.org/officeDocument/2006/relationships/slideLayout" Target="../slideLayouts/slideLayout320.xml"/>
</Relationships>

</file>

<file path=ppt/slideMasters/_rels/slideMaster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38.xml"/>
  <Relationship Id="rId10" Type="http://schemas.openxmlformats.org/officeDocument/2006/relationships/slideLayout" Target="../slideLayouts/slideLayout47.xml"/>
  <Relationship Id="rId11" Type="http://schemas.openxmlformats.org/officeDocument/2006/relationships/slideLayout" Target="../slideLayouts/slideLayout48.xml"/>
  <Relationship Id="rId12" Type="http://schemas.openxmlformats.org/officeDocument/2006/relationships/slideLayout" Target="../slideLayouts/slideLayout49.xml"/>
  <Relationship Id="rId13" Type="http://schemas.openxmlformats.org/officeDocument/2006/relationships/slideLayout" Target="../slideLayouts/slideLayout50.xml"/>
  <Relationship Id="rId14" Type="http://schemas.openxmlformats.org/officeDocument/2006/relationships/slideLayout" Target="../slideLayouts/slideLayout51.xml"/>
  <Relationship Id="rId15" Type="http://schemas.openxmlformats.org/officeDocument/2006/relationships/slideLayout" Target="../slideLayouts/slideLayout52.xml"/>
  <Relationship Id="rId16" Type="http://schemas.openxmlformats.org/officeDocument/2006/relationships/slideLayout" Target="../slideLayouts/slideLayout53.xml"/>
  <Relationship Id="rId17" Type="http://schemas.openxmlformats.org/officeDocument/2006/relationships/slideLayout" Target="../slideLayouts/slideLayout54.xml"/>
  <Relationship Id="rId18" Type="http://schemas.openxmlformats.org/officeDocument/2006/relationships/slideLayout" Target="../slideLayouts/slideLayout55.xml"/>
  <Relationship Id="rId19" Type="http://schemas.openxmlformats.org/officeDocument/2006/relationships/slideLayout" Target="../slideLayouts/slideLayout56.xml"/>
  <Relationship Id="rId2" Type="http://schemas.openxmlformats.org/officeDocument/2006/relationships/slideLayout" Target="../slideLayouts/slideLayout39.xml"/>
  <Relationship Id="rId20" Type="http://schemas.openxmlformats.org/officeDocument/2006/relationships/slideLayout" Target="../slideLayouts/slideLayout57.xml"/>
  <Relationship Id="rId21" Type="http://schemas.openxmlformats.org/officeDocument/2006/relationships/slideLayout" Target="../slideLayouts/slideLayout58.xml"/>
  <Relationship Id="rId22" Type="http://schemas.openxmlformats.org/officeDocument/2006/relationships/slideLayout" Target="../slideLayouts/slideLayout59.xml"/>
  <Relationship Id="rId23" Type="http://schemas.openxmlformats.org/officeDocument/2006/relationships/slideLayout" Target="../slideLayouts/slideLayout60.xml"/>
  <Relationship Id="rId24" Type="http://schemas.openxmlformats.org/officeDocument/2006/relationships/slideLayout" Target="../slideLayouts/slideLayout61.xml"/>
  <Relationship Id="rId25" Type="http://schemas.openxmlformats.org/officeDocument/2006/relationships/slideLayout" Target="../slideLayouts/slideLayout62.xml"/>
  <Relationship Id="rId26" Type="http://schemas.openxmlformats.org/officeDocument/2006/relationships/slideLayout" Target="../slideLayouts/slideLayout63.xml"/>
  <Relationship Id="rId27" Type="http://schemas.openxmlformats.org/officeDocument/2006/relationships/slideLayout" Target="../slideLayouts/slideLayout64.xml"/>
  <Relationship Id="rId28" Type="http://schemas.openxmlformats.org/officeDocument/2006/relationships/slideLayout" Target="../slideLayouts/slideLayout65.xml"/>
  <Relationship Id="rId29" Type="http://schemas.openxmlformats.org/officeDocument/2006/relationships/slideLayout" Target="../slideLayouts/slideLayout66.xml"/>
  <Relationship Id="rId3" Type="http://schemas.openxmlformats.org/officeDocument/2006/relationships/slideLayout" Target="../slideLayouts/slideLayout40.xml"/>
  <Relationship Id="rId30" Type="http://schemas.openxmlformats.org/officeDocument/2006/relationships/slideLayout" Target="../slideLayouts/slideLayout67.xml"/>
  <Relationship Id="rId31" Type="http://schemas.openxmlformats.org/officeDocument/2006/relationships/slideLayout" Target="../slideLayouts/slideLayout68.xml"/>
  <Relationship Id="rId32" Type="http://schemas.openxmlformats.org/officeDocument/2006/relationships/slideLayout" Target="../slideLayouts/slideLayout69.xml"/>
  <Relationship Id="rId33" Type="http://schemas.openxmlformats.org/officeDocument/2006/relationships/slideLayout" Target="../slideLayouts/slideLayout70.xml"/>
  <Relationship Id="rId34" Type="http://schemas.openxmlformats.org/officeDocument/2006/relationships/slideLayout" Target="../slideLayouts/slideLayout71.xml"/>
  <Relationship Id="rId35" Type="http://schemas.openxmlformats.org/officeDocument/2006/relationships/theme" Target="../theme/theme2.xml"/>
  <Relationship Id="rId36" Type="http://schemas.openxmlformats.org/officeDocument/2006/relationships/image" Target="../media/image1.jpeg"/>
  <Relationship Id="rId4" Type="http://schemas.openxmlformats.org/officeDocument/2006/relationships/slideLayout" Target="../slideLayouts/slideLayout41.xml"/>
  <Relationship Id="rId5" Type="http://schemas.openxmlformats.org/officeDocument/2006/relationships/slideLayout" Target="../slideLayouts/slideLayout42.xml"/>
  <Relationship Id="rId6" Type="http://schemas.openxmlformats.org/officeDocument/2006/relationships/slideLayout" Target="../slideLayouts/slideLayout43.xml"/>
  <Relationship Id="rId7" Type="http://schemas.openxmlformats.org/officeDocument/2006/relationships/slideLayout" Target="../slideLayouts/slideLayout44.xml"/>
  <Relationship Id="rId8" Type="http://schemas.openxmlformats.org/officeDocument/2006/relationships/slideLayout" Target="../slideLayouts/slideLayout45.xml"/>
  <Relationship Id="rId9" Type="http://schemas.openxmlformats.org/officeDocument/2006/relationships/slideLayout" Target="../slideLayouts/slideLayout46.xml"/>
</Relationships>

</file>

<file path=ppt/slideMasters/_rels/slideMaster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2.xml"/>
  <Relationship Id="rId10" Type="http://schemas.openxmlformats.org/officeDocument/2006/relationships/slideLayout" Target="../slideLayouts/slideLayout81.xml"/>
  <Relationship Id="rId11" Type="http://schemas.openxmlformats.org/officeDocument/2006/relationships/slideLayout" Target="../slideLayouts/slideLayout82.xml"/>
  <Relationship Id="rId12" Type="http://schemas.openxmlformats.org/officeDocument/2006/relationships/slideLayout" Target="../slideLayouts/slideLayout83.xml"/>
  <Relationship Id="rId13" Type="http://schemas.openxmlformats.org/officeDocument/2006/relationships/slideLayout" Target="../slideLayouts/slideLayout84.xml"/>
  <Relationship Id="rId14" Type="http://schemas.openxmlformats.org/officeDocument/2006/relationships/slideLayout" Target="../slideLayouts/slideLayout85.xml"/>
  <Relationship Id="rId15" Type="http://schemas.openxmlformats.org/officeDocument/2006/relationships/slideLayout" Target="../slideLayouts/slideLayout86.xml"/>
  <Relationship Id="rId16" Type="http://schemas.openxmlformats.org/officeDocument/2006/relationships/slideLayout" Target="../slideLayouts/slideLayout87.xml"/>
  <Relationship Id="rId17" Type="http://schemas.openxmlformats.org/officeDocument/2006/relationships/slideLayout" Target="../slideLayouts/slideLayout88.xml"/>
  <Relationship Id="rId18" Type="http://schemas.openxmlformats.org/officeDocument/2006/relationships/slideLayout" Target="../slideLayouts/slideLayout89.xml"/>
  <Relationship Id="rId19" Type="http://schemas.openxmlformats.org/officeDocument/2006/relationships/slideLayout" Target="../slideLayouts/slideLayout90.xml"/>
  <Relationship Id="rId2" Type="http://schemas.openxmlformats.org/officeDocument/2006/relationships/slideLayout" Target="../slideLayouts/slideLayout73.xml"/>
  <Relationship Id="rId20" Type="http://schemas.openxmlformats.org/officeDocument/2006/relationships/slideLayout" Target="../slideLayouts/slideLayout91.xml"/>
  <Relationship Id="rId21" Type="http://schemas.openxmlformats.org/officeDocument/2006/relationships/slideLayout" Target="../slideLayouts/slideLayout92.xml"/>
  <Relationship Id="rId22" Type="http://schemas.openxmlformats.org/officeDocument/2006/relationships/slideLayout" Target="../slideLayouts/slideLayout93.xml"/>
  <Relationship Id="rId23" Type="http://schemas.openxmlformats.org/officeDocument/2006/relationships/slideLayout" Target="../slideLayouts/slideLayout94.xml"/>
  <Relationship Id="rId24" Type="http://schemas.openxmlformats.org/officeDocument/2006/relationships/slideLayout" Target="../slideLayouts/slideLayout95.xml"/>
  <Relationship Id="rId25" Type="http://schemas.openxmlformats.org/officeDocument/2006/relationships/slideLayout" Target="../slideLayouts/slideLayout96.xml"/>
  <Relationship Id="rId26" Type="http://schemas.openxmlformats.org/officeDocument/2006/relationships/slideLayout" Target="../slideLayouts/slideLayout97.xml"/>
  <Relationship Id="rId27" Type="http://schemas.openxmlformats.org/officeDocument/2006/relationships/slideLayout" Target="../slideLayouts/slideLayout98.xml"/>
  <Relationship Id="rId28" Type="http://schemas.openxmlformats.org/officeDocument/2006/relationships/slideLayout" Target="../slideLayouts/slideLayout99.xml"/>
  <Relationship Id="rId29" Type="http://schemas.openxmlformats.org/officeDocument/2006/relationships/slideLayout" Target="../slideLayouts/slideLayout100.xml"/>
  <Relationship Id="rId3" Type="http://schemas.openxmlformats.org/officeDocument/2006/relationships/slideLayout" Target="../slideLayouts/slideLayout74.xml"/>
  <Relationship Id="rId30" Type="http://schemas.openxmlformats.org/officeDocument/2006/relationships/slideLayout" Target="../slideLayouts/slideLayout101.xml"/>
  <Relationship Id="rId31" Type="http://schemas.openxmlformats.org/officeDocument/2006/relationships/slideLayout" Target="../slideLayouts/slideLayout102.xml"/>
  <Relationship Id="rId32" Type="http://schemas.openxmlformats.org/officeDocument/2006/relationships/slideLayout" Target="../slideLayouts/slideLayout103.xml"/>
  <Relationship Id="rId33" Type="http://schemas.openxmlformats.org/officeDocument/2006/relationships/slideLayout" Target="../slideLayouts/slideLayout104.xml"/>
  <Relationship Id="rId34" Type="http://schemas.openxmlformats.org/officeDocument/2006/relationships/slideLayout" Target="../slideLayouts/slideLayout105.xml"/>
  <Relationship Id="rId35" Type="http://schemas.openxmlformats.org/officeDocument/2006/relationships/slideLayout" Target="../slideLayouts/slideLayout106.xml"/>
  <Relationship Id="rId36" Type="http://schemas.openxmlformats.org/officeDocument/2006/relationships/theme" Target="../theme/theme3.xml"/>
  <Relationship Id="rId37" Type="http://schemas.openxmlformats.org/officeDocument/2006/relationships/image" Target="../media/image1.jpeg"/>
  <Relationship Id="rId4" Type="http://schemas.openxmlformats.org/officeDocument/2006/relationships/slideLayout" Target="../slideLayouts/slideLayout75.xml"/>
  <Relationship Id="rId5" Type="http://schemas.openxmlformats.org/officeDocument/2006/relationships/slideLayout" Target="../slideLayouts/slideLayout76.xml"/>
  <Relationship Id="rId6" Type="http://schemas.openxmlformats.org/officeDocument/2006/relationships/slideLayout" Target="../slideLayouts/slideLayout77.xml"/>
  <Relationship Id="rId7" Type="http://schemas.openxmlformats.org/officeDocument/2006/relationships/slideLayout" Target="../slideLayouts/slideLayout78.xml"/>
  <Relationship Id="rId8" Type="http://schemas.openxmlformats.org/officeDocument/2006/relationships/slideLayout" Target="../slideLayouts/slideLayout79.xml"/>
  <Relationship Id="rId9" Type="http://schemas.openxmlformats.org/officeDocument/2006/relationships/slideLayout" Target="../slideLayouts/slideLayout80.xml"/>
</Relationships>

</file>

<file path=ppt/slideMasters/_rels/slideMaster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07.xml"/>
  <Relationship Id="rId10" Type="http://schemas.openxmlformats.org/officeDocument/2006/relationships/slideLayout" Target="../slideLayouts/slideLayout116.xml"/>
  <Relationship Id="rId11" Type="http://schemas.openxmlformats.org/officeDocument/2006/relationships/slideLayout" Target="../slideLayouts/slideLayout117.xml"/>
  <Relationship Id="rId12" Type="http://schemas.openxmlformats.org/officeDocument/2006/relationships/slideLayout" Target="../slideLayouts/slideLayout118.xml"/>
  <Relationship Id="rId13" Type="http://schemas.openxmlformats.org/officeDocument/2006/relationships/slideLayout" Target="../slideLayouts/slideLayout119.xml"/>
  <Relationship Id="rId14" Type="http://schemas.openxmlformats.org/officeDocument/2006/relationships/slideLayout" Target="../slideLayouts/slideLayout120.xml"/>
  <Relationship Id="rId15" Type="http://schemas.openxmlformats.org/officeDocument/2006/relationships/slideLayout" Target="../slideLayouts/slideLayout121.xml"/>
  <Relationship Id="rId16" Type="http://schemas.openxmlformats.org/officeDocument/2006/relationships/slideLayout" Target="../slideLayouts/slideLayout122.xml"/>
  <Relationship Id="rId17" Type="http://schemas.openxmlformats.org/officeDocument/2006/relationships/slideLayout" Target="../slideLayouts/slideLayout123.xml"/>
  <Relationship Id="rId18" Type="http://schemas.openxmlformats.org/officeDocument/2006/relationships/slideLayout" Target="../slideLayouts/slideLayout124.xml"/>
  <Relationship Id="rId19" Type="http://schemas.openxmlformats.org/officeDocument/2006/relationships/slideLayout" Target="../slideLayouts/slideLayout125.xml"/>
  <Relationship Id="rId2" Type="http://schemas.openxmlformats.org/officeDocument/2006/relationships/slideLayout" Target="../slideLayouts/slideLayout108.xml"/>
  <Relationship Id="rId20" Type="http://schemas.openxmlformats.org/officeDocument/2006/relationships/slideLayout" Target="../slideLayouts/slideLayout126.xml"/>
  <Relationship Id="rId21" Type="http://schemas.openxmlformats.org/officeDocument/2006/relationships/slideLayout" Target="../slideLayouts/slideLayout127.xml"/>
  <Relationship Id="rId22" Type="http://schemas.openxmlformats.org/officeDocument/2006/relationships/slideLayout" Target="../slideLayouts/slideLayout128.xml"/>
  <Relationship Id="rId23" Type="http://schemas.openxmlformats.org/officeDocument/2006/relationships/slideLayout" Target="../slideLayouts/slideLayout129.xml"/>
  <Relationship Id="rId24" Type="http://schemas.openxmlformats.org/officeDocument/2006/relationships/slideLayout" Target="../slideLayouts/slideLayout130.xml"/>
  <Relationship Id="rId25" Type="http://schemas.openxmlformats.org/officeDocument/2006/relationships/slideLayout" Target="../slideLayouts/slideLayout131.xml"/>
  <Relationship Id="rId26" Type="http://schemas.openxmlformats.org/officeDocument/2006/relationships/slideLayout" Target="../slideLayouts/slideLayout132.xml"/>
  <Relationship Id="rId27" Type="http://schemas.openxmlformats.org/officeDocument/2006/relationships/slideLayout" Target="../slideLayouts/slideLayout133.xml"/>
  <Relationship Id="rId28" Type="http://schemas.openxmlformats.org/officeDocument/2006/relationships/slideLayout" Target="../slideLayouts/slideLayout134.xml"/>
  <Relationship Id="rId29" Type="http://schemas.openxmlformats.org/officeDocument/2006/relationships/slideLayout" Target="../slideLayouts/slideLayout135.xml"/>
  <Relationship Id="rId3" Type="http://schemas.openxmlformats.org/officeDocument/2006/relationships/slideLayout" Target="../slideLayouts/slideLayout109.xml"/>
  <Relationship Id="rId30" Type="http://schemas.openxmlformats.org/officeDocument/2006/relationships/slideLayout" Target="../slideLayouts/slideLayout136.xml"/>
  <Relationship Id="rId31" Type="http://schemas.openxmlformats.org/officeDocument/2006/relationships/slideLayout" Target="../slideLayouts/slideLayout137.xml"/>
  <Relationship Id="rId32" Type="http://schemas.openxmlformats.org/officeDocument/2006/relationships/slideLayout" Target="../slideLayouts/slideLayout138.xml"/>
  <Relationship Id="rId33" Type="http://schemas.openxmlformats.org/officeDocument/2006/relationships/slideLayout" Target="../slideLayouts/slideLayout139.xml"/>
  <Relationship Id="rId34" Type="http://schemas.openxmlformats.org/officeDocument/2006/relationships/theme" Target="../theme/theme4.xml"/>
  <Relationship Id="rId35" Type="http://schemas.openxmlformats.org/officeDocument/2006/relationships/image" Target="../media/image1.jpeg"/>
  <Relationship Id="rId4" Type="http://schemas.openxmlformats.org/officeDocument/2006/relationships/slideLayout" Target="../slideLayouts/slideLayout110.xml"/>
  <Relationship Id="rId5" Type="http://schemas.openxmlformats.org/officeDocument/2006/relationships/slideLayout" Target="../slideLayouts/slideLayout111.xml"/>
  <Relationship Id="rId6" Type="http://schemas.openxmlformats.org/officeDocument/2006/relationships/slideLayout" Target="../slideLayouts/slideLayout112.xml"/>
  <Relationship Id="rId7" Type="http://schemas.openxmlformats.org/officeDocument/2006/relationships/slideLayout" Target="../slideLayouts/slideLayout113.xml"/>
  <Relationship Id="rId8" Type="http://schemas.openxmlformats.org/officeDocument/2006/relationships/slideLayout" Target="../slideLayouts/slideLayout114.xml"/>
  <Relationship Id="rId9" Type="http://schemas.openxmlformats.org/officeDocument/2006/relationships/slideLayout" Target="../slideLayouts/slideLayout115.xml"/>
</Relationships>

</file>

<file path=ppt/slideMasters/_rels/slideMaster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40.xml"/>
  <Relationship Id="rId10" Type="http://schemas.openxmlformats.org/officeDocument/2006/relationships/slideLayout" Target="../slideLayouts/slideLayout149.xml"/>
  <Relationship Id="rId11" Type="http://schemas.openxmlformats.org/officeDocument/2006/relationships/slideLayout" Target="../slideLayouts/slideLayout150.xml"/>
  <Relationship Id="rId12" Type="http://schemas.openxmlformats.org/officeDocument/2006/relationships/slideLayout" Target="../slideLayouts/slideLayout151.xml"/>
  <Relationship Id="rId13" Type="http://schemas.openxmlformats.org/officeDocument/2006/relationships/slideLayout" Target="../slideLayouts/slideLayout152.xml"/>
  <Relationship Id="rId14" Type="http://schemas.openxmlformats.org/officeDocument/2006/relationships/slideLayout" Target="../slideLayouts/slideLayout153.xml"/>
  <Relationship Id="rId15" Type="http://schemas.openxmlformats.org/officeDocument/2006/relationships/slideLayout" Target="../slideLayouts/slideLayout154.xml"/>
  <Relationship Id="rId16" Type="http://schemas.openxmlformats.org/officeDocument/2006/relationships/slideLayout" Target="../slideLayouts/slideLayout155.xml"/>
  <Relationship Id="rId17" Type="http://schemas.openxmlformats.org/officeDocument/2006/relationships/slideLayout" Target="../slideLayouts/slideLayout156.xml"/>
  <Relationship Id="rId18" Type="http://schemas.openxmlformats.org/officeDocument/2006/relationships/slideLayout" Target="../slideLayouts/slideLayout157.xml"/>
  <Relationship Id="rId19" Type="http://schemas.openxmlformats.org/officeDocument/2006/relationships/slideLayout" Target="../slideLayouts/slideLayout158.xml"/>
  <Relationship Id="rId2" Type="http://schemas.openxmlformats.org/officeDocument/2006/relationships/slideLayout" Target="../slideLayouts/slideLayout141.xml"/>
  <Relationship Id="rId20" Type="http://schemas.openxmlformats.org/officeDocument/2006/relationships/slideLayout" Target="../slideLayouts/slideLayout159.xml"/>
  <Relationship Id="rId21" Type="http://schemas.openxmlformats.org/officeDocument/2006/relationships/slideLayout" Target="../slideLayouts/slideLayout160.xml"/>
  <Relationship Id="rId22" Type="http://schemas.openxmlformats.org/officeDocument/2006/relationships/slideLayout" Target="../slideLayouts/slideLayout161.xml"/>
  <Relationship Id="rId23" Type="http://schemas.openxmlformats.org/officeDocument/2006/relationships/slideLayout" Target="../slideLayouts/slideLayout162.xml"/>
  <Relationship Id="rId24" Type="http://schemas.openxmlformats.org/officeDocument/2006/relationships/slideLayout" Target="../slideLayouts/slideLayout163.xml"/>
  <Relationship Id="rId25" Type="http://schemas.openxmlformats.org/officeDocument/2006/relationships/slideLayout" Target="../slideLayouts/slideLayout164.xml"/>
  <Relationship Id="rId26" Type="http://schemas.openxmlformats.org/officeDocument/2006/relationships/slideLayout" Target="../slideLayouts/slideLayout165.xml"/>
  <Relationship Id="rId27" Type="http://schemas.openxmlformats.org/officeDocument/2006/relationships/slideLayout" Target="../slideLayouts/slideLayout166.xml"/>
  <Relationship Id="rId28" Type="http://schemas.openxmlformats.org/officeDocument/2006/relationships/slideLayout" Target="../slideLayouts/slideLayout167.xml"/>
  <Relationship Id="rId29" Type="http://schemas.openxmlformats.org/officeDocument/2006/relationships/slideLayout" Target="../slideLayouts/slideLayout168.xml"/>
  <Relationship Id="rId3" Type="http://schemas.openxmlformats.org/officeDocument/2006/relationships/slideLayout" Target="../slideLayouts/slideLayout142.xml"/>
  <Relationship Id="rId30" Type="http://schemas.openxmlformats.org/officeDocument/2006/relationships/slideLayout" Target="../slideLayouts/slideLayout169.xml"/>
  <Relationship Id="rId31" Type="http://schemas.openxmlformats.org/officeDocument/2006/relationships/slideLayout" Target="../slideLayouts/slideLayout170.xml"/>
  <Relationship Id="rId32" Type="http://schemas.openxmlformats.org/officeDocument/2006/relationships/slideLayout" Target="../slideLayouts/slideLayout171.xml"/>
  <Relationship Id="rId33" Type="http://schemas.openxmlformats.org/officeDocument/2006/relationships/theme" Target="../theme/theme5.xml"/>
  <Relationship Id="rId34" Type="http://schemas.openxmlformats.org/officeDocument/2006/relationships/image" Target="../media/image1.jpeg"/>
  <Relationship Id="rId4" Type="http://schemas.openxmlformats.org/officeDocument/2006/relationships/slideLayout" Target="../slideLayouts/slideLayout143.xml"/>
  <Relationship Id="rId5" Type="http://schemas.openxmlformats.org/officeDocument/2006/relationships/slideLayout" Target="../slideLayouts/slideLayout144.xml"/>
  <Relationship Id="rId6" Type="http://schemas.openxmlformats.org/officeDocument/2006/relationships/slideLayout" Target="../slideLayouts/slideLayout145.xml"/>
  <Relationship Id="rId7" Type="http://schemas.openxmlformats.org/officeDocument/2006/relationships/slideLayout" Target="../slideLayouts/slideLayout146.xml"/>
  <Relationship Id="rId8" Type="http://schemas.openxmlformats.org/officeDocument/2006/relationships/slideLayout" Target="../slideLayouts/slideLayout147.xml"/>
  <Relationship Id="rId9" Type="http://schemas.openxmlformats.org/officeDocument/2006/relationships/slideLayout" Target="../slideLayouts/slideLayout148.xml"/>
</Relationships>

</file>

<file path=ppt/slideMasters/_rels/slideMaster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72.xml"/>
  <Relationship Id="rId10" Type="http://schemas.openxmlformats.org/officeDocument/2006/relationships/slideLayout" Target="../slideLayouts/slideLayout181.xml"/>
  <Relationship Id="rId11" Type="http://schemas.openxmlformats.org/officeDocument/2006/relationships/slideLayout" Target="../slideLayouts/slideLayout182.xml"/>
  <Relationship Id="rId12" Type="http://schemas.openxmlformats.org/officeDocument/2006/relationships/slideLayout" Target="../slideLayouts/slideLayout183.xml"/>
  <Relationship Id="rId13" Type="http://schemas.openxmlformats.org/officeDocument/2006/relationships/slideLayout" Target="../slideLayouts/slideLayout184.xml"/>
  <Relationship Id="rId14" Type="http://schemas.openxmlformats.org/officeDocument/2006/relationships/slideLayout" Target="../slideLayouts/slideLayout185.xml"/>
  <Relationship Id="rId15" Type="http://schemas.openxmlformats.org/officeDocument/2006/relationships/slideLayout" Target="../slideLayouts/slideLayout186.xml"/>
  <Relationship Id="rId16" Type="http://schemas.openxmlformats.org/officeDocument/2006/relationships/slideLayout" Target="../slideLayouts/slideLayout187.xml"/>
  <Relationship Id="rId17" Type="http://schemas.openxmlformats.org/officeDocument/2006/relationships/slideLayout" Target="../slideLayouts/slideLayout188.xml"/>
  <Relationship Id="rId18" Type="http://schemas.openxmlformats.org/officeDocument/2006/relationships/slideLayout" Target="../slideLayouts/slideLayout189.xml"/>
  <Relationship Id="rId19" Type="http://schemas.openxmlformats.org/officeDocument/2006/relationships/slideLayout" Target="../slideLayouts/slideLayout190.xml"/>
  <Relationship Id="rId2" Type="http://schemas.openxmlformats.org/officeDocument/2006/relationships/slideLayout" Target="../slideLayouts/slideLayout173.xml"/>
  <Relationship Id="rId20" Type="http://schemas.openxmlformats.org/officeDocument/2006/relationships/slideLayout" Target="../slideLayouts/slideLayout191.xml"/>
  <Relationship Id="rId21" Type="http://schemas.openxmlformats.org/officeDocument/2006/relationships/slideLayout" Target="../slideLayouts/slideLayout192.xml"/>
  <Relationship Id="rId22" Type="http://schemas.openxmlformats.org/officeDocument/2006/relationships/slideLayout" Target="../slideLayouts/slideLayout193.xml"/>
  <Relationship Id="rId23" Type="http://schemas.openxmlformats.org/officeDocument/2006/relationships/slideLayout" Target="../slideLayouts/slideLayout194.xml"/>
  <Relationship Id="rId24" Type="http://schemas.openxmlformats.org/officeDocument/2006/relationships/slideLayout" Target="../slideLayouts/slideLayout195.xml"/>
  <Relationship Id="rId25" Type="http://schemas.openxmlformats.org/officeDocument/2006/relationships/slideLayout" Target="../slideLayouts/slideLayout196.xml"/>
  <Relationship Id="rId26" Type="http://schemas.openxmlformats.org/officeDocument/2006/relationships/slideLayout" Target="../slideLayouts/slideLayout197.xml"/>
  <Relationship Id="rId27" Type="http://schemas.openxmlformats.org/officeDocument/2006/relationships/slideLayout" Target="../slideLayouts/slideLayout198.xml"/>
  <Relationship Id="rId28" Type="http://schemas.openxmlformats.org/officeDocument/2006/relationships/slideLayout" Target="../slideLayouts/slideLayout199.xml"/>
  <Relationship Id="rId29" Type="http://schemas.openxmlformats.org/officeDocument/2006/relationships/slideLayout" Target="../slideLayouts/slideLayout200.xml"/>
  <Relationship Id="rId3" Type="http://schemas.openxmlformats.org/officeDocument/2006/relationships/slideLayout" Target="../slideLayouts/slideLayout174.xml"/>
  <Relationship Id="rId30" Type="http://schemas.openxmlformats.org/officeDocument/2006/relationships/slideLayout" Target="../slideLayouts/slideLayout201.xml"/>
  <Relationship Id="rId31" Type="http://schemas.openxmlformats.org/officeDocument/2006/relationships/slideLayout" Target="../slideLayouts/slideLayout202.xml"/>
  <Relationship Id="rId32" Type="http://schemas.openxmlformats.org/officeDocument/2006/relationships/slideLayout" Target="../slideLayouts/slideLayout203.xml"/>
  <Relationship Id="rId33" Type="http://schemas.openxmlformats.org/officeDocument/2006/relationships/slideLayout" Target="../slideLayouts/slideLayout204.xml"/>
  <Relationship Id="rId34" Type="http://schemas.openxmlformats.org/officeDocument/2006/relationships/slideLayout" Target="../slideLayouts/slideLayout205.xml"/>
  <Relationship Id="rId35" Type="http://schemas.openxmlformats.org/officeDocument/2006/relationships/slideLayout" Target="../slideLayouts/slideLayout206.xml"/>
  <Relationship Id="rId36" Type="http://schemas.openxmlformats.org/officeDocument/2006/relationships/slideLayout" Target="../slideLayouts/slideLayout207.xml"/>
  <Relationship Id="rId37" Type="http://schemas.openxmlformats.org/officeDocument/2006/relationships/theme" Target="../theme/theme6.xml"/>
  <Relationship Id="rId38" Type="http://schemas.openxmlformats.org/officeDocument/2006/relationships/image" Target="../media/image1.jpeg"/>
  <Relationship Id="rId4" Type="http://schemas.openxmlformats.org/officeDocument/2006/relationships/slideLayout" Target="../slideLayouts/slideLayout175.xml"/>
  <Relationship Id="rId5" Type="http://schemas.openxmlformats.org/officeDocument/2006/relationships/slideLayout" Target="../slideLayouts/slideLayout176.xml"/>
  <Relationship Id="rId6" Type="http://schemas.openxmlformats.org/officeDocument/2006/relationships/slideLayout" Target="../slideLayouts/slideLayout177.xml"/>
  <Relationship Id="rId7" Type="http://schemas.openxmlformats.org/officeDocument/2006/relationships/slideLayout" Target="../slideLayouts/slideLayout178.xml"/>
  <Relationship Id="rId8" Type="http://schemas.openxmlformats.org/officeDocument/2006/relationships/slideLayout" Target="../slideLayouts/slideLayout179.xml"/>
  <Relationship Id="rId9" Type="http://schemas.openxmlformats.org/officeDocument/2006/relationships/slideLayout" Target="../slideLayouts/slideLayout180.xml"/>
</Relationships>

</file>

<file path=ppt/slideMasters/_rels/slideMaster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08.xml"/>
  <Relationship Id="rId10" Type="http://schemas.openxmlformats.org/officeDocument/2006/relationships/slideLayout" Target="../slideLayouts/slideLayout217.xml"/>
  <Relationship Id="rId11" Type="http://schemas.openxmlformats.org/officeDocument/2006/relationships/slideLayout" Target="../slideLayouts/slideLayout218.xml"/>
  <Relationship Id="rId12" Type="http://schemas.openxmlformats.org/officeDocument/2006/relationships/slideLayout" Target="../slideLayouts/slideLayout219.xml"/>
  <Relationship Id="rId13" Type="http://schemas.openxmlformats.org/officeDocument/2006/relationships/slideLayout" Target="../slideLayouts/slideLayout220.xml"/>
  <Relationship Id="rId14" Type="http://schemas.openxmlformats.org/officeDocument/2006/relationships/slideLayout" Target="../slideLayouts/slideLayout221.xml"/>
  <Relationship Id="rId15" Type="http://schemas.openxmlformats.org/officeDocument/2006/relationships/slideLayout" Target="../slideLayouts/slideLayout222.xml"/>
  <Relationship Id="rId16" Type="http://schemas.openxmlformats.org/officeDocument/2006/relationships/slideLayout" Target="../slideLayouts/slideLayout223.xml"/>
  <Relationship Id="rId17" Type="http://schemas.openxmlformats.org/officeDocument/2006/relationships/slideLayout" Target="../slideLayouts/slideLayout224.xml"/>
  <Relationship Id="rId18" Type="http://schemas.openxmlformats.org/officeDocument/2006/relationships/slideLayout" Target="../slideLayouts/slideLayout225.xml"/>
  <Relationship Id="rId19" Type="http://schemas.openxmlformats.org/officeDocument/2006/relationships/slideLayout" Target="../slideLayouts/slideLayout226.xml"/>
  <Relationship Id="rId2" Type="http://schemas.openxmlformats.org/officeDocument/2006/relationships/slideLayout" Target="../slideLayouts/slideLayout209.xml"/>
  <Relationship Id="rId20" Type="http://schemas.openxmlformats.org/officeDocument/2006/relationships/slideLayout" Target="../slideLayouts/slideLayout227.xml"/>
  <Relationship Id="rId21" Type="http://schemas.openxmlformats.org/officeDocument/2006/relationships/slideLayout" Target="../slideLayouts/slideLayout228.xml"/>
  <Relationship Id="rId22" Type="http://schemas.openxmlformats.org/officeDocument/2006/relationships/slideLayout" Target="../slideLayouts/slideLayout229.xml"/>
  <Relationship Id="rId23" Type="http://schemas.openxmlformats.org/officeDocument/2006/relationships/slideLayout" Target="../slideLayouts/slideLayout230.xml"/>
  <Relationship Id="rId24" Type="http://schemas.openxmlformats.org/officeDocument/2006/relationships/slideLayout" Target="../slideLayouts/slideLayout231.xml"/>
  <Relationship Id="rId25" Type="http://schemas.openxmlformats.org/officeDocument/2006/relationships/slideLayout" Target="../slideLayouts/slideLayout232.xml"/>
  <Relationship Id="rId26" Type="http://schemas.openxmlformats.org/officeDocument/2006/relationships/slideLayout" Target="../slideLayouts/slideLayout233.xml"/>
  <Relationship Id="rId27" Type="http://schemas.openxmlformats.org/officeDocument/2006/relationships/slideLayout" Target="../slideLayouts/slideLayout234.xml"/>
  <Relationship Id="rId28" Type="http://schemas.openxmlformats.org/officeDocument/2006/relationships/slideLayout" Target="../slideLayouts/slideLayout235.xml"/>
  <Relationship Id="rId29" Type="http://schemas.openxmlformats.org/officeDocument/2006/relationships/slideLayout" Target="../slideLayouts/slideLayout236.xml"/>
  <Relationship Id="rId3" Type="http://schemas.openxmlformats.org/officeDocument/2006/relationships/slideLayout" Target="../slideLayouts/slideLayout210.xml"/>
  <Relationship Id="rId30" Type="http://schemas.openxmlformats.org/officeDocument/2006/relationships/slideLayout" Target="../slideLayouts/slideLayout237.xml"/>
  <Relationship Id="rId31" Type="http://schemas.openxmlformats.org/officeDocument/2006/relationships/slideLayout" Target="../slideLayouts/slideLayout238.xml"/>
  <Relationship Id="rId32" Type="http://schemas.openxmlformats.org/officeDocument/2006/relationships/slideLayout" Target="../slideLayouts/slideLayout239.xml"/>
  <Relationship Id="rId33" Type="http://schemas.openxmlformats.org/officeDocument/2006/relationships/slideLayout" Target="../slideLayouts/slideLayout240.xml"/>
  <Relationship Id="rId34" Type="http://schemas.openxmlformats.org/officeDocument/2006/relationships/slideLayout" Target="../slideLayouts/slideLayout241.xml"/>
  <Relationship Id="rId35" Type="http://schemas.openxmlformats.org/officeDocument/2006/relationships/slideLayout" Target="../slideLayouts/slideLayout242.xml"/>
  <Relationship Id="rId36" Type="http://schemas.openxmlformats.org/officeDocument/2006/relationships/theme" Target="../theme/theme7.xml"/>
  <Relationship Id="rId37" Type="http://schemas.openxmlformats.org/officeDocument/2006/relationships/image" Target="../media/image11.jpeg"/>
  <Relationship Id="rId4" Type="http://schemas.openxmlformats.org/officeDocument/2006/relationships/slideLayout" Target="../slideLayouts/slideLayout211.xml"/>
  <Relationship Id="rId5" Type="http://schemas.openxmlformats.org/officeDocument/2006/relationships/slideLayout" Target="../slideLayouts/slideLayout212.xml"/>
  <Relationship Id="rId6" Type="http://schemas.openxmlformats.org/officeDocument/2006/relationships/slideLayout" Target="../slideLayouts/slideLayout213.xml"/>
  <Relationship Id="rId7" Type="http://schemas.openxmlformats.org/officeDocument/2006/relationships/slideLayout" Target="../slideLayouts/slideLayout214.xml"/>
  <Relationship Id="rId8" Type="http://schemas.openxmlformats.org/officeDocument/2006/relationships/slideLayout" Target="../slideLayouts/slideLayout215.xml"/>
  <Relationship Id="rId9" Type="http://schemas.openxmlformats.org/officeDocument/2006/relationships/slideLayout" Target="../slideLayouts/slideLayout216.xml"/>
</Relationships>

</file>

<file path=ppt/slideMasters/_rels/slideMaster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43.xml"/>
  <Relationship Id="rId10" Type="http://schemas.openxmlformats.org/officeDocument/2006/relationships/slideLayout" Target="../slideLayouts/slideLayout252.xml"/>
  <Relationship Id="rId11" Type="http://schemas.openxmlformats.org/officeDocument/2006/relationships/slideLayout" Target="../slideLayouts/slideLayout253.xml"/>
  <Relationship Id="rId12" Type="http://schemas.openxmlformats.org/officeDocument/2006/relationships/slideLayout" Target="../slideLayouts/slideLayout254.xml"/>
  <Relationship Id="rId13" Type="http://schemas.openxmlformats.org/officeDocument/2006/relationships/slideLayout" Target="../slideLayouts/slideLayout255.xml"/>
  <Relationship Id="rId14" Type="http://schemas.openxmlformats.org/officeDocument/2006/relationships/slideLayout" Target="../slideLayouts/slideLayout256.xml"/>
  <Relationship Id="rId15" Type="http://schemas.openxmlformats.org/officeDocument/2006/relationships/slideLayout" Target="../slideLayouts/slideLayout257.xml"/>
  <Relationship Id="rId16" Type="http://schemas.openxmlformats.org/officeDocument/2006/relationships/slideLayout" Target="../slideLayouts/slideLayout258.xml"/>
  <Relationship Id="rId17" Type="http://schemas.openxmlformats.org/officeDocument/2006/relationships/slideLayout" Target="../slideLayouts/slideLayout259.xml"/>
  <Relationship Id="rId18" Type="http://schemas.openxmlformats.org/officeDocument/2006/relationships/slideLayout" Target="../slideLayouts/slideLayout260.xml"/>
  <Relationship Id="rId19" Type="http://schemas.openxmlformats.org/officeDocument/2006/relationships/slideLayout" Target="../slideLayouts/slideLayout261.xml"/>
  <Relationship Id="rId2" Type="http://schemas.openxmlformats.org/officeDocument/2006/relationships/slideLayout" Target="../slideLayouts/slideLayout244.xml"/>
  <Relationship Id="rId20" Type="http://schemas.openxmlformats.org/officeDocument/2006/relationships/slideLayout" Target="../slideLayouts/slideLayout262.xml"/>
  <Relationship Id="rId21" Type="http://schemas.openxmlformats.org/officeDocument/2006/relationships/slideLayout" Target="../slideLayouts/slideLayout263.xml"/>
  <Relationship Id="rId22" Type="http://schemas.openxmlformats.org/officeDocument/2006/relationships/slideLayout" Target="../slideLayouts/slideLayout264.xml"/>
  <Relationship Id="rId23" Type="http://schemas.openxmlformats.org/officeDocument/2006/relationships/slideLayout" Target="../slideLayouts/slideLayout265.xml"/>
  <Relationship Id="rId24" Type="http://schemas.openxmlformats.org/officeDocument/2006/relationships/slideLayout" Target="../slideLayouts/slideLayout266.xml"/>
  <Relationship Id="rId25" Type="http://schemas.openxmlformats.org/officeDocument/2006/relationships/slideLayout" Target="../slideLayouts/slideLayout267.xml"/>
  <Relationship Id="rId26" Type="http://schemas.openxmlformats.org/officeDocument/2006/relationships/slideLayout" Target="../slideLayouts/slideLayout268.xml"/>
  <Relationship Id="rId27" Type="http://schemas.openxmlformats.org/officeDocument/2006/relationships/slideLayout" Target="../slideLayouts/slideLayout269.xml"/>
  <Relationship Id="rId28" Type="http://schemas.openxmlformats.org/officeDocument/2006/relationships/slideLayout" Target="../slideLayouts/slideLayout270.xml"/>
  <Relationship Id="rId29" Type="http://schemas.openxmlformats.org/officeDocument/2006/relationships/slideLayout" Target="../slideLayouts/slideLayout271.xml"/>
  <Relationship Id="rId3" Type="http://schemas.openxmlformats.org/officeDocument/2006/relationships/slideLayout" Target="../slideLayouts/slideLayout245.xml"/>
  <Relationship Id="rId30" Type="http://schemas.openxmlformats.org/officeDocument/2006/relationships/slideLayout" Target="../slideLayouts/slideLayout272.xml"/>
  <Relationship Id="rId31" Type="http://schemas.openxmlformats.org/officeDocument/2006/relationships/slideLayout" Target="../slideLayouts/slideLayout273.xml"/>
  <Relationship Id="rId32" Type="http://schemas.openxmlformats.org/officeDocument/2006/relationships/slideLayout" Target="../slideLayouts/slideLayout274.xml"/>
  <Relationship Id="rId33" Type="http://schemas.openxmlformats.org/officeDocument/2006/relationships/slideLayout" Target="../slideLayouts/slideLayout275.xml"/>
  <Relationship Id="rId34" Type="http://schemas.openxmlformats.org/officeDocument/2006/relationships/slideLayout" Target="../slideLayouts/slideLayout276.xml"/>
  <Relationship Id="rId35" Type="http://schemas.openxmlformats.org/officeDocument/2006/relationships/slideLayout" Target="../slideLayouts/slideLayout277.xml"/>
  <Relationship Id="rId36" Type="http://schemas.openxmlformats.org/officeDocument/2006/relationships/theme" Target="../theme/theme8.xml"/>
  <Relationship Id="rId37" Type="http://schemas.openxmlformats.org/officeDocument/2006/relationships/image" Target="../media/image11.jpeg"/>
  <Relationship Id="rId4" Type="http://schemas.openxmlformats.org/officeDocument/2006/relationships/slideLayout" Target="../slideLayouts/slideLayout246.xml"/>
  <Relationship Id="rId5" Type="http://schemas.openxmlformats.org/officeDocument/2006/relationships/slideLayout" Target="../slideLayouts/slideLayout247.xml"/>
  <Relationship Id="rId6" Type="http://schemas.openxmlformats.org/officeDocument/2006/relationships/slideLayout" Target="../slideLayouts/slideLayout248.xml"/>
  <Relationship Id="rId7" Type="http://schemas.openxmlformats.org/officeDocument/2006/relationships/slideLayout" Target="../slideLayouts/slideLayout249.xml"/>
  <Relationship Id="rId8" Type="http://schemas.openxmlformats.org/officeDocument/2006/relationships/slideLayout" Target="../slideLayouts/slideLayout250.xml"/>
  <Relationship Id="rId9" Type="http://schemas.openxmlformats.org/officeDocument/2006/relationships/slideLayout" Target="../slideLayouts/slideLayout251.xml"/>
</Relationships>

</file>

<file path=ppt/slideMasters/_rels/slideMaster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78.xml"/>
  <Relationship Id="rId10" Type="http://schemas.openxmlformats.org/officeDocument/2006/relationships/slideLayout" Target="../slideLayouts/slideLayout287.xml"/>
  <Relationship Id="rId11" Type="http://schemas.openxmlformats.org/officeDocument/2006/relationships/slideLayout" Target="../slideLayouts/slideLayout288.xml"/>
  <Relationship Id="rId12" Type="http://schemas.openxmlformats.org/officeDocument/2006/relationships/slideLayout" Target="../slideLayouts/slideLayout289.xml"/>
  <Relationship Id="rId13" Type="http://schemas.openxmlformats.org/officeDocument/2006/relationships/slideLayout" Target="../slideLayouts/slideLayout290.xml"/>
  <Relationship Id="rId14" Type="http://schemas.openxmlformats.org/officeDocument/2006/relationships/slideLayout" Target="../slideLayouts/slideLayout291.xml"/>
  <Relationship Id="rId15" Type="http://schemas.openxmlformats.org/officeDocument/2006/relationships/slideLayout" Target="../slideLayouts/slideLayout292.xml"/>
  <Relationship Id="rId16" Type="http://schemas.openxmlformats.org/officeDocument/2006/relationships/slideLayout" Target="../slideLayouts/slideLayout293.xml"/>
  <Relationship Id="rId17" Type="http://schemas.openxmlformats.org/officeDocument/2006/relationships/slideLayout" Target="../slideLayouts/slideLayout294.xml"/>
  <Relationship Id="rId18" Type="http://schemas.openxmlformats.org/officeDocument/2006/relationships/slideLayout" Target="../slideLayouts/slideLayout295.xml"/>
  <Relationship Id="rId19" Type="http://schemas.openxmlformats.org/officeDocument/2006/relationships/slideLayout" Target="../slideLayouts/slideLayout296.xml"/>
  <Relationship Id="rId2" Type="http://schemas.openxmlformats.org/officeDocument/2006/relationships/slideLayout" Target="../slideLayouts/slideLayout279.xml"/>
  <Relationship Id="rId20" Type="http://schemas.openxmlformats.org/officeDocument/2006/relationships/slideLayout" Target="../slideLayouts/slideLayout297.xml"/>
  <Relationship Id="rId21" Type="http://schemas.openxmlformats.org/officeDocument/2006/relationships/slideLayout" Target="../slideLayouts/slideLayout298.xml"/>
  <Relationship Id="rId22" Type="http://schemas.openxmlformats.org/officeDocument/2006/relationships/slideLayout" Target="../slideLayouts/slideLayout299.xml"/>
  <Relationship Id="rId23" Type="http://schemas.openxmlformats.org/officeDocument/2006/relationships/slideLayout" Target="../slideLayouts/slideLayout300.xml"/>
  <Relationship Id="rId24" Type="http://schemas.openxmlformats.org/officeDocument/2006/relationships/slideLayout" Target="../slideLayouts/slideLayout301.xml"/>
  <Relationship Id="rId25" Type="http://schemas.openxmlformats.org/officeDocument/2006/relationships/slideLayout" Target="../slideLayouts/slideLayout302.xml"/>
  <Relationship Id="rId26" Type="http://schemas.openxmlformats.org/officeDocument/2006/relationships/slideLayout" Target="../slideLayouts/slideLayout303.xml"/>
  <Relationship Id="rId27" Type="http://schemas.openxmlformats.org/officeDocument/2006/relationships/slideLayout" Target="../slideLayouts/slideLayout304.xml"/>
  <Relationship Id="rId28" Type="http://schemas.openxmlformats.org/officeDocument/2006/relationships/slideLayout" Target="../slideLayouts/slideLayout305.xml"/>
  <Relationship Id="rId29" Type="http://schemas.openxmlformats.org/officeDocument/2006/relationships/slideLayout" Target="../slideLayouts/slideLayout306.xml"/>
  <Relationship Id="rId3" Type="http://schemas.openxmlformats.org/officeDocument/2006/relationships/slideLayout" Target="../slideLayouts/slideLayout280.xml"/>
  <Relationship Id="rId30" Type="http://schemas.openxmlformats.org/officeDocument/2006/relationships/slideLayout" Target="../slideLayouts/slideLayout307.xml"/>
  <Relationship Id="rId31" Type="http://schemas.openxmlformats.org/officeDocument/2006/relationships/slideLayout" Target="../slideLayouts/slideLayout308.xml"/>
  <Relationship Id="rId32" Type="http://schemas.openxmlformats.org/officeDocument/2006/relationships/slideLayout" Target="../slideLayouts/slideLayout309.xml"/>
  <Relationship Id="rId33" Type="http://schemas.openxmlformats.org/officeDocument/2006/relationships/slideLayout" Target="../slideLayouts/slideLayout310.xml"/>
  <Relationship Id="rId34" Type="http://schemas.openxmlformats.org/officeDocument/2006/relationships/slideLayout" Target="../slideLayouts/slideLayout311.xml"/>
  <Relationship Id="rId35" Type="http://schemas.openxmlformats.org/officeDocument/2006/relationships/theme" Target="../theme/theme9.xml"/>
  <Relationship Id="rId36" Type="http://schemas.openxmlformats.org/officeDocument/2006/relationships/image" Target="../media/image11.jpeg"/>
  <Relationship Id="rId4" Type="http://schemas.openxmlformats.org/officeDocument/2006/relationships/slideLayout" Target="../slideLayouts/slideLayout281.xml"/>
  <Relationship Id="rId5" Type="http://schemas.openxmlformats.org/officeDocument/2006/relationships/slideLayout" Target="../slideLayouts/slideLayout282.xml"/>
  <Relationship Id="rId6" Type="http://schemas.openxmlformats.org/officeDocument/2006/relationships/slideLayout" Target="../slideLayouts/slideLayout283.xml"/>
  <Relationship Id="rId7" Type="http://schemas.openxmlformats.org/officeDocument/2006/relationships/slideLayout" Target="../slideLayouts/slideLayout284.xml"/>
  <Relationship Id="rId8" Type="http://schemas.openxmlformats.org/officeDocument/2006/relationships/slideLayout" Target="../slideLayouts/slideLayout285.xml"/>
  <Relationship Id="rId9" Type="http://schemas.openxmlformats.org/officeDocument/2006/relationships/slideLayout" Target="../slideLayouts/slideLayout286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gue texture.jpg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324161"/>
            <a:ext cx="8580924" cy="628650"/>
          </a:xfrm>
          <a:prstGeom prst="rect">
            <a:avLst/>
          </a:prstGeom>
        </p:spPr>
        <p:txBody>
          <a:bodyPr vert="horz" lIns="61673" tIns="34267" rIns="61673" bIns="34267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004812"/>
            <a:ext cx="8580924" cy="3724274"/>
          </a:xfrm>
          <a:prstGeom prst="rect">
            <a:avLst/>
          </a:prstGeom>
        </p:spPr>
        <p:txBody>
          <a:bodyPr vert="horz" lIns="68532" tIns="34267" rIns="68532" bIns="34267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89" y="4928190"/>
            <a:ext cx="3420515" cy="1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1" rIns="61544" bIns="30771" anchor="b" anchorCtr="0">
            <a:spAutoFit/>
          </a:bodyPr>
          <a:lstStyle/>
          <a:p>
            <a:pPr algn="l" defTabSz="61038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89" y="4930761"/>
            <a:ext cx="641071" cy="1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74710" y="4923810"/>
            <a:ext cx="206660" cy="142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4" tIns="30771" rIns="61544" bIns="30771" anchor="b">
            <a:spAutoFit/>
          </a:bodyPr>
          <a:lstStyle/>
          <a:p>
            <a:pPr algn="r" defTabSz="61038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38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  <p:sldLayoutId id="2147483754" r:id="rId19"/>
    <p:sldLayoutId id="2147483755" r:id="rId20"/>
    <p:sldLayoutId id="2147483756" r:id="rId21"/>
    <p:sldLayoutId id="2147483757" r:id="rId22"/>
    <p:sldLayoutId id="2147483758" r:id="rId23"/>
    <p:sldLayoutId id="2147483759" r:id="rId24"/>
    <p:sldLayoutId id="2147483760" r:id="rId25"/>
    <p:sldLayoutId id="2147483761" r:id="rId26"/>
    <p:sldLayoutId id="2147483762" r:id="rId27"/>
    <p:sldLayoutId id="2147483763" r:id="rId28"/>
    <p:sldLayoutId id="2147483764" r:id="rId29"/>
    <p:sldLayoutId id="2147483765" r:id="rId30"/>
    <p:sldLayoutId id="2147483766" r:id="rId31"/>
    <p:sldLayoutId id="2147483767" r:id="rId32"/>
    <p:sldLayoutId id="2147483873" r:id="rId33"/>
    <p:sldLayoutId id="2147483950" r:id="rId34"/>
    <p:sldLayoutId id="2147483953" r:id="rId35"/>
    <p:sldLayoutId id="2147483955" r:id="rId36"/>
    <p:sldLayoutId id="2147483994" r:id="rId37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349" rtl="0" eaLnBrk="1" latinLnBrk="0" hangingPunct="1">
        <a:lnSpc>
          <a:spcPct val="80000"/>
        </a:lnSpc>
        <a:spcBef>
          <a:spcPct val="0"/>
        </a:spcBef>
        <a:buNone/>
        <a:defRPr lang="en-US" sz="2700" b="0" kern="1200" spc="-75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340" indent="-171340" algn="l" defTabSz="685349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304613" indent="0" algn="l" defTabSz="685349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428340" indent="-1191" algn="l" defTabSz="685349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516400" indent="0" algn="l" defTabSz="685349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600871" indent="0" algn="l" defTabSz="685349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884719" indent="-171340" algn="l" defTabSz="6853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7380" indent="-171340" algn="l" defTabSz="6853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0059" indent="-171340" algn="l" defTabSz="6853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2731" indent="-171340" algn="l" defTabSz="6853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661" algn="l" defTabSz="6853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349" algn="l" defTabSz="6853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020" algn="l" defTabSz="6853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700" algn="l" defTabSz="6853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363" algn="l" defTabSz="6853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045" algn="l" defTabSz="6853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8720" algn="l" defTabSz="6853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1399" algn="l" defTabSz="6853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825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8" y="324161"/>
            <a:ext cx="8588861" cy="628650"/>
          </a:xfrm>
          <a:prstGeom prst="rect">
            <a:avLst/>
          </a:prstGeom>
        </p:spPr>
        <p:txBody>
          <a:bodyPr vert="horz" lIns="61670" tIns="34265" rIns="61670" bIns="34265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11" y="1004812"/>
            <a:ext cx="8551441" cy="3724274"/>
          </a:xfrm>
          <a:prstGeom prst="rect">
            <a:avLst/>
          </a:prstGeom>
        </p:spPr>
        <p:txBody>
          <a:bodyPr vert="horz" lIns="68529" tIns="34265" rIns="68529" bIns="34265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99" y="4928199"/>
            <a:ext cx="3420515" cy="1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1" tIns="30770" rIns="61541" bIns="30770" anchor="b" anchorCtr="0">
            <a:spAutoFit/>
          </a:bodyPr>
          <a:lstStyle/>
          <a:p>
            <a:pPr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© </a:t>
            </a:r>
            <a:r>
              <a:rPr lang="en-US" sz="500" dirty="0" smtClean="0">
                <a:solidFill>
                  <a:srgbClr val="C0C0C0"/>
                </a:solidFill>
                <a:latin typeface="Arial"/>
              </a:rPr>
              <a:t>202 Cisco </a:t>
            </a:r>
            <a:r>
              <a:rPr lang="en-US" sz="500" dirty="0">
                <a:solidFill>
                  <a:srgbClr val="C0C0C0"/>
                </a:solidFill>
                <a:latin typeface="Arial"/>
              </a:rPr>
              <a:t>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96" y="4930752"/>
            <a:ext cx="641065" cy="13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93789" y="4923822"/>
            <a:ext cx="206636" cy="142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1" tIns="30770" rIns="61541" bIns="30770" anchor="b">
            <a:spAutoFit/>
          </a:bodyPr>
          <a:lstStyle/>
          <a:p>
            <a:pPr algn="r" defTabSz="610362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362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pic>
        <p:nvPicPr>
          <p:cNvPr id="8" name="Picture 7" descr="bottom bar.jpg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3621" y="4783754"/>
            <a:ext cx="8436769" cy="12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08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  <p:sldLayoutId id="2147484116" r:id="rId12"/>
    <p:sldLayoutId id="2147484117" r:id="rId13"/>
    <p:sldLayoutId id="2147484118" r:id="rId14"/>
    <p:sldLayoutId id="2147484119" r:id="rId15"/>
    <p:sldLayoutId id="2147484120" r:id="rId16"/>
    <p:sldLayoutId id="2147484121" r:id="rId17"/>
    <p:sldLayoutId id="2147484122" r:id="rId18"/>
    <p:sldLayoutId id="2147484123" r:id="rId19"/>
    <p:sldLayoutId id="2147484124" r:id="rId20"/>
    <p:sldLayoutId id="2147484125" r:id="rId21"/>
    <p:sldLayoutId id="2147484126" r:id="rId22"/>
    <p:sldLayoutId id="2147484127" r:id="rId23"/>
    <p:sldLayoutId id="2147484128" r:id="rId24"/>
    <p:sldLayoutId id="2147484129" r:id="rId25"/>
    <p:sldLayoutId id="2147484130" r:id="rId26"/>
    <p:sldLayoutId id="2147484131" r:id="rId27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321" rtl="0" eaLnBrk="1" latinLnBrk="0" hangingPunct="1">
        <a:lnSpc>
          <a:spcPct val="80000"/>
        </a:lnSpc>
        <a:spcBef>
          <a:spcPct val="0"/>
        </a:spcBef>
        <a:buNone/>
        <a:defRPr lang="en-US" sz="2700" b="0" kern="1200" spc="0" baseline="0" dirty="0">
          <a:gradFill>
            <a:gsLst>
              <a:gs pos="0">
                <a:srgbClr val="00B2F0"/>
              </a:gs>
              <a:gs pos="44000">
                <a:srgbClr val="40FFFE"/>
              </a:gs>
              <a:gs pos="100000">
                <a:srgbClr val="96CA4B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333" indent="-171333" algn="l" defTabSz="685321" rtl="0" eaLnBrk="1" latinLnBrk="0" hangingPunct="1">
        <a:lnSpc>
          <a:spcPct val="95000"/>
        </a:lnSpc>
        <a:spcBef>
          <a:spcPts val="1080"/>
        </a:spcBef>
        <a:buClr>
          <a:srgbClr val="96CA4B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chemeClr val="bg1"/>
          </a:solidFill>
          <a:latin typeface="+mj-lt"/>
          <a:ea typeface="+mn-ea"/>
          <a:cs typeface="+mn-cs"/>
        </a:defRPr>
      </a:lvl1pPr>
      <a:lvl2pPr marL="304601" indent="0" algn="l" defTabSz="685321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400" kern="1200" dirty="0" smtClean="0">
          <a:solidFill>
            <a:schemeClr val="bg1"/>
          </a:solidFill>
          <a:latin typeface="+mj-lt"/>
          <a:ea typeface="+mn-ea"/>
          <a:cs typeface="+mn-cs"/>
        </a:defRPr>
      </a:lvl2pPr>
      <a:lvl3pPr marL="428322" indent="-1191" algn="l" defTabSz="685321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chemeClr val="bg1"/>
          </a:solidFill>
          <a:latin typeface="+mj-lt"/>
          <a:ea typeface="+mn-ea"/>
          <a:cs typeface="+mn-cs"/>
        </a:defRPr>
      </a:lvl3pPr>
      <a:lvl4pPr marL="516379" indent="0" algn="l" defTabSz="685321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 smtClean="0">
          <a:solidFill>
            <a:schemeClr val="bg1"/>
          </a:solidFill>
          <a:latin typeface="+mj-lt"/>
          <a:ea typeface="+mn-ea"/>
          <a:cs typeface="+mn-cs"/>
        </a:defRPr>
      </a:lvl4pPr>
      <a:lvl5pPr marL="600846" indent="0" algn="l" defTabSz="685321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>
          <a:solidFill>
            <a:schemeClr val="bg1"/>
          </a:solidFill>
          <a:latin typeface="+mj-lt"/>
          <a:ea typeface="+mn-ea"/>
          <a:cs typeface="+mn-cs"/>
        </a:defRPr>
      </a:lvl5pPr>
      <a:lvl6pPr marL="1884641" indent="-171333" algn="l" defTabSz="68532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7287" indent="-171333" algn="l" defTabSz="68532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9952" indent="-171333" algn="l" defTabSz="68532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2610" indent="-171333" algn="l" defTabSz="68532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2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646" algn="l" defTabSz="68532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321" algn="l" defTabSz="68532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7977" algn="l" defTabSz="68532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643" algn="l" defTabSz="68532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291" algn="l" defTabSz="68532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5960" algn="l" defTabSz="68532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8620" algn="l" defTabSz="68532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1285" algn="l" defTabSz="68532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gue texture.jpg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324161"/>
            <a:ext cx="8580924" cy="628650"/>
          </a:xfrm>
          <a:prstGeom prst="rect">
            <a:avLst/>
          </a:prstGeom>
        </p:spPr>
        <p:txBody>
          <a:bodyPr vert="horz" lIns="61676" tIns="34268" rIns="61676" bIns="34268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004812"/>
            <a:ext cx="8580924" cy="3724274"/>
          </a:xfrm>
          <a:prstGeom prst="rect">
            <a:avLst/>
          </a:prstGeom>
        </p:spPr>
        <p:txBody>
          <a:bodyPr vert="horz" lIns="68535" tIns="34268" rIns="68535" bIns="34268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88" y="4928181"/>
            <a:ext cx="3420515" cy="1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7" tIns="30773" rIns="61547" bIns="30773" anchor="b" anchorCtr="0">
            <a:spAutoFit/>
          </a:bodyPr>
          <a:lstStyle/>
          <a:p>
            <a:pPr algn="l" defTabSz="61041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82" y="4930755"/>
            <a:ext cx="641077" cy="1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74704" y="4923801"/>
            <a:ext cx="206666" cy="1429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47" tIns="30773" rIns="61547" bIns="30773" anchor="b">
            <a:spAutoFit/>
          </a:bodyPr>
          <a:lstStyle/>
          <a:p>
            <a:pPr algn="r" defTabSz="61041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1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  <p:sldLayoutId id="2147483787" r:id="rId18"/>
    <p:sldLayoutId id="2147483788" r:id="rId19"/>
    <p:sldLayoutId id="2147483789" r:id="rId20"/>
    <p:sldLayoutId id="2147483790" r:id="rId21"/>
    <p:sldLayoutId id="2147483791" r:id="rId22"/>
    <p:sldLayoutId id="2147483792" r:id="rId23"/>
    <p:sldLayoutId id="2147483793" r:id="rId24"/>
    <p:sldLayoutId id="2147483794" r:id="rId25"/>
    <p:sldLayoutId id="2147483795" r:id="rId26"/>
    <p:sldLayoutId id="2147483796" r:id="rId27"/>
    <p:sldLayoutId id="2147483797" r:id="rId28"/>
    <p:sldLayoutId id="2147483798" r:id="rId29"/>
    <p:sldLayoutId id="2147483799" r:id="rId30"/>
    <p:sldLayoutId id="2147483800" r:id="rId31"/>
    <p:sldLayoutId id="2147483801" r:id="rId32"/>
    <p:sldLayoutId id="2147483875" r:id="rId33"/>
    <p:sldLayoutId id="2147484133" r:id="rId34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378" rtl="0" eaLnBrk="1" latinLnBrk="0" hangingPunct="1">
        <a:lnSpc>
          <a:spcPct val="80000"/>
        </a:lnSpc>
        <a:spcBef>
          <a:spcPct val="0"/>
        </a:spcBef>
        <a:buNone/>
        <a:defRPr lang="en-US" sz="2700" b="0" kern="1200" spc="-75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347" indent="-171347" algn="l" defTabSz="685378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304625" indent="0" algn="l" defTabSz="685378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428358" indent="-1191" algn="l" defTabSz="685378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516421" indent="0" algn="l" defTabSz="685378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600896" indent="0" algn="l" defTabSz="685378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884797" indent="-171347" algn="l" defTabSz="68537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7473" indent="-171347" algn="l" defTabSz="68537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0166" indent="-171347" algn="l" defTabSz="68537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2853" indent="-171347" algn="l" defTabSz="68537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7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676" algn="l" defTabSz="68537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378" algn="l" defTabSz="68537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063" algn="l" defTabSz="68537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757" algn="l" defTabSz="68537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34" algn="l" defTabSz="68537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131" algn="l" defTabSz="68537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8820" algn="l" defTabSz="68537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1513" algn="l" defTabSz="68537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gue texture.jpg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324161"/>
            <a:ext cx="8580924" cy="628650"/>
          </a:xfrm>
          <a:prstGeom prst="rect">
            <a:avLst/>
          </a:prstGeom>
        </p:spPr>
        <p:txBody>
          <a:bodyPr vert="horz" lIns="61682" tIns="34271" rIns="61682" bIns="34271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004812"/>
            <a:ext cx="8580924" cy="3724274"/>
          </a:xfrm>
          <a:prstGeom prst="rect">
            <a:avLst/>
          </a:prstGeom>
        </p:spPr>
        <p:txBody>
          <a:bodyPr vert="horz" lIns="68541" tIns="34271" rIns="68541" bIns="34271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86" y="4928175"/>
            <a:ext cx="3420515" cy="14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53" tIns="30776" rIns="61553" bIns="30776" anchor="b" anchorCtr="0">
            <a:spAutoFit/>
          </a:bodyPr>
          <a:lstStyle/>
          <a:p>
            <a:pPr algn="l" defTabSz="610464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68" y="4930746"/>
            <a:ext cx="641089" cy="13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74692" y="4923795"/>
            <a:ext cx="206678" cy="1429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53" tIns="30776" rIns="61553" bIns="30776" anchor="b">
            <a:spAutoFit/>
          </a:bodyPr>
          <a:lstStyle/>
          <a:p>
            <a:pPr algn="r" defTabSz="610464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464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18" r:id="rId15"/>
    <p:sldLayoutId id="2147483819" r:id="rId16"/>
    <p:sldLayoutId id="2147483820" r:id="rId17"/>
    <p:sldLayoutId id="2147483821" r:id="rId18"/>
    <p:sldLayoutId id="2147483822" r:id="rId19"/>
    <p:sldLayoutId id="2147483823" r:id="rId20"/>
    <p:sldLayoutId id="2147483824" r:id="rId21"/>
    <p:sldLayoutId id="2147483825" r:id="rId22"/>
    <p:sldLayoutId id="2147483826" r:id="rId23"/>
    <p:sldLayoutId id="2147483827" r:id="rId24"/>
    <p:sldLayoutId id="2147483828" r:id="rId25"/>
    <p:sldLayoutId id="2147483829" r:id="rId26"/>
    <p:sldLayoutId id="2147483830" r:id="rId27"/>
    <p:sldLayoutId id="2147483831" r:id="rId28"/>
    <p:sldLayoutId id="2147483832" r:id="rId29"/>
    <p:sldLayoutId id="2147483833" r:id="rId30"/>
    <p:sldLayoutId id="2147483834" r:id="rId31"/>
    <p:sldLayoutId id="2147483835" r:id="rId32"/>
    <p:sldLayoutId id="2147483836" r:id="rId33"/>
    <p:sldLayoutId id="2147483876" r:id="rId34"/>
    <p:sldLayoutId id="2147483877" r:id="rId35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435" rtl="0" eaLnBrk="1" latinLnBrk="0" hangingPunct="1">
        <a:lnSpc>
          <a:spcPct val="80000"/>
        </a:lnSpc>
        <a:spcBef>
          <a:spcPct val="0"/>
        </a:spcBef>
        <a:buNone/>
        <a:defRPr lang="en-US" sz="2700" b="0" kern="1200" spc="-75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361" indent="-171361" algn="l" defTabSz="685435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304649" indent="0" algn="l" defTabSz="685435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428394" indent="-1191" algn="l" defTabSz="685435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516463" indent="0" algn="l" defTabSz="685435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600946" indent="0" algn="l" defTabSz="685435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884953" indent="-171361" algn="l" defTabSz="685435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7659" indent="-171361" algn="l" defTabSz="685435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0380" indent="-171361" algn="l" defTabSz="685435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096" indent="-171361" algn="l" defTabSz="685435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43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706" algn="l" defTabSz="68543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435" algn="l" defTabSz="68543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149" algn="l" defTabSz="68543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871" algn="l" defTabSz="68543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577" algn="l" defTabSz="68543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302" algn="l" defTabSz="68543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020" algn="l" defTabSz="68543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1742" algn="l" defTabSz="68543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gue texture.jpg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324161"/>
            <a:ext cx="8580924" cy="628650"/>
          </a:xfrm>
          <a:prstGeom prst="rect">
            <a:avLst/>
          </a:prstGeom>
        </p:spPr>
        <p:txBody>
          <a:bodyPr vert="horz" lIns="61691" tIns="34276" rIns="61691" bIns="34276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004812"/>
            <a:ext cx="8580924" cy="3724274"/>
          </a:xfrm>
          <a:prstGeom prst="rect">
            <a:avLst/>
          </a:prstGeom>
        </p:spPr>
        <p:txBody>
          <a:bodyPr vert="horz" lIns="68550" tIns="34276" rIns="68550" bIns="34276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83" y="4928161"/>
            <a:ext cx="3420515" cy="1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62" tIns="30780" rIns="61562" bIns="30780" anchor="b" anchorCtr="0">
            <a:spAutoFit/>
          </a:bodyPr>
          <a:lstStyle/>
          <a:p>
            <a:pPr algn="l" defTabSz="610541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44" y="4930734"/>
            <a:ext cx="641107" cy="13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74674" y="4923781"/>
            <a:ext cx="206696" cy="1429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62" tIns="30780" rIns="61562" bIns="30780" anchor="b">
            <a:spAutoFit/>
          </a:bodyPr>
          <a:lstStyle/>
          <a:p>
            <a:pPr algn="r" defTabSz="610541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541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  <p:sldLayoutId id="2147483852" r:id="rId15"/>
    <p:sldLayoutId id="2147483853" r:id="rId16"/>
    <p:sldLayoutId id="2147483854" r:id="rId17"/>
    <p:sldLayoutId id="2147483855" r:id="rId18"/>
    <p:sldLayoutId id="2147483856" r:id="rId19"/>
    <p:sldLayoutId id="2147483857" r:id="rId20"/>
    <p:sldLayoutId id="2147483858" r:id="rId21"/>
    <p:sldLayoutId id="2147483859" r:id="rId22"/>
    <p:sldLayoutId id="2147483860" r:id="rId23"/>
    <p:sldLayoutId id="2147483861" r:id="rId24"/>
    <p:sldLayoutId id="2147483862" r:id="rId25"/>
    <p:sldLayoutId id="2147483863" r:id="rId26"/>
    <p:sldLayoutId id="2147483864" r:id="rId27"/>
    <p:sldLayoutId id="2147483865" r:id="rId28"/>
    <p:sldLayoutId id="2147483866" r:id="rId29"/>
    <p:sldLayoutId id="2147483867" r:id="rId30"/>
    <p:sldLayoutId id="2147483868" r:id="rId31"/>
    <p:sldLayoutId id="2147483869" r:id="rId32"/>
    <p:sldLayoutId id="2147483870" r:id="rId33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520" rtl="0" eaLnBrk="1" latinLnBrk="0" hangingPunct="1">
        <a:lnSpc>
          <a:spcPct val="80000"/>
        </a:lnSpc>
        <a:spcBef>
          <a:spcPct val="0"/>
        </a:spcBef>
        <a:buNone/>
        <a:defRPr lang="en-US" sz="2700" b="0" kern="1200" spc="-75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382" indent="-171382" algn="l" defTabSz="685520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304685" indent="0" algn="l" defTabSz="685520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428448" indent="-1191" algn="l" defTabSz="685520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516526" indent="0" algn="l" defTabSz="685520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601021" indent="0" algn="l" defTabSz="685520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885187" indent="-171382" algn="l" defTabSz="68552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7938" indent="-171382" algn="l" defTabSz="68552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0701" indent="-171382" algn="l" defTabSz="68552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460" indent="-171382" algn="l" defTabSz="68552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751" algn="l" defTabSz="685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520" algn="l" defTabSz="685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278" algn="l" defTabSz="685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042" algn="l" defTabSz="685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793" algn="l" defTabSz="685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559" algn="l" defTabSz="685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320" algn="l" defTabSz="685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084" algn="l" defTabSz="685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gue texture.jpg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324161"/>
            <a:ext cx="8580924" cy="628650"/>
          </a:xfrm>
          <a:prstGeom prst="rect">
            <a:avLst/>
          </a:prstGeom>
        </p:spPr>
        <p:txBody>
          <a:bodyPr vert="horz" lIns="61703" tIns="34282" rIns="61703" bIns="34282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004812"/>
            <a:ext cx="8580924" cy="3724274"/>
          </a:xfrm>
          <a:prstGeom prst="rect">
            <a:avLst/>
          </a:prstGeom>
        </p:spPr>
        <p:txBody>
          <a:bodyPr vert="horz" lIns="68562" tIns="34282" rIns="68562" bIns="34282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  <p:sldLayoutId id="2147483895" r:id="rId17"/>
    <p:sldLayoutId id="2147483896" r:id="rId18"/>
    <p:sldLayoutId id="2147483897" r:id="rId19"/>
    <p:sldLayoutId id="2147483898" r:id="rId20"/>
    <p:sldLayoutId id="2147483899" r:id="rId21"/>
    <p:sldLayoutId id="2147483900" r:id="rId22"/>
    <p:sldLayoutId id="2147483901" r:id="rId23"/>
    <p:sldLayoutId id="2147483902" r:id="rId24"/>
    <p:sldLayoutId id="2147483903" r:id="rId25"/>
    <p:sldLayoutId id="2147483904" r:id="rId26"/>
    <p:sldLayoutId id="2147483905" r:id="rId27"/>
    <p:sldLayoutId id="2147483906" r:id="rId28"/>
    <p:sldLayoutId id="2147483907" r:id="rId29"/>
    <p:sldLayoutId id="2147483908" r:id="rId30"/>
    <p:sldLayoutId id="2147483909" r:id="rId31"/>
    <p:sldLayoutId id="2147483910" r:id="rId32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634" rtl="0" eaLnBrk="1" latinLnBrk="0" hangingPunct="1">
        <a:lnSpc>
          <a:spcPct val="80000"/>
        </a:lnSpc>
        <a:spcBef>
          <a:spcPct val="0"/>
        </a:spcBef>
        <a:buNone/>
        <a:defRPr lang="en-US" sz="2700" b="0" kern="1200" spc="-75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410" indent="-171410" algn="l" defTabSz="685634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304733" indent="0" algn="l" defTabSz="685634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428520" indent="-1191" algn="l" defTabSz="685634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516610" indent="0" algn="l" defTabSz="685634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601121" indent="0" algn="l" defTabSz="685634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885499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310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30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946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1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34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5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7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81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03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2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4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gue texture.jpg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324161"/>
            <a:ext cx="8580924" cy="628650"/>
          </a:xfrm>
          <a:prstGeom prst="rect">
            <a:avLst/>
          </a:prstGeom>
        </p:spPr>
        <p:txBody>
          <a:bodyPr vert="horz" lIns="61703" tIns="34282" rIns="61703" bIns="34282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004812"/>
            <a:ext cx="8580924" cy="3724274"/>
          </a:xfrm>
          <a:prstGeom prst="rect">
            <a:avLst/>
          </a:prstGeom>
        </p:spPr>
        <p:txBody>
          <a:bodyPr vert="horz" lIns="68562" tIns="34282" rIns="68562" bIns="34282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9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defTabSz="610643"/>
            <a:r>
              <a:rPr lang="en-US" sz="500" dirty="0" smtClean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r>
              <a:rPr lang="en-US" sz="5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74654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/>
            <a:fld id="{DFCF27A5-1A5B-48D3-A060-2758FFBB1ADD}" type="slidenum">
              <a:rPr lang="en-US" sz="500">
                <a:solidFill>
                  <a:srgbClr val="C0C0C0"/>
                </a:solidFill>
                <a:latin typeface="Arial"/>
              </a:rPr>
              <a:pPr algn="r" defTabSz="610643"/>
              <a:t>‹#›</a:t>
            </a:fld>
            <a:endParaRPr lang="en-US" sz="500" dirty="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746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  <p:sldLayoutId id="2147483927" r:id="rId14"/>
    <p:sldLayoutId id="2147483928" r:id="rId15"/>
    <p:sldLayoutId id="2147483929" r:id="rId16"/>
    <p:sldLayoutId id="2147483930" r:id="rId17"/>
    <p:sldLayoutId id="2147483931" r:id="rId18"/>
    <p:sldLayoutId id="2147483932" r:id="rId19"/>
    <p:sldLayoutId id="2147483933" r:id="rId20"/>
    <p:sldLayoutId id="2147483934" r:id="rId21"/>
    <p:sldLayoutId id="2147483935" r:id="rId22"/>
    <p:sldLayoutId id="2147483936" r:id="rId23"/>
    <p:sldLayoutId id="2147483937" r:id="rId24"/>
    <p:sldLayoutId id="2147483938" r:id="rId25"/>
    <p:sldLayoutId id="2147483939" r:id="rId26"/>
    <p:sldLayoutId id="2147483940" r:id="rId27"/>
    <p:sldLayoutId id="2147483941" r:id="rId28"/>
    <p:sldLayoutId id="2147483942" r:id="rId29"/>
    <p:sldLayoutId id="2147483943" r:id="rId30"/>
    <p:sldLayoutId id="2147483944" r:id="rId31"/>
    <p:sldLayoutId id="2147483945" r:id="rId32"/>
    <p:sldLayoutId id="2147483946" r:id="rId33"/>
    <p:sldLayoutId id="2147483947" r:id="rId34"/>
    <p:sldLayoutId id="2147483948" r:id="rId35"/>
    <p:sldLayoutId id="2147483949" r:id="rId36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634" rtl="0" eaLnBrk="1" latinLnBrk="0" hangingPunct="1">
        <a:lnSpc>
          <a:spcPct val="80000"/>
        </a:lnSpc>
        <a:spcBef>
          <a:spcPct val="0"/>
        </a:spcBef>
        <a:buNone/>
        <a:defRPr lang="en-US" sz="2700" b="0" kern="1200" spc="-75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410" indent="-171410" algn="l" defTabSz="685634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304733" indent="0" algn="l" defTabSz="685634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428520" indent="-1191" algn="l" defTabSz="685634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516610" indent="0" algn="l" defTabSz="685634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601121" indent="0" algn="l" defTabSz="685634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885499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310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30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946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1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34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5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7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81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03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2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4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gue texture.jpg"/>
          <p:cNvPicPr>
            <a:picLocks noChangeAspect="1"/>
          </p:cNvPicPr>
          <p:nvPr/>
        </p:nvPicPr>
        <p:blipFill>
          <a:blip r:embed="rId37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324161"/>
            <a:ext cx="8580924" cy="628650"/>
          </a:xfrm>
          <a:prstGeom prst="rect">
            <a:avLst/>
          </a:prstGeom>
        </p:spPr>
        <p:txBody>
          <a:bodyPr vert="horz" lIns="61703" tIns="34282" rIns="61703" bIns="34282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004812"/>
            <a:ext cx="8580924" cy="3724274"/>
          </a:xfrm>
          <a:prstGeom prst="rect">
            <a:avLst/>
          </a:prstGeom>
        </p:spPr>
        <p:txBody>
          <a:bodyPr vert="horz" lIns="68562" tIns="34282" rIns="68562" bIns="34282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0" r:id="rId14"/>
    <p:sldLayoutId id="2147484011" r:id="rId15"/>
    <p:sldLayoutId id="2147484012" r:id="rId16"/>
    <p:sldLayoutId id="2147484013" r:id="rId17"/>
    <p:sldLayoutId id="2147484014" r:id="rId18"/>
    <p:sldLayoutId id="2147484015" r:id="rId19"/>
    <p:sldLayoutId id="2147484016" r:id="rId20"/>
    <p:sldLayoutId id="2147484017" r:id="rId21"/>
    <p:sldLayoutId id="2147484018" r:id="rId22"/>
    <p:sldLayoutId id="2147484019" r:id="rId23"/>
    <p:sldLayoutId id="2147484020" r:id="rId24"/>
    <p:sldLayoutId id="2147484021" r:id="rId25"/>
    <p:sldLayoutId id="2147484022" r:id="rId26"/>
    <p:sldLayoutId id="2147484023" r:id="rId27"/>
    <p:sldLayoutId id="2147484024" r:id="rId28"/>
    <p:sldLayoutId id="2147484025" r:id="rId29"/>
    <p:sldLayoutId id="2147484026" r:id="rId30"/>
    <p:sldLayoutId id="2147484027" r:id="rId31"/>
    <p:sldLayoutId id="2147484028" r:id="rId32"/>
    <p:sldLayoutId id="2147484029" r:id="rId33"/>
    <p:sldLayoutId id="2147484030" r:id="rId34"/>
    <p:sldLayoutId id="2147484031" r:id="rId35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634" rtl="0" eaLnBrk="1" latinLnBrk="0" hangingPunct="1">
        <a:lnSpc>
          <a:spcPct val="80000"/>
        </a:lnSpc>
        <a:spcBef>
          <a:spcPct val="0"/>
        </a:spcBef>
        <a:buNone/>
        <a:defRPr lang="en-US" sz="27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410" indent="-171410" algn="l" defTabSz="685634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304733" indent="0" algn="l" defTabSz="685634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428520" indent="-1191" algn="l" defTabSz="685634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516610" indent="0" algn="l" defTabSz="685634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601121" indent="0" algn="l" defTabSz="685634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885499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310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30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946" indent="-171410" algn="l" defTabSz="68563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1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34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5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7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81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03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2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40" algn="l" defTabSz="68563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gue texture.jpg"/>
          <p:cNvPicPr>
            <a:picLocks noChangeAspect="1"/>
          </p:cNvPicPr>
          <p:nvPr/>
        </p:nvPicPr>
        <p:blipFill>
          <a:blip r:embed="rId37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324161"/>
            <a:ext cx="8580924" cy="628650"/>
          </a:xfrm>
          <a:prstGeom prst="rect">
            <a:avLst/>
          </a:prstGeom>
        </p:spPr>
        <p:txBody>
          <a:bodyPr vert="horz" lIns="61706" tIns="34283" rIns="61706" bIns="34283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004812"/>
            <a:ext cx="8580924" cy="3724274"/>
          </a:xfrm>
          <a:prstGeom prst="rect">
            <a:avLst/>
          </a:prstGeom>
        </p:spPr>
        <p:txBody>
          <a:bodyPr vert="horz" lIns="68565" tIns="34283" rIns="68565" bIns="34283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4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algn="l" defTabSz="610668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14" y="4930710"/>
            <a:ext cx="641137" cy="13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668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867277"/>
            <a:ext cx="9144000" cy="2762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3" name="Rectangle 5"/>
          <p:cNvSpPr>
            <a:spLocks noChangeArrowheads="1"/>
          </p:cNvSpPr>
          <p:nvPr userDrawn="1"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FFFFFF"/>
                </a:solidFill>
                <a:latin typeface="+mj-lt"/>
              </a:rPr>
              <a:t>Cisco Confidential</a:t>
            </a:r>
          </a:p>
        </p:txBody>
      </p:sp>
      <p:sp>
        <p:nvSpPr>
          <p:cNvPr id="14" name="Rectangle 7"/>
          <p:cNvSpPr>
            <a:spLocks noChangeArrowheads="1"/>
          </p:cNvSpPr>
          <p:nvPr userDrawn="1"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FFFFFF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  <p:sldLayoutId id="2147484045" r:id="rId13"/>
    <p:sldLayoutId id="2147484046" r:id="rId14"/>
    <p:sldLayoutId id="2147484047" r:id="rId15"/>
    <p:sldLayoutId id="2147484048" r:id="rId16"/>
    <p:sldLayoutId id="2147484049" r:id="rId17"/>
    <p:sldLayoutId id="2147484050" r:id="rId18"/>
    <p:sldLayoutId id="2147484051" r:id="rId19"/>
    <p:sldLayoutId id="2147484052" r:id="rId20"/>
    <p:sldLayoutId id="2147484053" r:id="rId21"/>
    <p:sldLayoutId id="2147484054" r:id="rId22"/>
    <p:sldLayoutId id="2147484055" r:id="rId23"/>
    <p:sldLayoutId id="2147484056" r:id="rId24"/>
    <p:sldLayoutId id="2147484057" r:id="rId25"/>
    <p:sldLayoutId id="2147484058" r:id="rId26"/>
    <p:sldLayoutId id="2147484059" r:id="rId27"/>
    <p:sldLayoutId id="2147484060" r:id="rId28"/>
    <p:sldLayoutId id="2147484061" r:id="rId29"/>
    <p:sldLayoutId id="2147484062" r:id="rId30"/>
    <p:sldLayoutId id="2147484063" r:id="rId31"/>
    <p:sldLayoutId id="2147484064" r:id="rId32"/>
    <p:sldLayoutId id="2147484065" r:id="rId33"/>
    <p:sldLayoutId id="2147484066" r:id="rId34"/>
    <p:sldLayoutId id="2147484067" r:id="rId35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663" rtl="0" eaLnBrk="1" latinLnBrk="0" hangingPunct="1">
        <a:lnSpc>
          <a:spcPct val="80000"/>
        </a:lnSpc>
        <a:spcBef>
          <a:spcPct val="0"/>
        </a:spcBef>
        <a:buNone/>
        <a:defRPr lang="en-US" sz="27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417" indent="-171417" algn="l" defTabSz="685663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304745" indent="0" algn="l" defTabSz="685663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428538" indent="-1191" algn="l" defTabSz="685663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516631" indent="0" algn="l" defTabSz="685663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601146" indent="0" algn="l" defTabSz="685663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885577" indent="-171417" algn="l" defTabSz="68566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403" indent="-171417" algn="l" defTabSz="68566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237" indent="-171417" algn="l" defTabSz="68566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67" indent="-171417" algn="l" defTabSz="68566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26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63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93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27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153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89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20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654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gue texture.jpg"/>
          <p:cNvPicPr>
            <a:picLocks noChangeAspect="1"/>
          </p:cNvPicPr>
          <p:nvPr/>
        </p:nvPicPr>
        <p:blipFill>
          <a:blip r:embed="rId36" cstate="print"/>
          <a:srcRect t="95236" r="2996"/>
          <a:stretch>
            <a:fillRect/>
          </a:stretch>
        </p:blipFill>
        <p:spPr>
          <a:xfrm>
            <a:off x="333375" y="4786092"/>
            <a:ext cx="8477250" cy="1228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324161"/>
            <a:ext cx="8580924" cy="628650"/>
          </a:xfrm>
          <a:prstGeom prst="rect">
            <a:avLst/>
          </a:prstGeom>
        </p:spPr>
        <p:txBody>
          <a:bodyPr vert="horz" lIns="61712" tIns="34286" rIns="61712" bIns="34286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004812"/>
            <a:ext cx="8580924" cy="3724274"/>
          </a:xfrm>
          <a:prstGeom prst="rect">
            <a:avLst/>
          </a:prstGeom>
        </p:spPr>
        <p:txBody>
          <a:bodyPr vert="horz" lIns="68571" tIns="34286" rIns="68571" bIns="34286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65672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3" tIns="30791" rIns="61583" bIns="30791" anchor="b" anchorCtr="0">
            <a:spAutoFit/>
          </a:bodyPr>
          <a:lstStyle/>
          <a:p>
            <a:pPr algn="l" defTabSz="610719">
              <a:lnSpc>
                <a:spcPct val="100000"/>
              </a:lnSpc>
            </a:pP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© 2013</a:t>
            </a:r>
            <a:r>
              <a:rPr lang="en-US" sz="500" baseline="0" dirty="0" smtClean="0">
                <a:solidFill>
                  <a:srgbClr val="C0C0C0"/>
                </a:solidFill>
                <a:latin typeface="+mj-lt"/>
              </a:rPr>
              <a:t> </a:t>
            </a:r>
            <a:r>
              <a:rPr lang="en-US" sz="500" dirty="0" smtClean="0">
                <a:solidFill>
                  <a:srgbClr val="C0C0C0"/>
                </a:solidFill>
                <a:latin typeface="+mj-lt"/>
              </a:rPr>
              <a:t>Cisco and/or its affiliates. All rights reserved.</a:t>
            </a:r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34502" y="4930701"/>
            <a:ext cx="641149" cy="13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r>
              <a:rPr lang="en-US" sz="5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3" tIns="30791" rIns="61583" bIns="30791" anchor="b">
            <a:spAutoFit/>
          </a:bodyPr>
          <a:lstStyle/>
          <a:p>
            <a:pPr algn="r" defTabSz="610719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C0C0C0"/>
                </a:solidFill>
                <a:latin typeface="+mj-lt"/>
              </a:rPr>
              <a:pPr algn="r" defTabSz="610719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867277"/>
            <a:ext cx="9144000" cy="276225"/>
          </a:xfrm>
          <a:prstGeom prst="rect">
            <a:avLst/>
          </a:prstGeom>
          <a:gradFill flip="none" rotWithShape="1">
            <a:gsLst>
              <a:gs pos="0">
                <a:srgbClr val="28ABE2"/>
              </a:gs>
              <a:gs pos="100000">
                <a:srgbClr val="2C2B70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2" rIns="68562" bIns="34282"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265675" y="4928149"/>
            <a:ext cx="3420515" cy="1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4" tIns="30786" rIns="61574" bIns="30786" anchor="b" anchorCtr="0">
            <a:spAutoFit/>
          </a:bodyPr>
          <a:lstStyle/>
          <a:p>
            <a:pPr algn="l" defTabSz="610643">
              <a:lnSpc>
                <a:spcPct val="100000"/>
              </a:lnSpc>
            </a:pPr>
            <a:r>
              <a:rPr lang="en-US" sz="5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3" name="Rectangle 5"/>
          <p:cNvSpPr>
            <a:spLocks noChangeArrowheads="1"/>
          </p:cNvSpPr>
          <p:nvPr userDrawn="1"/>
        </p:nvSpPr>
        <p:spPr bwMode="ltGray">
          <a:xfrm>
            <a:off x="7934520" y="4930716"/>
            <a:ext cx="641131" cy="1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r>
              <a:rPr lang="en-US" sz="500" dirty="0">
                <a:solidFill>
                  <a:srgbClr val="FFFFFF"/>
                </a:solidFill>
                <a:latin typeface="+mj-lt"/>
              </a:rPr>
              <a:t>Cisco Confidential</a:t>
            </a:r>
          </a:p>
        </p:txBody>
      </p:sp>
      <p:sp>
        <p:nvSpPr>
          <p:cNvPr id="14" name="Rectangle 7"/>
          <p:cNvSpPr>
            <a:spLocks noChangeArrowheads="1"/>
          </p:cNvSpPr>
          <p:nvPr userDrawn="1"/>
        </p:nvSpPr>
        <p:spPr bwMode="ltGray">
          <a:xfrm>
            <a:off x="8674648" y="4923769"/>
            <a:ext cx="206721" cy="1429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4" tIns="30786" rIns="61574" bIns="30786" anchor="b">
            <a:spAutoFit/>
          </a:bodyPr>
          <a:lstStyle/>
          <a:p>
            <a:pPr algn="r" defTabSz="610643">
              <a:lnSpc>
                <a:spcPct val="100000"/>
              </a:lnSpc>
            </a:pPr>
            <a:fld id="{DFCF27A5-1A5B-48D3-A060-2758FFBB1ADD}" type="slidenum">
              <a:rPr lang="en-US" sz="500">
                <a:solidFill>
                  <a:srgbClr val="FFFFFF"/>
                </a:solidFill>
                <a:latin typeface="+mj-lt"/>
              </a:rPr>
              <a:pPr algn="r" defTabSz="610643">
                <a:lnSpc>
                  <a:spcPct val="100000"/>
                </a:lnSpc>
              </a:pPr>
              <a:t>‹#›</a:t>
            </a:fld>
            <a:endParaRPr lang="en-US" sz="500" dirty="0">
              <a:solidFill>
                <a:srgbClr val="FFFFFF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  <p:sldLayoutId id="2147484080" r:id="rId12"/>
    <p:sldLayoutId id="2147484081" r:id="rId13"/>
    <p:sldLayoutId id="2147484082" r:id="rId14"/>
    <p:sldLayoutId id="2147484083" r:id="rId15"/>
    <p:sldLayoutId id="2147484084" r:id="rId16"/>
    <p:sldLayoutId id="2147484085" r:id="rId17"/>
    <p:sldLayoutId id="2147484086" r:id="rId18"/>
    <p:sldLayoutId id="2147484087" r:id="rId19"/>
    <p:sldLayoutId id="2147484088" r:id="rId20"/>
    <p:sldLayoutId id="2147484089" r:id="rId21"/>
    <p:sldLayoutId id="2147484090" r:id="rId22"/>
    <p:sldLayoutId id="2147484091" r:id="rId23"/>
    <p:sldLayoutId id="2147484092" r:id="rId24"/>
    <p:sldLayoutId id="2147484093" r:id="rId25"/>
    <p:sldLayoutId id="2147484094" r:id="rId26"/>
    <p:sldLayoutId id="2147484095" r:id="rId27"/>
    <p:sldLayoutId id="2147484096" r:id="rId28"/>
    <p:sldLayoutId id="2147484097" r:id="rId29"/>
    <p:sldLayoutId id="2147484098" r:id="rId30"/>
    <p:sldLayoutId id="2147484099" r:id="rId31"/>
    <p:sldLayoutId id="2147484100" r:id="rId32"/>
    <p:sldLayoutId id="2147484101" r:id="rId33"/>
    <p:sldLayoutId id="2147484102" r:id="rId34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720" rtl="0" eaLnBrk="1" latinLnBrk="0" hangingPunct="1">
        <a:lnSpc>
          <a:spcPct val="80000"/>
        </a:lnSpc>
        <a:spcBef>
          <a:spcPct val="0"/>
        </a:spcBef>
        <a:buNone/>
        <a:defRPr lang="en-US" sz="27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431" indent="-171431" algn="l" defTabSz="685720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304769" indent="0" algn="l" defTabSz="685720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428574" indent="-1191" algn="l" defTabSz="685720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516673" indent="0" algn="l" defTabSz="685720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601196" indent="0" algn="l" defTabSz="685720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1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885733" indent="-171431" algn="l" defTabSz="68572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89" indent="-171431" algn="l" defTabSz="68572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51" indent="-171431" algn="l" defTabSz="68572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10" indent="-171431" algn="l" defTabSz="68572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6" algn="l" defTabSz="6857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20" algn="l" defTabSz="6857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79" algn="l" defTabSz="6857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41" algn="l" defTabSz="6857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97" algn="l" defTabSz="6857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61" algn="l" defTabSz="6857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20" algn="l" defTabSz="6857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82" algn="l" defTabSz="6857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310.xml"/>
</Relationships>

</file>

<file path=ppt/slides/_rels/slide1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0.xml"/>
  <Relationship Id="rId2" Type="http://schemas.openxmlformats.org/officeDocument/2006/relationships/notesSlide" Target="../notesSlides/notesSlide8.xml"/>
  <Relationship Id="rId3" Type="http://schemas.openxmlformats.org/officeDocument/2006/relationships/image" Target="../media/image17.png"/>
</Relationships>

</file>

<file path=ppt/slides/_rels/slide1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6.xml"/>
  <Relationship Id="rId2" Type="http://schemas.openxmlformats.org/officeDocument/2006/relationships/notesSlide" Target="../notesSlides/notesSlide9.xml"/>
  <Relationship Id="rId3" Type="http://schemas.openxmlformats.org/officeDocument/2006/relationships/hyperlink" TargetMode="External" Target="http%3A%2F%2Ftools.cisco.com%2Fcucst%2Fupgrade%2Findex.jsp"/>
  <Relationship Id="rId4" Type="http://schemas.openxmlformats.org/officeDocument/2006/relationships/hyperlink" TargetMode="External" Target="https%3A%2F%2Fitunes.apple.com%2Fus%2Fapp%2Fid650114526%3Fmt%3D8"/>
  <Relationship Id="rId5" Type="http://schemas.openxmlformats.org/officeDocument/2006/relationships/hyperlink" TargetMode="External" Target="http%3A%2F%2Ftools.cisco.com%2Fgct%2FUpgrade%2Fjsp%2Findex.jsp"/>
</Relationships>

</file>

<file path=ppt/slides/_rels/slide1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6.xml"/>
  <Relationship Id="rId2" Type="http://schemas.openxmlformats.org/officeDocument/2006/relationships/notesSlide" Target="../notesSlides/notesSlide10.xml"/>
  <Relationship Id="rId3" Type="http://schemas.openxmlformats.org/officeDocument/2006/relationships/hyperlink" TargetMode="External" Target="http%3A%2F%2Fwww.cisco.com%2Fweb%2Fpartners%2Ftools%2Fpdi.html"/>
  <Relationship Id="rId4" Type="http://schemas.openxmlformats.org/officeDocument/2006/relationships/hyperlink" TargetMode="External" Target="mailto%3Ahd-uc%40cisco.com"/>
</Relationships>

</file>

<file path=ppt/slides/_rels/slide1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0.xml"/>
  <Relationship Id="rId10" Type="http://schemas.openxmlformats.org/officeDocument/2006/relationships/hyperlink" TargetMode="External" Target="http%3A%2F%2Fcisco.com%2Ftac%2Fcaseopen"/>
  <Relationship Id="rId11" Type="http://schemas.openxmlformats.org/officeDocument/2006/relationships/hyperlink" TargetMode="External" Target="http%3A%2F%2Fwww.cisco.com%2Fgo%2Fsoftware"/>
  <Relationship Id="rId12" Type="http://schemas.openxmlformats.org/officeDocument/2006/relationships/hyperlink" TargetMode="External" Target="https%3A%2F%2Fcommunities.cisco.com%2Fdocs%2FDOC-33804"/>
  <Relationship Id="rId2" Type="http://schemas.openxmlformats.org/officeDocument/2006/relationships/notesSlide" Target="../notesSlides/notesSlide11.xml"/>
  <Relationship Id="rId3" Type="http://schemas.openxmlformats.org/officeDocument/2006/relationships/image" Target="../media/image36.emf"/>
  <Relationship Id="rId4" Type="http://schemas.openxmlformats.org/officeDocument/2006/relationships/image" Target="../media/image37.png"/>
  <Relationship Id="rId5" Type="http://schemas.openxmlformats.org/officeDocument/2006/relationships/image" Target="../media/image38.png"/>
  <Relationship Id="rId6" Type="http://schemas.microsoft.com/office/2007/relationships/hdphoto" Target="../media/hdphoto2.wdp"/>
  <Relationship Id="rId7" Type="http://schemas.openxmlformats.org/officeDocument/2006/relationships/hyperlink" TargetMode="External" Target="mailto%3Apdihd-uc%40cisco.com"/>
  <Relationship Id="rId8" Type="http://schemas.openxmlformats.org/officeDocument/2006/relationships/hyperlink" TargetMode="External" Target="mailto%3Alicensing%40cisco.com"/>
  <Relationship Id="rId9" Type="http://schemas.openxmlformats.org/officeDocument/2006/relationships/hyperlink" TargetMode="External" Target="http%3A%2F%2Fwww.cisco.com%2Fen%2FUS%2Fsupport%2Ftsd_cisco_worldwide_contacts.html"/>
</Relationships>

</file>

<file path=ppt/slides/_rels/slide1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9.xml"/>
  <Relationship Id="rId2" Type="http://schemas.openxmlformats.org/officeDocument/2006/relationships/image" Target="../media/image39.png"/>
  <Relationship Id="rId3" Type="http://schemas.openxmlformats.org/officeDocument/2006/relationships/image" Target="../media/image40.png"/>
</Relationships>

</file>

<file path=ppt/slides/_rels/slide1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9.xml"/>
  <Relationship Id="rId2" Type="http://schemas.openxmlformats.org/officeDocument/2006/relationships/hyperlink" TargetMode="External" Target="mailto%3Alicensing%40cisco.com"/>
  <Relationship Id="rId3" Type="http://schemas.openxmlformats.org/officeDocument/2006/relationships/image" Target="../media/image41.png"/>
  <Relationship Id="rId4" Type="http://schemas.openxmlformats.org/officeDocument/2006/relationships/image" Target="../media/image42.png"/>
</Relationships>

</file>

<file path=ppt/slides/_rels/slide1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0.xml"/>
  <Relationship Id="rId10" Type="http://schemas.openxmlformats.org/officeDocument/2006/relationships/hyperlink" TargetMode="External" Target="http%3A%2F%2Fcisco.com%2Ftac%2Fcaseopen"/>
  <Relationship Id="rId2" Type="http://schemas.openxmlformats.org/officeDocument/2006/relationships/notesSlide" Target="../notesSlides/notesSlide12.xml"/>
  <Relationship Id="rId3" Type="http://schemas.openxmlformats.org/officeDocument/2006/relationships/image" Target="../media/image36.emf"/>
  <Relationship Id="rId4" Type="http://schemas.openxmlformats.org/officeDocument/2006/relationships/image" Target="../media/image37.png"/>
  <Relationship Id="rId5" Type="http://schemas.openxmlformats.org/officeDocument/2006/relationships/image" Target="../media/image38.png"/>
  <Relationship Id="rId6" Type="http://schemas.microsoft.com/office/2007/relationships/hdphoto" Target="../media/hdphoto2.wdp"/>
  <Relationship Id="rId7" Type="http://schemas.openxmlformats.org/officeDocument/2006/relationships/hyperlink" TargetMode="External" Target="mailto%3Apdihd-uc%40cisco.com"/>
  <Relationship Id="rId8" Type="http://schemas.openxmlformats.org/officeDocument/2006/relationships/hyperlink" TargetMode="External" Target="mailto%3Atac%40cisco.com"/>
  <Relationship Id="rId9" Type="http://schemas.openxmlformats.org/officeDocument/2006/relationships/hyperlink" TargetMode="External" Target="http%3A%2F%2Fwww.cisco.com%2Fen%2FUS%2Fsupport%2Ftsd_cisco_worldwide_contacts.html"/>
</Relationships>

</file>

<file path=ppt/slides/_rels/slide1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6.xml"/>
  <Relationship Id="rId2" Type="http://schemas.openxmlformats.org/officeDocument/2006/relationships/notesSlide" Target="../notesSlides/notesSlide13.xml"/>
  <Relationship Id="rId3" Type="http://schemas.openxmlformats.org/officeDocument/2006/relationships/hyperlink" TargetMode="External" Target="http%3A%2F%2Fwww.cisco.com%2Fen%2FUS%2Fdocs%2Fvoice_ip_comm%2Fcucm%2Fupgrade%2F5_1%2Fupgrd513.html"/>
  <Relationship Id="rId4" Type="http://schemas.openxmlformats.org/officeDocument/2006/relationships/hyperlink" TargetMode="External" Target="http%3A%2F%2Fwww.cisco.com%2Fen%2FUS%2Fdocs%2Fvoice_ip_comm%2Fcucm%2Fdma%2F7_0_1%2Fdmaug701a.html"/>
</Relationships>

</file>

<file path=ppt/slides/_rels/slide1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82.xml"/>
  <Relationship Id="rId2" Type="http://schemas.openxmlformats.org/officeDocument/2006/relationships/notesSlide" Target="../notesSlides/notesSlide14.xml"/>
</Relationships>

</file>

<file path=ppt/slides/_rels/slide1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9.xml"/>
</Relationships>

</file>

<file path=ppt/slides/_rels/slide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84.xml"/>
  <Relationship Id="rId2" Type="http://schemas.openxmlformats.org/officeDocument/2006/relationships/notesSlide" Target="../notesSlides/notesSlide1.xml"/>
  <Relationship Id="rId3" Type="http://schemas.openxmlformats.org/officeDocument/2006/relationships/image" Target="../media/image16.jpeg"/>
  <Relationship Id="rId4" Type="http://schemas.microsoft.com/office/2007/relationships/hdphoto" Target="../media/hdphoto1.wdp"/>
</Relationships>

</file>

<file path=ppt/slides/_rels/slide2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9.xml"/>
</Relationships>

</file>

<file path=ppt/slides/_rels/slide2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37.xml"/>
  <Relationship Id="rId2" Type="http://schemas.openxmlformats.org/officeDocument/2006/relationships/notesSlide" Target="../notesSlides/notesSlide15.xml"/>
</Relationships>

</file>

<file path=ppt/slides/_rels/slide2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3.xml"/>
  <Relationship Id="rId2" Type="http://schemas.openxmlformats.org/officeDocument/2006/relationships/image" Target="../media/image43.png"/>
  <Relationship Id="rId3" Type="http://schemas.openxmlformats.org/officeDocument/2006/relationships/image" Target="../media/image44.png"/>
</Relationships>

</file>

<file path=ppt/slides/_rels/slide2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3.xml"/>
  <Relationship Id="rId2" Type="http://schemas.openxmlformats.org/officeDocument/2006/relationships/image" Target="../media/image45.png"/>
  <Relationship Id="rId3" Type="http://schemas.openxmlformats.org/officeDocument/2006/relationships/image" Target="../media/image46.png"/>
</Relationships>

</file>

<file path=ppt/slides/_rels/slide2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3.xml"/>
  <Relationship Id="rId2" Type="http://schemas.openxmlformats.org/officeDocument/2006/relationships/image" Target="../media/image47.png"/>
  <Relationship Id="rId3" Type="http://schemas.openxmlformats.org/officeDocument/2006/relationships/image" Target="../media/image48.png"/>
</Relationships>

</file>

<file path=ppt/slides/_rels/slide2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3.xml"/>
  <Relationship Id="rId2" Type="http://schemas.openxmlformats.org/officeDocument/2006/relationships/image" Target="../media/image49.png"/>
  <Relationship Id="rId3" Type="http://schemas.openxmlformats.org/officeDocument/2006/relationships/image" Target="../media/image50.png"/>
  <Relationship Id="rId4" Type="http://schemas.openxmlformats.org/officeDocument/2006/relationships/image" Target="../media/image51.png"/>
</Relationships>

</file>

<file path=ppt/slides/_rels/slide2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3.xml"/>
  <Relationship Id="rId2" Type="http://schemas.openxmlformats.org/officeDocument/2006/relationships/notesSlide" Target="../notesSlides/notesSlide16.xml"/>
  <Relationship Id="rId3" Type="http://schemas.openxmlformats.org/officeDocument/2006/relationships/image" Target="../media/image52.png"/>
  <Relationship Id="rId4" Type="http://schemas.openxmlformats.org/officeDocument/2006/relationships/image" Target="../media/image53.png"/>
  <Relationship Id="rId5" Type="http://schemas.openxmlformats.org/officeDocument/2006/relationships/image" Target="../media/image54.png"/>
</Relationships>

</file>

<file path=ppt/slides/_rels/slide2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3.xml"/>
  <Relationship Id="rId2" Type="http://schemas.openxmlformats.org/officeDocument/2006/relationships/image" Target="../media/image55.png"/>
</Relationships>

</file>

<file path=ppt/slides/_rels/slide2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5.xml"/>
  <Relationship Id="rId2" Type="http://schemas.openxmlformats.org/officeDocument/2006/relationships/notesSlide" Target="../notesSlides/notesSlide17.xml"/>
</Relationships>

</file>

<file path=ppt/slides/_rels/slide2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</Relationships>

</file>

<file path=ppt/slides/_rels/slide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9.xml"/>
  <Relationship Id="rId2" Type="http://schemas.openxmlformats.org/officeDocument/2006/relationships/notesSlide" Target="../notesSlides/notesSlide2.xml"/>
  <Relationship Id="rId3" Type="http://schemas.openxmlformats.org/officeDocument/2006/relationships/image" Target="../media/image17.png"/>
</Relationships>

</file>

<file path=ppt/slides/_rels/slide3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</Relationships>

</file>

<file path=ppt/slides/_rels/slide3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</Relationships>

</file>

<file path=ppt/slides/_rels/slide3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</Relationships>

</file>

<file path=ppt/slides/_rels/slide3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</Relationships>

</file>

<file path=ppt/slides/_rels/slide3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</Relationships>

</file>

<file path=ppt/slides/_rels/slide3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2.xml"/>
  <Relationship Id="rId2" Type="http://schemas.openxmlformats.org/officeDocument/2006/relationships/notesSlide" Target="../notesSlides/notesSlide18.xml"/>
</Relationships>

</file>

<file path=ppt/slides/_rels/slide3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</Relationships>

</file>

<file path=ppt/slides/_rels/slide3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3.xml"/>
  <Relationship Id="rId2" Type="http://schemas.openxmlformats.org/officeDocument/2006/relationships/notesSlide" Target="../notesSlides/notesSlide19.xml"/>
</Relationships>

</file>

<file path=ppt/slides/_rels/slide3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3.xml"/>
  <Relationship Id="rId2" Type="http://schemas.openxmlformats.org/officeDocument/2006/relationships/notesSlide" Target="../notesSlides/notesSlide20.xml"/>
</Relationships>

</file>

<file path=ppt/slides/_rels/slide39.xml.rels><?xml version="1.0" encoding="UTF-8"?>

<Relationships xmlns="http://schemas.openxmlformats.org/package/2006/relationships">
  <Relationship Id="rId1" Type="http://schemas.openxmlformats.org/officeDocument/2006/relationships/tags" Target="../tags/tag2.xml"/>
  <Relationship Id="rId2" Type="http://schemas.openxmlformats.org/officeDocument/2006/relationships/slideLayout" Target="../slideLayouts/slideLayout70.xml"/>
  <Relationship Id="rId3" Type="http://schemas.openxmlformats.org/officeDocument/2006/relationships/notesSlide" Target="../notesSlides/notesSlide21.xml"/>
</Relationships>

</file>

<file path=ppt/slides/_rels/slide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37.xml"/>
  <Relationship Id="rId2" Type="http://schemas.openxmlformats.org/officeDocument/2006/relationships/notesSlide" Target="../notesSlides/notesSlide3.xml"/>
  <Relationship Id="rId3" Type="http://schemas.openxmlformats.org/officeDocument/2006/relationships/image" Target="../media/image18.jpeg"/>
</Relationships>

</file>

<file path=ppt/slides/_rels/slide4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  <Relationship Id="rId2" Type="http://schemas.openxmlformats.org/officeDocument/2006/relationships/image" Target="../media/image56.emf"/>
  <Relationship Id="rId3" Type="http://schemas.openxmlformats.org/officeDocument/2006/relationships/image" Target="../media/image57.wmf"/>
  <Relationship Id="rId4" Type="http://schemas.openxmlformats.org/officeDocument/2006/relationships/image" Target="../media/image58.wmf"/>
</Relationships>

</file>

<file path=ppt/slides/_rels/slide4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</Relationships>

</file>

<file path=ppt/slides/_rels/slide4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  <Relationship Id="rId2" Type="http://schemas.openxmlformats.org/officeDocument/2006/relationships/notesSlide" Target="../notesSlides/notesSlide22.xml"/>
</Relationships>

</file>

<file path=ppt/slides/_rels/slide4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</Relationships>

</file>

<file path=ppt/slides/_rels/slide4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  <Relationship Id="rId2" Type="http://schemas.openxmlformats.org/officeDocument/2006/relationships/image" Target="../media/image59.png"/>
</Relationships>

</file>

<file path=ppt/slides/_rels/slide4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</Relationships>

</file>

<file path=ppt/slides/_rels/slide4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6.xml"/>
  <Relationship Id="rId2" Type="http://schemas.openxmlformats.org/officeDocument/2006/relationships/notesSlide" Target="../notesSlides/notesSlide23.xml"/>
  <Relationship Id="rId3" Type="http://schemas.openxmlformats.org/officeDocument/2006/relationships/image" Target="../media/image37.png"/>
</Relationships>

</file>

<file path=ppt/slides/_rels/slide4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37.xml"/>
  <Relationship Id="rId2" Type="http://schemas.openxmlformats.org/officeDocument/2006/relationships/image" Target="../media/image60.png"/>
  <Relationship Id="rId3" Type="http://schemas.openxmlformats.org/officeDocument/2006/relationships/image" Target="../media/image61.png"/>
</Relationships>

</file>

<file path=ppt/slides/_rels/slide4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0.xml"/>
  <Relationship Id="rId2" Type="http://schemas.openxmlformats.org/officeDocument/2006/relationships/image" Target="../media/image62.png"/>
</Relationships>

</file>

<file path=ppt/slides/_rels/slide4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0.xml"/>
  <Relationship Id="rId2" Type="http://schemas.openxmlformats.org/officeDocument/2006/relationships/image" Target="../media/image63.png"/>
</Relationships>

</file>

<file path=ppt/slides/_rels/slide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35.xml"/>
  <Relationship Id="rId2" Type="http://schemas.openxmlformats.org/officeDocument/2006/relationships/notesSlide" Target="../notesSlides/notesSlide4.xml"/>
</Relationships>

</file>

<file path=ppt/slides/_rels/slide5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0.xml"/>
  <Relationship Id="rId2" Type="http://schemas.openxmlformats.org/officeDocument/2006/relationships/image" Target="../media/image64.png"/>
</Relationships>

</file>

<file path=ppt/slides/_rels/slide5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6.xml"/>
  <Relationship Id="rId2" Type="http://schemas.openxmlformats.org/officeDocument/2006/relationships/hyperlink" TargetMode="External" Target="mailto%3Alicensing%40cisco.com"/>
  <Relationship Id="rId3" Type="http://schemas.openxmlformats.org/officeDocument/2006/relationships/image" Target="../media/image65.png"/>
</Relationships>

</file>

<file path=ppt/slides/_rels/slide5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0.xml"/>
  <Relationship Id="rId2" Type="http://schemas.openxmlformats.org/officeDocument/2006/relationships/image" Target="../media/image66.png"/>
</Relationships>

</file>

<file path=ppt/slides/_rels/slide5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1.xml"/>
  <Relationship Id="rId2" Type="http://schemas.openxmlformats.org/officeDocument/2006/relationships/notesSlide" Target="../notesSlides/notesSlide24.xml"/>
  <Relationship Id="rId3" Type="http://schemas.openxmlformats.org/officeDocument/2006/relationships/hyperlink" TargetMode="External" Target="http%3A%2F%2Ftools.cisco.com%2Fcucst%2Fupgrade%2Finputs.jsp%3Freset%3D1"/>
  <Relationship Id="rId4" Type="http://schemas.openxmlformats.org/officeDocument/2006/relationships/hyperlink" TargetMode="External" Target="https%3A%2F%2Fcommunities.cisco.com%2Fcommunity%2Fpartner%2Fcollaboration%2Fmigration%3F"/>
  <Relationship Id="rId5" Type="http://schemas.openxmlformats.org/officeDocument/2006/relationships/hyperlink" TargetMode="External" Target="https%3A%2F%2Fcommunities.cisco.com%2Fdocs%2FDOC-34033"/>
</Relationships>

</file>

<file path=ppt/slides/_rels/slide5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338.xml"/>
</Relationships>

</file>

<file path=ppt/slides/_rels/slide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35.xml"/>
  <Relationship Id="rId2" Type="http://schemas.openxmlformats.org/officeDocument/2006/relationships/notesSlide" Target="../notesSlides/notesSlide5.xml"/>
</Relationships>

</file>

<file path=ppt/slides/_rels/slide7.xml.rels><?xml version="1.0" encoding="UTF-8"?>

<Relationships xmlns="http://schemas.openxmlformats.org/package/2006/relationships">
  <Relationship Id="rId1" Type="http://schemas.openxmlformats.org/officeDocument/2006/relationships/tags" Target="../tags/tag1.xml"/>
  <Relationship Id="rId10" Type="http://schemas.openxmlformats.org/officeDocument/2006/relationships/image" Target="../media/image25.png"/>
  <Relationship Id="rId11" Type="http://schemas.openxmlformats.org/officeDocument/2006/relationships/image" Target="../media/image26.png"/>
  <Relationship Id="rId12" Type="http://schemas.openxmlformats.org/officeDocument/2006/relationships/image" Target="../media/image27.png"/>
  <Relationship Id="rId13" Type="http://schemas.openxmlformats.org/officeDocument/2006/relationships/image" Target="../media/image28.png"/>
  <Relationship Id="rId14" Type="http://schemas.openxmlformats.org/officeDocument/2006/relationships/image" Target="../media/image29.png"/>
  <Relationship Id="rId15" Type="http://schemas.openxmlformats.org/officeDocument/2006/relationships/image" Target="../media/image30.png"/>
  <Relationship Id="rId16" Type="http://schemas.openxmlformats.org/officeDocument/2006/relationships/image" Target="../media/image31.png"/>
  <Relationship Id="rId17" Type="http://schemas.openxmlformats.org/officeDocument/2006/relationships/image" Target="../media/image32.png"/>
  <Relationship Id="rId18" Type="http://schemas.openxmlformats.org/officeDocument/2006/relationships/image" Target="../media/image33.png"/>
  <Relationship Id="rId19" Type="http://schemas.openxmlformats.org/officeDocument/2006/relationships/image" Target="../media/image34.png"/>
  <Relationship Id="rId2" Type="http://schemas.openxmlformats.org/officeDocument/2006/relationships/slideLayout" Target="../slideLayouts/slideLayout9.xml"/>
  <Relationship Id="rId20" Type="http://schemas.openxmlformats.org/officeDocument/2006/relationships/image" Target="../media/image35.png"/>
  <Relationship Id="rId3" Type="http://schemas.openxmlformats.org/officeDocument/2006/relationships/notesSlide" Target="../notesSlides/notesSlide6.xml"/>
  <Relationship Id="rId4" Type="http://schemas.openxmlformats.org/officeDocument/2006/relationships/image" Target="../media/image19.png"/>
  <Relationship Id="rId5" Type="http://schemas.openxmlformats.org/officeDocument/2006/relationships/image" Target="../media/image20.png"/>
  <Relationship Id="rId6" Type="http://schemas.openxmlformats.org/officeDocument/2006/relationships/image" Target="../media/image21.png"/>
  <Relationship Id="rId7" Type="http://schemas.openxmlformats.org/officeDocument/2006/relationships/image" Target="../media/image22.png"/>
  <Relationship Id="rId8" Type="http://schemas.openxmlformats.org/officeDocument/2006/relationships/image" Target="../media/image23.png"/>
  <Relationship Id="rId9" Type="http://schemas.openxmlformats.org/officeDocument/2006/relationships/image" Target="../media/image24.png"/>
</Relationships>

</file>

<file path=ppt/slides/_rels/slide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6.xml"/>
  <Relationship Id="rId2" Type="http://schemas.openxmlformats.org/officeDocument/2006/relationships/notesSlide" Target="../notesSlides/notesSlide7.xml"/>
</Relationships>

</file>

<file path=ppt/slides/_rels/slide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46.xml"/>
  <Relationship Id="rId2" Type="http://schemas.openxmlformats.org/officeDocument/2006/relationships/diagramData" Target="../diagrams/data1.xml"/>
  <Relationship Id="rId3" Type="http://schemas.openxmlformats.org/officeDocument/2006/relationships/diagramLayout" Target="../diagrams/layout1.xml"/>
  <Relationship Id="rId4" Type="http://schemas.openxmlformats.org/officeDocument/2006/relationships/diagramQuickStyle" Target="../diagrams/quickStyle1.xml"/>
  <Relationship Id="rId5" Type="http://schemas.openxmlformats.org/officeDocument/2006/relationships/diagramColors" Target="../diagrams/colors1.xml"/>
  <Relationship Id="rId6" Type="http://schemas.microsoft.com/office/2007/relationships/diagramDrawing" Target="../diagrams/drawing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>
            <a:spLocks noGrp="1"/>
          </p:cNvSpPr>
          <p:nvPr>
            <p:ph type="ctrTitle"/>
          </p:nvPr>
        </p:nvSpPr>
        <p:spPr>
          <a:xfrm>
            <a:off x="418728" y="1725001"/>
            <a:ext cx="8112125" cy="181874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Drive to 9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CUCM Install Base Upgrade Program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Technical Training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245279"/>
      </p:ext>
    </p:extLst>
  </p:cSld>
  <p:clrMapOvr>
    <a:masterClrMapping/>
  </p:clrMapOvr>
  <p:transition xmlns:p14="http://schemas.microsoft.com/office/powerpoint/2010/main" spd="slow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79375" y="2753793"/>
            <a:ext cx="8975331" cy="1856209"/>
          </a:xfrm>
          <a:prstGeom prst="rect">
            <a:avLst/>
          </a:prstGeom>
          <a:noFill/>
          <a:ln>
            <a:solidFill>
              <a:srgbClr val="528633"/>
            </a:solidFill>
            <a:prstDash val="dot"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 dirty="0" smtClean="0"/>
          </a:p>
        </p:txBody>
      </p:sp>
      <p:cxnSp>
        <p:nvCxnSpPr>
          <p:cNvPr id="13" name="Straight Connector 12"/>
          <p:cNvCxnSpPr>
            <a:stCxn id="12" idx="6"/>
          </p:cNvCxnSpPr>
          <p:nvPr/>
        </p:nvCxnSpPr>
        <p:spPr>
          <a:xfrm>
            <a:off x="4846824" y="3282010"/>
            <a:ext cx="1349974" cy="60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Steps</a:t>
            </a:r>
            <a:endParaRPr lang="en-US" sz="1800" dirty="0"/>
          </a:p>
        </p:txBody>
      </p:sp>
      <p:sp>
        <p:nvSpPr>
          <p:cNvPr id="6" name="Oval 5"/>
          <p:cNvSpPr/>
          <p:nvPr/>
        </p:nvSpPr>
        <p:spPr>
          <a:xfrm>
            <a:off x="685357" y="3040824"/>
            <a:ext cx="470136" cy="4701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 smtClean="0"/>
              <a:t>1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176102" y="3281996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556596" y="3040824"/>
            <a:ext cx="470136" cy="4701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/>
              <a:t>2</a:t>
            </a:r>
            <a:endParaRPr lang="en-US" dirty="0" smtClean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051137" y="3281981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376687" y="3046932"/>
            <a:ext cx="470136" cy="4701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 smtClean="0"/>
              <a:t>3</a:t>
            </a:r>
          </a:p>
        </p:txBody>
      </p:sp>
      <p:sp>
        <p:nvSpPr>
          <p:cNvPr id="14" name="Oval 13"/>
          <p:cNvSpPr/>
          <p:nvPr/>
        </p:nvSpPr>
        <p:spPr>
          <a:xfrm>
            <a:off x="6215097" y="3040824"/>
            <a:ext cx="470136" cy="4701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 smtClean="0"/>
              <a:t>4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697445" y="3294206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8050757" y="3065235"/>
            <a:ext cx="470136" cy="4701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/>
              <a:t>5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29720" y="3657474"/>
            <a:ext cx="1374971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04" tIns="45702" rIns="91404" bIns="45702" rtlCol="0">
            <a:spAutoFit/>
          </a:bodyPr>
          <a:lstStyle/>
          <a:p>
            <a:pPr algn="ctr"/>
            <a:r>
              <a:rPr lang="en-US" sz="1200" dirty="0"/>
              <a:t>Readiness Assessment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45369" y="3657472"/>
            <a:ext cx="1285483" cy="461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16" tIns="45708" rIns="91416" bIns="45708">
            <a:spAutoFit/>
          </a:bodyPr>
          <a:lstStyle>
            <a:defPPr>
              <a:defRPr lang="en-US"/>
            </a:defPPr>
            <a:lvl1pPr indent="0">
              <a:buFont typeface="Arial"/>
              <a:buNone/>
              <a:defRPr sz="1200">
                <a:solidFill>
                  <a:srgbClr val="FFFFFF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dirty="0"/>
              <a:t>Pre-upgrade Checklist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94856" y="3657474"/>
            <a:ext cx="1291513" cy="461653"/>
          </a:xfrm>
          <a:prstGeom prst="rect">
            <a:avLst/>
          </a:prstGeom>
          <a:solidFill>
            <a:srgbClr val="9D5D2D"/>
          </a:solidFill>
          <a:ln w="28575" cmpd="sng">
            <a:solidFill>
              <a:srgbClr val="534734"/>
            </a:solidFill>
          </a:ln>
        </p:spPr>
        <p:txBody>
          <a:bodyPr wrap="square" lIns="91404" tIns="45702" rIns="91404" bIns="45702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License 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Entitlement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95562" y="3657474"/>
            <a:ext cx="1152199" cy="461653"/>
          </a:xfrm>
          <a:prstGeom prst="rect">
            <a:avLst/>
          </a:prstGeom>
          <a:solidFill>
            <a:srgbClr val="25B2B0"/>
          </a:solidFill>
          <a:ln w="28575" cmpd="sng">
            <a:solidFill>
              <a:srgbClr val="3A7D88"/>
            </a:solidFill>
          </a:ln>
        </p:spPr>
        <p:txBody>
          <a:bodyPr wrap="square" lIns="91404" tIns="45702" rIns="91404" bIns="45702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Upgrade </a:t>
            </a:r>
          </a:p>
          <a:p>
            <a:pPr algn="ctr"/>
            <a:r>
              <a:rPr lang="en-US" sz="1200" dirty="0">
                <a:solidFill>
                  <a:srgbClr val="FFFFFF"/>
                </a:solidFill>
              </a:rPr>
              <a:t>CUCM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31264" y="3657474"/>
            <a:ext cx="109917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04" tIns="45702" rIns="91404" bIns="45702" rtlCol="0">
            <a:spAutoFit/>
          </a:bodyPr>
          <a:lstStyle/>
          <a:p>
            <a:pPr algn="ctr"/>
            <a:r>
              <a:rPr lang="en-US" sz="1200" dirty="0"/>
              <a:t>Post-upgrade</a:t>
            </a:r>
          </a:p>
          <a:p>
            <a:pPr algn="ctr"/>
            <a:r>
              <a:rPr lang="en-US" sz="1200" dirty="0"/>
              <a:t>Checklist</a:t>
            </a: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0" y="1523943"/>
            <a:ext cx="9144000" cy="694987"/>
          </a:xfrm>
          <a:custGeom>
            <a:avLst/>
            <a:gdLst/>
            <a:ahLst/>
            <a:cxnLst>
              <a:cxn ang="0">
                <a:pos x="0" y="1042"/>
              </a:cxn>
              <a:cxn ang="0">
                <a:pos x="1098" y="944"/>
              </a:cxn>
              <a:cxn ang="0">
                <a:pos x="2881" y="1059"/>
              </a:cxn>
              <a:cxn ang="0">
                <a:pos x="2881" y="18"/>
              </a:cxn>
              <a:cxn ang="0">
                <a:pos x="1786" y="115"/>
              </a:cxn>
              <a:cxn ang="0">
                <a:pos x="0" y="0"/>
              </a:cxn>
              <a:cxn ang="0">
                <a:pos x="0" y="1042"/>
              </a:cxn>
            </a:cxnLst>
            <a:rect l="0" t="0" r="r" b="b"/>
            <a:pathLst>
              <a:path w="2881" h="1059">
                <a:moveTo>
                  <a:pt x="0" y="1042"/>
                </a:moveTo>
                <a:cubicBezTo>
                  <a:pt x="329" y="935"/>
                  <a:pt x="779" y="944"/>
                  <a:pt x="1098" y="944"/>
                </a:cubicBezTo>
                <a:cubicBezTo>
                  <a:pt x="1417" y="944"/>
                  <a:pt x="2477" y="1017"/>
                  <a:pt x="2881" y="1059"/>
                </a:cubicBezTo>
                <a:cubicBezTo>
                  <a:pt x="2881" y="18"/>
                  <a:pt x="2881" y="18"/>
                  <a:pt x="2881" y="18"/>
                </a:cubicBezTo>
                <a:cubicBezTo>
                  <a:pt x="2552" y="125"/>
                  <a:pt x="2105" y="115"/>
                  <a:pt x="1786" y="115"/>
                </a:cubicBezTo>
                <a:cubicBezTo>
                  <a:pt x="1467" y="115"/>
                  <a:pt x="405" y="43"/>
                  <a:pt x="0" y="0"/>
                </a:cubicBezTo>
                <a:lnTo>
                  <a:pt x="0" y="1042"/>
                </a:lnTo>
                <a:close/>
              </a:path>
            </a:pathLst>
          </a:custGeom>
          <a:gradFill flip="none" rotWithShape="1">
            <a:gsLst>
              <a:gs pos="25000">
                <a:srgbClr val="02928C"/>
              </a:gs>
              <a:gs pos="50000">
                <a:srgbClr val="3EB549"/>
              </a:gs>
              <a:gs pos="100000">
                <a:srgbClr val="02928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0" rIns="91400" bIns="4570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73451" y="1242301"/>
            <a:ext cx="2013969" cy="1125633"/>
            <a:chOff x="80248" y="426197"/>
            <a:chExt cx="1739897" cy="1263341"/>
          </a:xfrm>
        </p:grpSpPr>
        <p:grpSp>
          <p:nvGrpSpPr>
            <p:cNvPr id="26" name="Group 2"/>
            <p:cNvGrpSpPr/>
            <p:nvPr/>
          </p:nvGrpSpPr>
          <p:grpSpPr>
            <a:xfrm>
              <a:off x="80248" y="426197"/>
              <a:ext cx="1739897" cy="1263341"/>
              <a:chOff x="3645922" y="1612930"/>
              <a:chExt cx="4808425" cy="3140039"/>
            </a:xfrm>
          </p:grpSpPr>
          <p:sp>
            <p:nvSpPr>
              <p:cNvPr id="28" name="Oval 1334"/>
              <p:cNvSpPr>
                <a:spLocks noChangeArrowheads="1"/>
              </p:cNvSpPr>
              <p:nvPr/>
            </p:nvSpPr>
            <p:spPr bwMode="auto">
              <a:xfrm>
                <a:off x="3858588" y="1612930"/>
                <a:ext cx="4595759" cy="314003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60000"/>
                    </a:schemeClr>
                  </a:gs>
                  <a:gs pos="50000">
                    <a:srgbClr val="767676">
                      <a:alpha val="0"/>
                    </a:srgbClr>
                  </a:gs>
                  <a:gs pos="100000">
                    <a:schemeClr val="bg1">
                      <a:alpha val="60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rot="10800000" vert="eaVert" lIns="82124" tIns="41061" rIns="82124" bIns="41061" anchor="ctr"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  <a:latin typeface="Arial" pitchFamily="-72" charset="0"/>
                  <a:ea typeface="ＭＳ Ｐゴシック" pitchFamily="-72" charset="-128"/>
                  <a:cs typeface="ＭＳ Ｐゴシック" pitchFamily="-72" charset="-128"/>
                </a:endParaRPr>
              </a:p>
            </p:txBody>
          </p:sp>
          <p:sp>
            <p:nvSpPr>
              <p:cNvPr id="29" name="Oval 1334"/>
              <p:cNvSpPr>
                <a:spLocks noChangeArrowheads="1"/>
              </p:cNvSpPr>
              <p:nvPr/>
            </p:nvSpPr>
            <p:spPr bwMode="auto">
              <a:xfrm>
                <a:off x="4050758" y="1744231"/>
                <a:ext cx="4211415" cy="28774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latin typeface="+mj-lt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4183592" y="1829740"/>
                <a:ext cx="3945748" cy="2706417"/>
              </a:xfrm>
              <a:prstGeom prst="ellipse">
                <a:avLst/>
              </a:prstGeom>
              <a:gradFill flip="none" rotWithShape="1">
                <a:gsLst>
                  <a:gs pos="0">
                    <a:srgbClr val="CBDB2A"/>
                  </a:gs>
                  <a:gs pos="50000">
                    <a:srgbClr val="3EB549"/>
                  </a:gs>
                  <a:gs pos="100000">
                    <a:srgbClr val="02928C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latin typeface="+mj-lt"/>
                </a:endParaRPr>
              </a:p>
            </p:txBody>
          </p:sp>
          <p:sp>
            <p:nvSpPr>
              <p:cNvPr id="31" name="Oval 1335"/>
              <p:cNvSpPr>
                <a:spLocks noChangeArrowheads="1"/>
              </p:cNvSpPr>
              <p:nvPr/>
            </p:nvSpPr>
            <p:spPr bwMode="auto">
              <a:xfrm>
                <a:off x="5249874" y="1781861"/>
                <a:ext cx="1813186" cy="141186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60392"/>
                      <a:invGamma/>
                      <a:alpha val="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square" lIns="82124" tIns="41061" rIns="82124" bIns="41061" anchor="ctr">
                <a:spAutoFit/>
              </a:bodyPr>
              <a:lstStyle/>
              <a:p>
                <a:pPr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 bwMode="auto">
              <a:xfrm>
                <a:off x="3645922" y="1716927"/>
                <a:ext cx="2003186" cy="106199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0183B7">
                      <a:shade val="100000"/>
                      <a:satMod val="115000"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kern="0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3"/>
            <a:srcRect l="5553" t="1681" r="3580" b="14203"/>
            <a:stretch/>
          </p:blipFill>
          <p:spPr>
            <a:xfrm>
              <a:off x="217232" y="529124"/>
              <a:ext cx="1552865" cy="112383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3" name="TextBox 32"/>
          <p:cNvSpPr txBox="1"/>
          <p:nvPr/>
        </p:nvSpPr>
        <p:spPr>
          <a:xfrm>
            <a:off x="2379494" y="1605915"/>
            <a:ext cx="6347529" cy="530898"/>
          </a:xfrm>
          <a:prstGeom prst="rect">
            <a:avLst/>
          </a:prstGeom>
          <a:noFill/>
        </p:spPr>
        <p:txBody>
          <a:bodyPr wrap="square" lIns="91400" tIns="45700" rIns="91400" bIns="4570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Enable Customers to leverage next generation Collaboration Experiences by upgrading to Cisco Unified Communications Manager 9.1 or higher!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43013" y="2532060"/>
            <a:ext cx="3080969" cy="415082"/>
          </a:xfrm>
          <a:prstGeom prst="rect">
            <a:avLst/>
          </a:prstGeom>
          <a:solidFill>
            <a:schemeClr val="bg1"/>
          </a:solidFill>
          <a:ln>
            <a:solidFill>
              <a:srgbClr val="528633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Drive to 9 Upgrade Process</a:t>
            </a:r>
          </a:p>
        </p:txBody>
      </p:sp>
    </p:spTree>
    <p:extLst>
      <p:ext uri="{BB962C8B-B14F-4D97-AF65-F5344CB8AC3E}">
        <p14:creationId xmlns:p14="http://schemas.microsoft.com/office/powerpoint/2010/main" val="7476469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9707" y="131242"/>
            <a:ext cx="8588861" cy="628650"/>
          </a:xfrm>
        </p:spPr>
        <p:txBody>
          <a:bodyPr/>
          <a:lstStyle/>
          <a:p>
            <a:r>
              <a:rPr lang="en-US" dirty="0" smtClean="0"/>
              <a:t>Upgrade Procedure</a:t>
            </a:r>
            <a:br>
              <a:rPr lang="en-US" dirty="0" smtClean="0"/>
            </a:br>
            <a:r>
              <a:rPr lang="en-US" sz="1800" dirty="0"/>
              <a:t>Step By Step Instructions</a:t>
            </a:r>
          </a:p>
        </p:txBody>
      </p:sp>
      <p:cxnSp>
        <p:nvCxnSpPr>
          <p:cNvPr id="13" name="Straight Connector 12"/>
          <p:cNvCxnSpPr>
            <a:stCxn id="12" idx="6"/>
          </p:cNvCxnSpPr>
          <p:nvPr/>
        </p:nvCxnSpPr>
        <p:spPr>
          <a:xfrm>
            <a:off x="4860114" y="1193998"/>
            <a:ext cx="1349974" cy="60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698648" y="952812"/>
            <a:ext cx="470136" cy="47015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 smtClean="0"/>
              <a:t>1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189393" y="1193981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569886" y="952812"/>
            <a:ext cx="470136" cy="4701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/>
              <a:t>2</a:t>
            </a:r>
            <a:endParaRPr lang="en-US" dirty="0" smtClean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064428" y="1193966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389979" y="958917"/>
            <a:ext cx="470136" cy="4701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 smtClean="0"/>
              <a:t>3</a:t>
            </a:r>
          </a:p>
        </p:txBody>
      </p:sp>
      <p:sp>
        <p:nvSpPr>
          <p:cNvPr id="14" name="Oval 13"/>
          <p:cNvSpPr/>
          <p:nvPr/>
        </p:nvSpPr>
        <p:spPr>
          <a:xfrm>
            <a:off x="6228389" y="952812"/>
            <a:ext cx="470136" cy="4701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 smtClean="0"/>
              <a:t>4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710736" y="1206194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8064048" y="977223"/>
            <a:ext cx="470136" cy="4701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/>
              <a:t>5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43004" y="1569461"/>
            <a:ext cx="1406607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04" tIns="45702" rIns="91404" bIns="45702" rtlCol="0">
            <a:spAutoFit/>
          </a:bodyPr>
          <a:lstStyle/>
          <a:p>
            <a:pPr algn="ctr"/>
            <a:r>
              <a:rPr lang="en-US" sz="1200" dirty="0"/>
              <a:t>Run Readiness Assessment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9611" y="1584083"/>
            <a:ext cx="7147093" cy="35393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accent6"/>
                </a:solidFill>
              </a:rPr>
              <a:t>Perform readiness assessment including system compatibility checks with other UC applications</a:t>
            </a:r>
            <a:endParaRPr lang="en-US" sz="1100" dirty="0">
              <a:solidFill>
                <a:schemeClr val="accent6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649611" y="2031117"/>
            <a:ext cx="6847821" cy="0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569682" y="2185544"/>
            <a:ext cx="3758261" cy="46166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04" tIns="45702" rIns="91404" bIns="45702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Web Tool - Upgrade Readiness Assessment: </a:t>
            </a:r>
            <a:r>
              <a:rPr lang="en-US" sz="1200" dirty="0">
                <a:solidFill>
                  <a:schemeClr val="bg1"/>
                </a:solidFill>
                <a:hlinkClick r:id="rId3"/>
              </a:rPr>
              <a:t>http://tools.cisco.com/cucst/upgrade/index.jsp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1147" y="2179733"/>
            <a:ext cx="3770341" cy="461661"/>
          </a:xfrm>
          <a:prstGeom prst="rect">
            <a:avLst/>
          </a:prstGeom>
          <a:solidFill>
            <a:schemeClr val="accent6"/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04" tIns="45702" rIns="91404" bIns="45702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</a:rPr>
              <a:t>iPad</a:t>
            </a:r>
            <a:r>
              <a:rPr lang="en-US" sz="1200" dirty="0">
                <a:solidFill>
                  <a:schemeClr val="bg1"/>
                </a:solidFill>
              </a:rPr>
              <a:t> App - CUCM Collaboration Central:</a:t>
            </a:r>
          </a:p>
          <a:p>
            <a:r>
              <a:rPr lang="en-US" sz="1200" dirty="0">
                <a:solidFill>
                  <a:schemeClr val="bg1"/>
                </a:solidFill>
                <a:hlinkClick r:id="rId4"/>
              </a:rPr>
              <a:t>https://itunes.apple.com/us/app/id650114526?mt=8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7074" y="3031979"/>
            <a:ext cx="7949031" cy="146192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04" tIns="45702" rIns="91404" bIns="45702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654" indent="-285654">
              <a:lnSpc>
                <a:spcPct val="150000"/>
              </a:lnSpc>
              <a:buFont typeface="Wingdings" charset="2"/>
              <a:buChar char="Ø"/>
            </a:pPr>
            <a:r>
              <a:rPr lang="en-US" sz="1200" dirty="0">
                <a:solidFill>
                  <a:schemeClr val="accent6"/>
                </a:solidFill>
              </a:rPr>
              <a:t>Use one of the tools to generate readiness report.</a:t>
            </a:r>
          </a:p>
          <a:p>
            <a:pPr marL="285654" indent="-285654">
              <a:lnSpc>
                <a:spcPct val="150000"/>
              </a:lnSpc>
              <a:buFont typeface="Wingdings" charset="2"/>
              <a:buChar char="Ø"/>
            </a:pPr>
            <a:r>
              <a:rPr lang="en-US" sz="1200" dirty="0">
                <a:solidFill>
                  <a:schemeClr val="accent6"/>
                </a:solidFill>
              </a:rPr>
              <a:t>Remediate any gaps, including UC system application compatibility, CUCM HW, Gateways and endpoints</a:t>
            </a:r>
          </a:p>
          <a:p>
            <a:pPr marL="285654" indent="-285654">
              <a:lnSpc>
                <a:spcPct val="150000"/>
              </a:lnSpc>
              <a:buFont typeface="Wingdings" charset="2"/>
              <a:buChar char="Ø"/>
            </a:pPr>
            <a:r>
              <a:rPr lang="en-US" sz="1200" dirty="0">
                <a:solidFill>
                  <a:schemeClr val="accent6"/>
                </a:solidFill>
              </a:rPr>
              <a:t>Download the required software from PUT: </a:t>
            </a:r>
            <a:r>
              <a:rPr lang="en-US" sz="1200" dirty="0">
                <a:solidFill>
                  <a:schemeClr val="accent6"/>
                </a:solidFill>
                <a:hlinkClick r:id="rId5"/>
              </a:rPr>
              <a:t>http://tools.cisco.com/gct/Upgrade/jsp/index.jsp</a:t>
            </a:r>
            <a:endParaRPr lang="en-US" sz="1200" dirty="0">
              <a:solidFill>
                <a:schemeClr val="accent6"/>
              </a:solidFill>
            </a:endParaRPr>
          </a:p>
          <a:p>
            <a:pPr marL="285654" indent="-285654">
              <a:lnSpc>
                <a:spcPct val="150000"/>
              </a:lnSpc>
              <a:buFont typeface="Wingdings" charset="2"/>
              <a:buChar char="Ø"/>
            </a:pPr>
            <a:r>
              <a:rPr lang="en-US" sz="1200" dirty="0">
                <a:solidFill>
                  <a:schemeClr val="accent6"/>
                </a:solidFill>
              </a:rPr>
              <a:t>Chose one of the recommended upgrade options provided by the readiness assessment.</a:t>
            </a:r>
          </a:p>
          <a:p>
            <a:pPr marL="285654" indent="-285654">
              <a:lnSpc>
                <a:spcPct val="150000"/>
              </a:lnSpc>
              <a:buFont typeface="Wingdings" charset="2"/>
              <a:buChar char="Ø"/>
            </a:pPr>
            <a:r>
              <a:rPr lang="en-US" sz="1200" dirty="0">
                <a:solidFill>
                  <a:schemeClr val="accent6"/>
                </a:solidFill>
              </a:rPr>
              <a:t>If choosing “jump” upgrade, obtain the intermediate 6.1(x) or 7.1(x) software by opening a TAC case.</a:t>
            </a:r>
          </a:p>
        </p:txBody>
      </p:sp>
    </p:spTree>
    <p:extLst>
      <p:ext uri="{BB962C8B-B14F-4D97-AF65-F5344CB8AC3E}">
        <p14:creationId xmlns:p14="http://schemas.microsoft.com/office/powerpoint/2010/main" val="341299464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71045" y="699403"/>
            <a:ext cx="7835536" cy="494569"/>
            <a:chOff x="698648" y="952812"/>
            <a:chExt cx="7835536" cy="494569"/>
          </a:xfrm>
        </p:grpSpPr>
        <p:cxnSp>
          <p:nvCxnSpPr>
            <p:cNvPr id="13" name="Straight Connector 12"/>
            <p:cNvCxnSpPr>
              <a:stCxn id="12" idx="6"/>
            </p:cNvCxnSpPr>
            <p:nvPr/>
          </p:nvCxnSpPr>
          <p:spPr>
            <a:xfrm>
              <a:off x="4860114" y="1193998"/>
              <a:ext cx="1349974" cy="609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98648" y="952812"/>
              <a:ext cx="470136" cy="47015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8" tIns="45714" rIns="91428" bIns="45714" rtlCol="0" anchor="ctr"/>
            <a:lstStyle/>
            <a:p>
              <a:pPr algn="ctr"/>
              <a:r>
                <a:rPr lang="en-US" dirty="0" smtClean="0"/>
                <a:t>1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1189393" y="1193981"/>
              <a:ext cx="1353312" cy="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2569886" y="952812"/>
              <a:ext cx="470136" cy="47015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8" tIns="45714" rIns="91428" bIns="45714"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3064428" y="1193966"/>
              <a:ext cx="1353312" cy="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4389979" y="958917"/>
              <a:ext cx="470136" cy="47015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8" tIns="45714" rIns="91428" bIns="45714" rtlCol="0" anchor="ctr"/>
            <a:lstStyle/>
            <a:p>
              <a:pPr algn="ctr"/>
              <a:r>
                <a:rPr lang="en-US" dirty="0" smtClean="0"/>
                <a:t>3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6228389" y="952812"/>
              <a:ext cx="470136" cy="47015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8" tIns="45714" rIns="91428" bIns="45714" rtlCol="0" anchor="ctr"/>
            <a:lstStyle/>
            <a:p>
              <a:pPr algn="ctr"/>
              <a:r>
                <a:rPr lang="en-US" dirty="0" smtClean="0"/>
                <a:t>4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6710736" y="1206194"/>
              <a:ext cx="1353312" cy="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8064048" y="977223"/>
              <a:ext cx="470136" cy="47015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8" tIns="45714" rIns="91428" bIns="45714" rtlCol="0" anchor="ctr"/>
            <a:lstStyle/>
            <a:p>
              <a:pPr algn="ctr"/>
              <a:r>
                <a:rPr lang="en-US" dirty="0"/>
                <a:t>5</a:t>
              </a:r>
              <a:endParaRPr lang="en-US" dirty="0" smtClean="0"/>
            </a:p>
          </p:txBody>
        </p:sp>
      </p:grpSp>
      <p:cxnSp>
        <p:nvCxnSpPr>
          <p:cNvPr id="24" name="Straight Connector 23"/>
          <p:cNvCxnSpPr/>
          <p:nvPr/>
        </p:nvCxnSpPr>
        <p:spPr>
          <a:xfrm>
            <a:off x="3423973" y="1691272"/>
            <a:ext cx="5205130" cy="0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015762" y="1229612"/>
            <a:ext cx="1408211" cy="461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16" tIns="45708" rIns="91416" bIns="45708">
            <a:spAutoFit/>
          </a:bodyPr>
          <a:lstStyle>
            <a:defPPr>
              <a:defRPr lang="en-US"/>
            </a:defPPr>
            <a:lvl1pPr marL="285750" indent="-285750">
              <a:buFont typeface="Arial"/>
              <a:buChar char="•"/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rgbClr val="FFFFFF"/>
                </a:solidFill>
              </a:rPr>
              <a:t>Pre-Upgrade </a:t>
            </a:r>
            <a:r>
              <a:rPr lang="en-US" dirty="0" smtClean="0">
                <a:solidFill>
                  <a:srgbClr val="FFFFFF"/>
                </a:solidFill>
              </a:rPr>
              <a:t>Checklist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77444" y="1348706"/>
            <a:ext cx="5604023" cy="35394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Perform pre-upgrade tasks in preparation of the upgrade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404147" y="2459861"/>
            <a:ext cx="184666" cy="276999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endParaRPr lang="en-US" sz="1200"/>
          </a:p>
        </p:txBody>
      </p:sp>
      <p:sp>
        <p:nvSpPr>
          <p:cNvPr id="31" name="TextBox 30"/>
          <p:cNvSpPr txBox="1"/>
          <p:nvPr/>
        </p:nvSpPr>
        <p:spPr>
          <a:xfrm>
            <a:off x="4404147" y="2459861"/>
            <a:ext cx="184666" cy="276999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endParaRPr lang="en-US" sz="1200"/>
          </a:p>
        </p:txBody>
      </p:sp>
      <p:sp>
        <p:nvSpPr>
          <p:cNvPr id="44" name="Rectangle 43"/>
          <p:cNvSpPr/>
          <p:nvPr/>
        </p:nvSpPr>
        <p:spPr>
          <a:xfrm>
            <a:off x="202109" y="1815380"/>
            <a:ext cx="4160267" cy="2123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16" tIns="45708" rIns="91416" bIns="45708">
            <a:spAutoFit/>
          </a:bodyPr>
          <a:lstStyle/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Review the Release notes for 9.1(2)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Perform bug-scrubs and evaluate impact of any open bugs to your configuration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Remediate any gaps as identified in Readiness Report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Schedule maintenance windows 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Plan for required downtime during maintenance windows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Upgrade Phone Firmware/ IOS Voice Gateway/ Associated UC Applications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Migrate to Cisco Unified X Attendant Console (</a:t>
            </a:r>
            <a:r>
              <a:rPr lang="en-US" sz="1200" dirty="0" err="1">
                <a:solidFill>
                  <a:srgbClr val="FFFFFF"/>
                </a:solidFill>
              </a:rPr>
              <a:t>CUxAC</a:t>
            </a:r>
            <a:r>
              <a:rPr lang="en-US" sz="1200" dirty="0">
                <a:solidFill>
                  <a:srgbClr val="FFFFFF"/>
                </a:solidFill>
              </a:rPr>
              <a:t>) before or during Unified CM 9.X upgrade</a:t>
            </a:r>
          </a:p>
        </p:txBody>
      </p:sp>
      <p:sp>
        <p:nvSpPr>
          <p:cNvPr id="25" name="Title 3"/>
          <p:cNvSpPr txBox="1">
            <a:spLocks/>
          </p:cNvSpPr>
          <p:nvPr/>
        </p:nvSpPr>
        <p:spPr>
          <a:xfrm>
            <a:off x="113691" y="70747"/>
            <a:ext cx="8580923" cy="628650"/>
          </a:xfrm>
          <a:prstGeom prst="rect">
            <a:avLst/>
          </a:prstGeom>
        </p:spPr>
        <p:txBody>
          <a:bodyPr vert="horz" lIns="61703" tIns="34282" rIns="61703" bIns="34282" rtlCol="0" anchor="b" anchorCtr="0">
            <a:noAutofit/>
          </a:bodyPr>
          <a:lstStyle>
            <a:lvl1pPr algn="l" defTabSz="685862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rgbClr val="2BA2CC"/>
                    </a:gs>
                    <a:gs pos="100000">
                      <a:srgbClr val="2C2B70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Upgrade Procedure</a:t>
            </a:r>
            <a:br>
              <a:rPr lang="en-US" dirty="0" smtClean="0"/>
            </a:br>
            <a:r>
              <a:rPr lang="en-US" sz="1800" dirty="0"/>
              <a:t>Step By Step Instructions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588813" y="1815380"/>
            <a:ext cx="4195920" cy="2123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16" tIns="45708" rIns="91416" bIns="45708">
            <a:spAutoFit/>
          </a:bodyPr>
          <a:lstStyle/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Document Production CUCM Locales and Phone Locales 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Manual back-up of background images and customized ringtones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Document network parameters of Production Cluster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Document registered device count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Purge CDR records to reduce upgrade time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Make sure the DB Replication Status is ‘2’ before upgrade</a:t>
            </a:r>
          </a:p>
          <a:p>
            <a:pPr marL="171408" indent="-171408"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Restrict admin access during upgrade to avoid upgrade failures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1194" y="4077247"/>
            <a:ext cx="8941891" cy="6309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16" tIns="45708" rIns="91416" bIns="45708">
            <a:spAutoFit/>
          </a:bodyPr>
          <a:lstStyle/>
          <a:p>
            <a:pPr marL="171408" indent="-171408">
              <a:lnSpc>
                <a:spcPct val="150000"/>
              </a:lnSpc>
              <a:buFont typeface="Arial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Proactive TAC case can be opened for you to help you through the upgrade 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http://www.cisco.com/web/partners/tools/pdi.html</a:t>
            </a:r>
            <a:endParaRPr lang="en-US" sz="1200" dirty="0">
              <a:solidFill>
                <a:schemeClr val="tx1"/>
              </a:solidFill>
            </a:endParaRPr>
          </a:p>
          <a:p>
            <a:pPr marL="171408" indent="-171408">
              <a:lnSpc>
                <a:spcPct val="150000"/>
              </a:lnSpc>
              <a:buFont typeface="Arial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Cisco PDI Help Desk has been trained specifically on upgrades and will be available 12x5 for partners 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hd-uc@cisco.com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73346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>
            <a:stCxn id="12" idx="6"/>
          </p:cNvCxnSpPr>
          <p:nvPr/>
        </p:nvCxnSpPr>
        <p:spPr>
          <a:xfrm>
            <a:off x="4860114" y="1193998"/>
            <a:ext cx="1349974" cy="60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698648" y="952812"/>
            <a:ext cx="470136" cy="47015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 smtClean="0"/>
              <a:t>1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189393" y="1193981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569886" y="952812"/>
            <a:ext cx="470136" cy="47015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/>
              <a:t>2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064428" y="1193966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389979" y="958917"/>
            <a:ext cx="470136" cy="47015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4" name="Oval 13"/>
          <p:cNvSpPr/>
          <p:nvPr/>
        </p:nvSpPr>
        <p:spPr>
          <a:xfrm>
            <a:off x="6228389" y="952812"/>
            <a:ext cx="470136" cy="4701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 smtClean="0"/>
              <a:t>4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710736" y="1206194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8064048" y="977223"/>
            <a:ext cx="470136" cy="4701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/>
              <a:t>5</a:t>
            </a:r>
            <a:endParaRPr lang="en-US" dirty="0" smtClean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264243" y="1991830"/>
            <a:ext cx="3237357" cy="0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65417" y="1529795"/>
            <a:ext cx="1295723" cy="461653"/>
          </a:xfrm>
          <a:prstGeom prst="rect">
            <a:avLst/>
          </a:prstGeom>
          <a:solidFill>
            <a:srgbClr val="9D5D2D"/>
          </a:solidFill>
          <a:ln w="28575" cmpd="sng">
            <a:solidFill>
              <a:srgbClr val="534734"/>
            </a:solidFill>
          </a:ln>
        </p:spPr>
        <p:txBody>
          <a:bodyPr wrap="square" lIns="91404" tIns="45702" rIns="91404" bIns="45702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License 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Planning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47117" y="2291642"/>
            <a:ext cx="184666" cy="276999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endParaRPr lang="en-US" sz="1200"/>
          </a:p>
        </p:txBody>
      </p:sp>
      <p:sp>
        <p:nvSpPr>
          <p:cNvPr id="19" name="TextBox 18"/>
          <p:cNvSpPr txBox="1"/>
          <p:nvPr/>
        </p:nvSpPr>
        <p:spPr>
          <a:xfrm>
            <a:off x="4547117" y="2291642"/>
            <a:ext cx="184666" cy="276999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endParaRPr lang="en-US" sz="1200"/>
          </a:p>
        </p:txBody>
      </p:sp>
      <p:grpSp>
        <p:nvGrpSpPr>
          <p:cNvPr id="2" name="Group 1"/>
          <p:cNvGrpSpPr/>
          <p:nvPr/>
        </p:nvGrpSpPr>
        <p:grpSpPr>
          <a:xfrm>
            <a:off x="5134847" y="2157830"/>
            <a:ext cx="4271612" cy="2178781"/>
            <a:chOff x="4200891" y="2291641"/>
            <a:chExt cx="5086080" cy="2096030"/>
          </a:xfrm>
        </p:grpSpPr>
        <p:pic>
          <p:nvPicPr>
            <p:cNvPr id="20" name="Picture 3" descr="\\psf\Home\Desktop\Work_In_Progress\2012\Cisco\voice.e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rgbClr val="B42F08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3164" y="3658569"/>
              <a:ext cx="417034" cy="443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>
              <a:off x="4343162" y="2291641"/>
              <a:ext cx="475678" cy="475678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977" b="100000" l="0" r="100000">
                          <a14:foregroundMark x1="27734" y1="52441" x2="27734" y2="52441"/>
                        </a14:backgroundRemoval>
                      </a14:imgEffect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200891" y="2937088"/>
              <a:ext cx="703384" cy="562707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5015358" y="2961249"/>
              <a:ext cx="4213024" cy="444119"/>
            </a:xfrm>
            <a:prstGeom prst="rect">
              <a:avLst/>
            </a:prstGeom>
          </p:spPr>
          <p:txBody>
            <a:bodyPr wrap="square" lIns="91428" tIns="45714" rIns="91428" bIns="45714">
              <a:spAutoFit/>
            </a:bodyPr>
            <a:lstStyle/>
            <a:p>
              <a:r>
                <a:rPr lang="en-US" sz="1200" dirty="0"/>
                <a:t>Email GLO:</a:t>
              </a:r>
              <a:endParaRPr lang="en-US" sz="1200" dirty="0">
                <a:hlinkClick r:id="rId7"/>
              </a:endParaRPr>
            </a:p>
            <a:p>
              <a:r>
                <a:rPr lang="en-US" sz="1200" u="sng" dirty="0">
                  <a:hlinkClick r:id="rId8"/>
                </a:rPr>
                <a:t>licensing@cisco.com</a:t>
              </a:r>
              <a:endParaRPr lang="en-US" sz="1200" u="sng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15359" y="3617856"/>
              <a:ext cx="4271612" cy="769815"/>
            </a:xfrm>
            <a:prstGeom prst="rect">
              <a:avLst/>
            </a:prstGeom>
          </p:spPr>
          <p:txBody>
            <a:bodyPr wrap="square" lIns="91428" tIns="45714" rIns="91428" bIns="45714">
              <a:spAutoFit/>
            </a:bodyPr>
            <a:lstStyle/>
            <a:p>
              <a:r>
                <a:rPr lang="en-US" sz="1200" dirty="0"/>
                <a:t>Worldwide Telephone Numbers (Press 3 for Licensing):</a:t>
              </a:r>
            </a:p>
            <a:p>
              <a:r>
                <a:rPr lang="en-US" sz="1100" dirty="0">
                  <a:hlinkClick r:id="rId9"/>
                </a:rPr>
                <a:t>www.cisco.com/en/US/support/tsd_cisco_worldwide_contacts.html</a:t>
              </a:r>
              <a:endParaRPr lang="en-US" sz="11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015358" y="2304638"/>
              <a:ext cx="4213024" cy="621772"/>
            </a:xfrm>
            <a:prstGeom prst="rect">
              <a:avLst/>
            </a:prstGeom>
          </p:spPr>
          <p:txBody>
            <a:bodyPr wrap="square" lIns="91428" tIns="45714" rIns="91428" bIns="45714">
              <a:spAutoFit/>
            </a:bodyPr>
            <a:lstStyle/>
            <a:p>
              <a:r>
                <a:rPr lang="en-US" sz="1200" dirty="0"/>
                <a:t>Open a Case Online (Select Problem Type as “Licensing”):</a:t>
              </a:r>
            </a:p>
            <a:p>
              <a:r>
                <a:rPr lang="en-US" sz="1200" dirty="0">
                  <a:hlinkClick r:id="rId10"/>
                </a:rPr>
                <a:t>http://cisco.com/tac/caseopen</a:t>
              </a:r>
              <a:endParaRPr lang="en-US" sz="12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12357" y="2148770"/>
            <a:ext cx="4619426" cy="1938956"/>
          </a:xfrm>
          <a:prstGeom prst="rect">
            <a:avLst/>
          </a:prstGeom>
          <a:solidFill>
            <a:srgbClr val="9D5D2D"/>
          </a:solidFill>
          <a:ln w="28575" cmpd="sng">
            <a:solidFill>
              <a:srgbClr val="534734"/>
            </a:solidFill>
          </a:ln>
        </p:spPr>
        <p:txBody>
          <a:bodyPr wrap="square" lIns="91404" tIns="45702" rIns="91404" bIns="45702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pPr marL="171408" indent="-171408">
              <a:buFont typeface="Wingdings" charset="2"/>
              <a:buChar char="ü"/>
            </a:pPr>
            <a:r>
              <a:rPr lang="en-US" dirty="0"/>
              <a:t>Run License Count Utility </a:t>
            </a:r>
            <a:r>
              <a:rPr lang="en-US" dirty="0" smtClean="0"/>
              <a:t>(LCU) </a:t>
            </a:r>
            <a:r>
              <a:rPr lang="en-US" dirty="0"/>
              <a:t>on existing system for </a:t>
            </a:r>
            <a:r>
              <a:rPr lang="en-US" dirty="0" smtClean="0"/>
              <a:t>5.</a:t>
            </a:r>
            <a:r>
              <a:rPr lang="en-US" dirty="0"/>
              <a:t>x/</a:t>
            </a:r>
            <a:r>
              <a:rPr lang="en-US" dirty="0" smtClean="0"/>
              <a:t>higher. Download from Cisco Download site </a:t>
            </a:r>
            <a:r>
              <a:rPr lang="en-US" dirty="0" smtClean="0">
                <a:hlinkClick r:id="rId11"/>
              </a:rPr>
              <a:t>License Count Utility</a:t>
            </a:r>
            <a:endParaRPr lang="en-US" dirty="0"/>
          </a:p>
          <a:p>
            <a:pPr marL="171408" indent="-171408">
              <a:buFont typeface="Wingdings" charset="2"/>
              <a:buChar char="ü"/>
            </a:pPr>
            <a:r>
              <a:rPr lang="en-US" dirty="0" smtClean="0"/>
              <a:t>Contact </a:t>
            </a:r>
            <a:r>
              <a:rPr lang="en-US" dirty="0"/>
              <a:t>GLO to understand current license entitlement </a:t>
            </a:r>
            <a:endParaRPr lang="en-US" dirty="0" smtClean="0"/>
          </a:p>
          <a:p>
            <a:pPr marL="171408" indent="-171408">
              <a:buFont typeface="Wingdings" charset="2"/>
              <a:buChar char="ü"/>
            </a:pPr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the drive to 9 </a:t>
            </a:r>
            <a:r>
              <a:rPr lang="en-US" dirty="0" smtClean="0"/>
              <a:t>promotions through CB+ </a:t>
            </a:r>
            <a:r>
              <a:rPr lang="en-US" dirty="0"/>
              <a:t>to up level current licenses or </a:t>
            </a:r>
            <a:r>
              <a:rPr lang="en-US" dirty="0" smtClean="0"/>
              <a:t>convert unused </a:t>
            </a:r>
            <a:r>
              <a:rPr lang="en-US" dirty="0"/>
              <a:t>DLUs </a:t>
            </a:r>
            <a:endParaRPr lang="en-US" dirty="0" smtClean="0"/>
          </a:p>
          <a:p>
            <a:pPr marL="171408" indent="-171408">
              <a:buFont typeface="Wingdings" charset="2"/>
              <a:buChar char="ü"/>
              <a:defRPr/>
            </a:pPr>
            <a:r>
              <a:rPr lang="en-US" dirty="0"/>
              <a:t>Fulfill any unused license </a:t>
            </a:r>
            <a:r>
              <a:rPr lang="en-US" dirty="0" smtClean="0"/>
              <a:t>PAKs</a:t>
            </a:r>
            <a:endParaRPr lang="en-US" b="1" dirty="0">
              <a:solidFill>
                <a:srgbClr val="C00000"/>
              </a:solidFill>
            </a:endParaRPr>
          </a:p>
          <a:p>
            <a:pPr marL="171408" indent="-171408">
              <a:buFont typeface="Wingdings" charset="2"/>
              <a:buChar char="ü"/>
              <a:defRPr/>
            </a:pPr>
            <a:r>
              <a:rPr lang="en-US" dirty="0"/>
              <a:t>Install all </a:t>
            </a:r>
            <a:r>
              <a:rPr lang="en-US" dirty="0" smtClean="0"/>
              <a:t>pre-9.x licenses prior to upgrade</a:t>
            </a:r>
          </a:p>
          <a:p>
            <a:pPr marL="171408" indent="-171408">
              <a:buFont typeface="Wingdings" charset="2"/>
              <a:buChar char="ü"/>
            </a:pPr>
            <a:r>
              <a:rPr lang="en-US" dirty="0" smtClean="0"/>
              <a:t>For more information</a:t>
            </a:r>
            <a:r>
              <a:rPr lang="en-US" dirty="0"/>
              <a:t>: </a:t>
            </a:r>
            <a:r>
              <a:rPr lang="en-US" dirty="0" smtClean="0">
                <a:hlinkClick r:id="rId12"/>
              </a:rPr>
              <a:t>https</a:t>
            </a:r>
            <a:r>
              <a:rPr lang="en-US" dirty="0">
                <a:hlinkClick r:id="rId12"/>
              </a:rPr>
              <a:t>://communities.cisco.com/docs/DOC-</a:t>
            </a:r>
            <a:r>
              <a:rPr lang="en-US" dirty="0" smtClean="0">
                <a:hlinkClick r:id="rId12"/>
              </a:rPr>
              <a:t>33804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2357" y="4336954"/>
            <a:ext cx="8883476" cy="738627"/>
          </a:xfrm>
          <a:prstGeom prst="rect">
            <a:avLst/>
          </a:prstGeom>
          <a:solidFill>
            <a:srgbClr val="90750F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1404" tIns="45702" rIns="91404" bIns="45702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Plan </a:t>
            </a:r>
            <a:r>
              <a:rPr lang="en-US" sz="1400" dirty="0"/>
              <a:t>for growth, unused DLU </a:t>
            </a:r>
            <a:r>
              <a:rPr lang="en-US" sz="1400" dirty="0" smtClean="0"/>
              <a:t>allocation</a:t>
            </a:r>
            <a:r>
              <a:rPr lang="en-US" sz="1400" dirty="0"/>
              <a:t> </a:t>
            </a:r>
            <a:r>
              <a:rPr lang="en-US" sz="1400" dirty="0" smtClean="0"/>
              <a:t>and additional UCSS.</a:t>
            </a:r>
            <a:endParaRPr lang="en-US" sz="1400" dirty="0" smtClean="0">
              <a:solidFill>
                <a:schemeClr val="bg1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You </a:t>
            </a:r>
            <a:r>
              <a:rPr lang="en-US" sz="1400" dirty="0">
                <a:solidFill>
                  <a:schemeClr val="bg1"/>
                </a:solidFill>
              </a:rPr>
              <a:t>must apply all pre-9.x licenses to CUCM before you upgrade. After upgrade, you cannot install pre-9.x licenses to the Enterprise License Manager.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136500" y="1646897"/>
            <a:ext cx="3398740" cy="35394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B42F08"/>
                </a:solidFill>
              </a:rPr>
              <a:t> Contact GLO for your 9.1 license entitlement</a:t>
            </a:r>
            <a:endParaRPr lang="en-US" sz="1100" dirty="0">
              <a:solidFill>
                <a:srgbClr val="B42F08"/>
              </a:solidFill>
            </a:endParaRPr>
          </a:p>
        </p:txBody>
      </p:sp>
      <p:sp>
        <p:nvSpPr>
          <p:cNvPr id="2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Procedure</a:t>
            </a:r>
            <a:br>
              <a:rPr lang="en-US" dirty="0" smtClean="0"/>
            </a:br>
            <a:r>
              <a:rPr lang="en-US" sz="1800" dirty="0"/>
              <a:t>Step By Step Instructions</a:t>
            </a:r>
          </a:p>
        </p:txBody>
      </p:sp>
    </p:spTree>
    <p:extLst>
      <p:ext uri="{BB962C8B-B14F-4D97-AF65-F5344CB8AC3E}">
        <p14:creationId xmlns:p14="http://schemas.microsoft.com/office/powerpoint/2010/main" val="260925895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60506"/>
            <a:ext cx="9052723" cy="3303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93" y="138704"/>
            <a:ext cx="8567244" cy="495229"/>
          </a:xfrm>
        </p:spPr>
        <p:txBody>
          <a:bodyPr/>
          <a:lstStyle/>
          <a:p>
            <a:r>
              <a:rPr lang="en-US" dirty="0" smtClean="0"/>
              <a:t>License Count Utility</a:t>
            </a:r>
            <a:endParaRPr lang="en-US" sz="320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7800" y="775635"/>
            <a:ext cx="8874922" cy="504950"/>
          </a:xfrm>
          <a:solidFill>
            <a:srgbClr val="B7D333"/>
          </a:solidFill>
        </p:spPr>
        <p:txBody>
          <a:bodyPr anchor="t" anchorCtr="0">
            <a:normAutofit/>
          </a:bodyPr>
          <a:lstStyle/>
          <a:p>
            <a:r>
              <a:rPr lang="en-US" sz="1600" dirty="0" smtClean="0">
                <a:solidFill>
                  <a:srgbClr val="534734"/>
                </a:solidFill>
              </a:rPr>
              <a:t>Use LCU for data </a:t>
            </a:r>
            <a:r>
              <a:rPr lang="en-US" sz="1600" dirty="0">
                <a:solidFill>
                  <a:srgbClr val="534734"/>
                </a:solidFill>
              </a:rPr>
              <a:t>gathering and submittal of the request for license </a:t>
            </a:r>
            <a:r>
              <a:rPr lang="en-US" sz="1600" dirty="0" smtClean="0">
                <a:solidFill>
                  <a:srgbClr val="534734"/>
                </a:solidFill>
              </a:rPr>
              <a:t>migration, prior to upgrade</a:t>
            </a:r>
            <a:endParaRPr lang="en-US" sz="1600" dirty="0">
              <a:solidFill>
                <a:srgbClr val="534734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52399" y="3975102"/>
            <a:ext cx="2252134" cy="26035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endParaRPr lang="en-US" dirty="0" smtClean="0">
              <a:noFill/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4957706" y="3975102"/>
            <a:ext cx="1346200" cy="260350"/>
          </a:xfrm>
          <a:prstGeom prst="wedgeRectCallout">
            <a:avLst>
              <a:gd name="adj1" fmla="val -63970"/>
              <a:gd name="adj2" fmla="val -915"/>
            </a:avLst>
          </a:prstGeom>
          <a:solidFill>
            <a:srgbClr val="FFFF6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IP/Hostname can be excluded for security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417" y="2734075"/>
            <a:ext cx="800100" cy="107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84165" y="2706864"/>
            <a:ext cx="420052" cy="219275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</a:rPr>
              <a:t>8.6.2</a:t>
            </a:r>
          </a:p>
        </p:txBody>
      </p:sp>
    </p:spTree>
    <p:extLst>
      <p:ext uri="{BB962C8B-B14F-4D97-AF65-F5344CB8AC3E}">
        <p14:creationId xmlns:p14="http://schemas.microsoft.com/office/powerpoint/2010/main" val="294547138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93" y="138704"/>
            <a:ext cx="8567244" cy="495229"/>
          </a:xfrm>
        </p:spPr>
        <p:txBody>
          <a:bodyPr/>
          <a:lstStyle/>
          <a:p>
            <a:r>
              <a:rPr lang="en-US" dirty="0"/>
              <a:t>License Count </a:t>
            </a:r>
            <a:r>
              <a:rPr lang="en-US" dirty="0" smtClean="0"/>
              <a:t>Utility</a:t>
            </a:r>
            <a:endParaRPr lang="en-US" sz="3200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391262" y="851482"/>
            <a:ext cx="2698406" cy="804180"/>
          </a:xfrm>
          <a:solidFill>
            <a:srgbClr val="B7D333"/>
          </a:solidFill>
        </p:spPr>
        <p:txBody>
          <a:bodyPr vert="horz" lIns="68535" tIns="34268" rIns="68535" bIns="34268" rtlCol="0" anchor="t" anchorCtr="0">
            <a:normAutofit/>
          </a:bodyPr>
          <a:lstStyle/>
          <a:p>
            <a:pPr marL="0" indent="0"/>
            <a:r>
              <a:rPr lang="en-US" sz="1600" dirty="0">
                <a:solidFill>
                  <a:srgbClr val="525252"/>
                </a:solidFill>
              </a:rPr>
              <a:t>Download generated report (signed zip file) and email to </a:t>
            </a:r>
            <a:r>
              <a:rPr lang="en-US" sz="1600" dirty="0">
                <a:hlinkClick r:id="rId2"/>
              </a:rPr>
              <a:t>licensing@cisco.com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6457950" y="850900"/>
            <a:ext cx="2686050" cy="804863"/>
          </a:xfrm>
          <a:solidFill>
            <a:srgbClr val="B7D333"/>
          </a:solidFill>
        </p:spPr>
        <p:txBody>
          <a:bodyPr vert="horz" lIns="68535" tIns="34268" rIns="68535" bIns="34268" rtlCol="0" anchor="t" anchorCtr="0">
            <a:normAutofit/>
          </a:bodyPr>
          <a:lstStyle/>
          <a:p>
            <a:pPr marL="0" indent="0">
              <a:buNone/>
            </a:pPr>
            <a:r>
              <a:rPr lang="en-US" sz="1600" dirty="0"/>
              <a:t>Review licensing assessment and place upgrade order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0" y="866775"/>
            <a:ext cx="2833688" cy="787400"/>
          </a:xfrm>
          <a:solidFill>
            <a:schemeClr val="accent5"/>
          </a:solidFill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1600" dirty="0"/>
              <a:t>Provide additional information to assist GLO in fulfilling the license migration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93" y="1963333"/>
            <a:ext cx="4842022" cy="3032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195" y="1963335"/>
            <a:ext cx="3858562" cy="203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3115394" y="1193956"/>
            <a:ext cx="275870" cy="162812"/>
          </a:xfrm>
          <a:prstGeom prst="rightArrow">
            <a:avLst/>
          </a:prstGeom>
          <a:solidFill>
            <a:srgbClr val="7F7F7F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spcCol="0" rtlCol="0" anchor="ctr"/>
          <a:lstStyle/>
          <a:p>
            <a:pPr algn="ctr"/>
            <a:endParaRPr lang="en-US" dirty="0" smtClean="0"/>
          </a:p>
        </p:txBody>
      </p:sp>
      <p:sp>
        <p:nvSpPr>
          <p:cNvPr id="9" name="Right Arrow 8"/>
          <p:cNvSpPr/>
          <p:nvPr/>
        </p:nvSpPr>
        <p:spPr>
          <a:xfrm>
            <a:off x="6117739" y="1193956"/>
            <a:ext cx="341000" cy="1628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spcCol="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8253771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61706" y="622922"/>
            <a:ext cx="7835536" cy="494568"/>
            <a:chOff x="698648" y="952811"/>
            <a:chExt cx="7835536" cy="494568"/>
          </a:xfrm>
        </p:grpSpPr>
        <p:cxnSp>
          <p:nvCxnSpPr>
            <p:cNvPr id="13" name="Straight Connector 12"/>
            <p:cNvCxnSpPr>
              <a:stCxn id="12" idx="6"/>
            </p:cNvCxnSpPr>
            <p:nvPr/>
          </p:nvCxnSpPr>
          <p:spPr>
            <a:xfrm>
              <a:off x="4860114" y="1193996"/>
              <a:ext cx="1349974" cy="609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98648" y="952811"/>
              <a:ext cx="470136" cy="47015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1189393" y="1193981"/>
              <a:ext cx="1353312" cy="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2569886" y="952811"/>
              <a:ext cx="470136" cy="47015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3064428" y="1193966"/>
              <a:ext cx="1353312" cy="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4389978" y="958917"/>
              <a:ext cx="470136" cy="47015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6228388" y="952811"/>
              <a:ext cx="470136" cy="47015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6710736" y="1206193"/>
              <a:ext cx="1353312" cy="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8064048" y="977221"/>
              <a:ext cx="470136" cy="47015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  <a:endParaRPr lang="en-US" dirty="0" smtClean="0"/>
            </a:p>
          </p:txBody>
        </p:sp>
      </p:grpSp>
      <p:cxnSp>
        <p:nvCxnSpPr>
          <p:cNvPr id="24" name="Straight Connector 23"/>
          <p:cNvCxnSpPr/>
          <p:nvPr/>
        </p:nvCxnSpPr>
        <p:spPr>
          <a:xfrm>
            <a:off x="561708" y="1857220"/>
            <a:ext cx="5253880" cy="3654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15587" y="1395573"/>
            <a:ext cx="1318824" cy="461653"/>
          </a:xfrm>
          <a:prstGeom prst="rect">
            <a:avLst/>
          </a:prstGeom>
          <a:solidFill>
            <a:srgbClr val="25B2B0"/>
          </a:solidFill>
          <a:ln w="28575" cmpd="sng">
            <a:solidFill>
              <a:srgbClr val="3A7D88"/>
            </a:solidFill>
          </a:ln>
        </p:spPr>
        <p:txBody>
          <a:bodyPr wrap="square" lIns="91404" tIns="45702" rIns="91404" bIns="45702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Upgrade </a:t>
            </a:r>
          </a:p>
          <a:p>
            <a:pPr algn="ctr"/>
            <a:r>
              <a:rPr lang="en-US" sz="1200" dirty="0">
                <a:solidFill>
                  <a:srgbClr val="FFFFFF"/>
                </a:solidFill>
              </a:rPr>
              <a:t>CUCM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61708" y="1503290"/>
            <a:ext cx="5253880" cy="35393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3A7D88"/>
                </a:solidFill>
              </a:rPr>
              <a:t>Perform the CUCM upgrade by following one of the customized procedures</a:t>
            </a:r>
            <a:endParaRPr lang="en-US" sz="1100" dirty="0">
              <a:solidFill>
                <a:srgbClr val="3A7D88"/>
              </a:solidFill>
            </a:endParaRPr>
          </a:p>
        </p:txBody>
      </p:sp>
      <p:sp>
        <p:nvSpPr>
          <p:cNvPr id="23" name="Title 3"/>
          <p:cNvSpPr>
            <a:spLocks noGrp="1"/>
          </p:cNvSpPr>
          <p:nvPr>
            <p:ph type="title"/>
          </p:nvPr>
        </p:nvSpPr>
        <p:spPr>
          <a:xfrm>
            <a:off x="229701" y="32139"/>
            <a:ext cx="8580924" cy="628650"/>
          </a:xfrm>
        </p:spPr>
        <p:txBody>
          <a:bodyPr/>
          <a:lstStyle/>
          <a:p>
            <a:r>
              <a:rPr lang="en-US" dirty="0" smtClean="0"/>
              <a:t>Upgrade Procedure</a:t>
            </a:r>
            <a:br>
              <a:rPr lang="en-US" dirty="0" smtClean="0"/>
            </a:br>
            <a:r>
              <a:rPr lang="en-US" sz="1800" dirty="0"/>
              <a:t>Step By Step Instructions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61706" y="2033368"/>
            <a:ext cx="5047210" cy="646294"/>
          </a:xfrm>
          <a:prstGeom prst="rect">
            <a:avLst/>
          </a:prstGeom>
          <a:solidFill>
            <a:srgbClr val="25B2B0"/>
          </a:solidFill>
          <a:ln w="28575" cmpd="sng">
            <a:solidFill>
              <a:srgbClr val="3A7D88"/>
            </a:solidFill>
          </a:ln>
        </p:spPr>
        <p:txBody>
          <a:bodyPr wrap="square" lIns="91404" tIns="45702" rIns="91404" bIns="45702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FFFFFF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171394" indent="-171394">
              <a:buFont typeface="Arial"/>
              <a:buChar char="•"/>
            </a:pPr>
            <a:r>
              <a:rPr lang="en-US" dirty="0"/>
              <a:t>Stop all configuration tasks</a:t>
            </a:r>
          </a:p>
          <a:p>
            <a:pPr marL="171394" indent="-171394">
              <a:buFont typeface="Arial"/>
              <a:buChar char="•"/>
            </a:pPr>
            <a:r>
              <a:rPr lang="en-US" dirty="0"/>
              <a:t>Disable extension mobility for the cluster</a:t>
            </a:r>
          </a:p>
          <a:p>
            <a:pPr marL="171394" indent="-171394">
              <a:buFont typeface="Arial"/>
              <a:buChar char="•"/>
            </a:pPr>
            <a:r>
              <a:rPr lang="en-US" dirty="0" smtClean="0"/>
              <a:t>Follow one of the upgrade procedures available for your scenario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1706" y="2898252"/>
            <a:ext cx="2051264" cy="276963"/>
          </a:xfrm>
          <a:prstGeom prst="rect">
            <a:avLst/>
          </a:prstGeom>
          <a:solidFill>
            <a:srgbClr val="25B2B0"/>
          </a:solidFill>
          <a:ln w="28575" cmpd="sng">
            <a:solidFill>
              <a:srgbClr val="3A7D88"/>
            </a:solidFill>
          </a:ln>
        </p:spPr>
        <p:txBody>
          <a:bodyPr wrap="square" lIns="91404" tIns="45702" rIns="91404" bIns="45702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FFFFFF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dirty="0" smtClean="0"/>
              <a:t>Direct Upgrade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1706" y="3519338"/>
            <a:ext cx="2051264" cy="276963"/>
          </a:xfrm>
          <a:prstGeom prst="rect">
            <a:avLst/>
          </a:prstGeom>
          <a:solidFill>
            <a:srgbClr val="25B2B0"/>
          </a:solidFill>
          <a:ln w="28575" cmpd="sng">
            <a:solidFill>
              <a:srgbClr val="3A7D88"/>
            </a:solidFill>
          </a:ln>
        </p:spPr>
        <p:txBody>
          <a:bodyPr wrap="square" lIns="91404" tIns="45702" rIns="91404" bIns="45702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FFFFFF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dirty="0" smtClean="0"/>
              <a:t>High Availability Upgrade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61706" y="4106846"/>
            <a:ext cx="2051264" cy="276963"/>
          </a:xfrm>
          <a:prstGeom prst="rect">
            <a:avLst/>
          </a:prstGeom>
          <a:solidFill>
            <a:srgbClr val="25B2B0"/>
          </a:solidFill>
          <a:ln w="28575" cmpd="sng">
            <a:solidFill>
              <a:srgbClr val="3A7D88"/>
            </a:solidFill>
          </a:ln>
        </p:spPr>
        <p:txBody>
          <a:bodyPr wrap="square" lIns="91404" tIns="45702" rIns="91404" bIns="45702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FFFFFF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dirty="0" smtClean="0"/>
              <a:t>Jump Upgrade</a:t>
            </a:r>
          </a:p>
        </p:txBody>
      </p:sp>
      <p:sp>
        <p:nvSpPr>
          <p:cNvPr id="3" name="Rectangle 2"/>
          <p:cNvSpPr/>
          <p:nvPr/>
        </p:nvSpPr>
        <p:spPr>
          <a:xfrm>
            <a:off x="553297" y="3196637"/>
            <a:ext cx="5038800" cy="276999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r>
              <a:rPr lang="en-US" sz="1200" dirty="0"/>
              <a:t>Upgrade Directly on your existing hardware</a:t>
            </a:r>
          </a:p>
        </p:txBody>
      </p:sp>
      <p:sp>
        <p:nvSpPr>
          <p:cNvPr id="4" name="Rectangle 3"/>
          <p:cNvSpPr/>
          <p:nvPr/>
        </p:nvSpPr>
        <p:spPr>
          <a:xfrm>
            <a:off x="563478" y="3796322"/>
            <a:ext cx="6080581" cy="276999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r>
              <a:rPr lang="en-US" sz="1200" dirty="0"/>
              <a:t>Multi-hop: Migrate to new hardware providing maximum availability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561706" y="4383830"/>
            <a:ext cx="6267384" cy="276999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r>
              <a:rPr lang="en-US" sz="1200" dirty="0"/>
              <a:t>Multi- hop: Virtualize UCM in parallel to production, reduce risk and downtime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04147" y="2459861"/>
            <a:ext cx="184666" cy="276999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endParaRPr lang="en-US" sz="1200"/>
          </a:p>
        </p:txBody>
      </p:sp>
      <p:sp>
        <p:nvSpPr>
          <p:cNvPr id="30" name="TextBox 29"/>
          <p:cNvSpPr txBox="1"/>
          <p:nvPr/>
        </p:nvSpPr>
        <p:spPr>
          <a:xfrm>
            <a:off x="4404147" y="2459861"/>
            <a:ext cx="184666" cy="276999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endParaRPr lang="en-US" sz="1200"/>
          </a:p>
        </p:txBody>
      </p:sp>
      <p:pic>
        <p:nvPicPr>
          <p:cNvPr id="31" name="Picture 3" descr="\\psf\Home\Desktop\Work_In_Progress\2012\Cisco\voice.e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177" y="3808778"/>
            <a:ext cx="417034" cy="44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930176" y="2441847"/>
            <a:ext cx="475678" cy="47567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" b="100000" l="0" r="100000">
                        <a14:foregroundMark x1="27734" y1="52441" x2="27734" y2="52441"/>
                      </a14:backgroundRemoval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87905" y="3087293"/>
            <a:ext cx="703384" cy="562707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6534730" y="3129472"/>
            <a:ext cx="2449757" cy="461665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r>
              <a:rPr lang="en-US" sz="1200" dirty="0"/>
              <a:t>Email TAC:</a:t>
            </a:r>
            <a:endParaRPr lang="en-US" sz="1200" dirty="0">
              <a:hlinkClick r:id="rId7"/>
            </a:endParaRPr>
          </a:p>
          <a:p>
            <a:r>
              <a:rPr lang="en-US" sz="1200" u="sng" dirty="0">
                <a:hlinkClick r:id="rId8"/>
              </a:rPr>
              <a:t>tac@cisco.com</a:t>
            </a:r>
            <a:endParaRPr lang="en-US" sz="1200" u="sng" dirty="0"/>
          </a:p>
        </p:txBody>
      </p:sp>
      <p:sp>
        <p:nvSpPr>
          <p:cNvPr id="35" name="Rectangle 34"/>
          <p:cNvSpPr/>
          <p:nvPr/>
        </p:nvSpPr>
        <p:spPr>
          <a:xfrm>
            <a:off x="6534729" y="3786076"/>
            <a:ext cx="2570206" cy="623228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r>
              <a:rPr lang="en-US" sz="1200" dirty="0"/>
              <a:t>Worldwide Telephone Numbers: </a:t>
            </a:r>
            <a:r>
              <a:rPr lang="en-US" sz="1100" dirty="0">
                <a:hlinkClick r:id="rId9"/>
              </a:rPr>
              <a:t>www.cisco.com/en/US/support/tsd_cisco_worldwide_contacts.html</a:t>
            </a:r>
            <a:endParaRPr lang="en-US" sz="1100" dirty="0"/>
          </a:p>
        </p:txBody>
      </p:sp>
      <p:sp>
        <p:nvSpPr>
          <p:cNvPr id="36" name="Rectangle 35"/>
          <p:cNvSpPr/>
          <p:nvPr/>
        </p:nvSpPr>
        <p:spPr>
          <a:xfrm>
            <a:off x="6534729" y="2338528"/>
            <a:ext cx="2435696" cy="800195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r>
              <a:rPr lang="en-US" sz="1200" dirty="0"/>
              <a:t>Open a Case Online: </a:t>
            </a:r>
            <a:r>
              <a:rPr lang="en-US" sz="1100" dirty="0"/>
              <a:t>Select keyword “Communications Manager Upgrade to v9 (Drive-To-9 Initiative)” </a:t>
            </a:r>
          </a:p>
          <a:p>
            <a:r>
              <a:rPr lang="en-US" sz="1200" dirty="0">
                <a:hlinkClick r:id="rId10"/>
              </a:rPr>
              <a:t>http://cisco.com/tac/caseopen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505121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325" y="314325"/>
            <a:ext cx="6949493" cy="628650"/>
          </a:xfrm>
        </p:spPr>
        <p:txBody>
          <a:bodyPr/>
          <a:lstStyle/>
          <a:p>
            <a:r>
              <a:rPr lang="en-US" dirty="0" smtClean="0"/>
              <a:t>Follow the Simplified</a:t>
            </a:r>
            <a:r>
              <a:rPr lang="en-US" dirty="0"/>
              <a:t> </a:t>
            </a:r>
            <a:r>
              <a:rPr lang="en-US" dirty="0" smtClean="0"/>
              <a:t>Upgrade Procedure</a:t>
            </a:r>
            <a:br>
              <a:rPr lang="en-US" dirty="0" smtClean="0"/>
            </a:br>
            <a:r>
              <a:rPr lang="en-US" sz="1800" dirty="0"/>
              <a:t>Customized Collateral for Upgrade Procedures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689105"/>
              </p:ext>
            </p:extLst>
          </p:nvPr>
        </p:nvGraphicFramePr>
        <p:xfrm>
          <a:off x="493244" y="1175903"/>
          <a:ext cx="8231951" cy="3525221"/>
        </p:xfrm>
        <a:graphic>
          <a:graphicData uri="http://schemas.openxmlformats.org/drawingml/2006/table">
            <a:tbl>
              <a:tblPr firstRow="1" firstCol="1" bandRow="1" bandCol="1">
                <a:tableStyleId>{72833802-FEF1-4C79-8D5D-14CF1EAF98D9}</a:tableStyleId>
              </a:tblPr>
              <a:tblGrid>
                <a:gridCol w="2067077"/>
                <a:gridCol w="1473200"/>
                <a:gridCol w="1148080"/>
                <a:gridCol w="2373466"/>
                <a:gridCol w="1170128"/>
              </a:tblGrid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Current Release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Direct 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UCS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Direct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MCS</a:t>
                      </a:r>
                      <a:endParaRPr lang="en-US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High</a:t>
                      </a:r>
                      <a:r>
                        <a:rPr lang="en-US" sz="1200" baseline="0" dirty="0" smtClean="0"/>
                        <a:t> Availability</a:t>
                      </a:r>
                      <a:endParaRPr lang="en-US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Jump</a:t>
                      </a:r>
                    </a:p>
                    <a:p>
                      <a:endParaRPr lang="en-US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T="34290" marB="34290"/>
                </a:tc>
              </a:tr>
              <a:tr h="33763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8.6(1) – 9.0(1)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</a:tr>
              <a:tr h="43124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8.0.2 - 8.5.1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700" dirty="0" smtClean="0"/>
                    </a:p>
                    <a:p>
                      <a:endParaRPr lang="en-US" sz="700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6856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rgbClr val="FFFF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</a:tr>
              <a:tr h="5233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8.0.1, 7.1.3, 6.1.4 - 6.1.5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</a:tr>
              <a:tr h="39742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7.1.5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</a:tr>
              <a:tr h="53257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7.0.1 - 7.1.2, 6.1.2 - 6.1.3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34290" marB="34290"/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5.x(x)</a:t>
                      </a:r>
                      <a:endParaRPr lang="en-US" sz="1200" dirty="0"/>
                    </a:p>
                  </a:txBody>
                  <a:tcPr marT="34290" marB="34290"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>
                          <a:hlinkClick r:id="rId3"/>
                        </a:rPr>
                        <a:t>http://www.cisco.com/en/US/docs/voice_ip_comm/cucm/</a:t>
                      </a:r>
                      <a:br>
                        <a:rPr lang="en-US" sz="1200" dirty="0" smtClean="0">
                          <a:hlinkClick r:id="rId3"/>
                        </a:rPr>
                      </a:br>
                      <a:r>
                        <a:rPr lang="en-US" sz="1200" dirty="0" smtClean="0">
                          <a:hlinkClick r:id="rId3"/>
                        </a:rPr>
                        <a:t>upgrade/5_1/upgrd513.html</a:t>
                      </a:r>
                      <a:endParaRPr lang="en-US" sz="1200" dirty="0"/>
                    </a:p>
                  </a:txBody>
                  <a:tcPr marT="34290" marB="34290" anchor="b"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4.x(x)</a:t>
                      </a:r>
                      <a:endParaRPr lang="en-US" sz="1200" dirty="0"/>
                    </a:p>
                  </a:txBody>
                  <a:tcPr marT="34290" marB="34290"/>
                </a:tc>
                <a:tc gridSpan="4">
                  <a:txBody>
                    <a:bodyPr/>
                    <a:lstStyle/>
                    <a:p>
                      <a:pPr marL="0" algn="l" defTabSz="685606" rtl="0" eaLnBrk="1" latinLnBrk="0" hangingPunct="1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http://www.cisco.com/en/US/docs/voice_ip_comm/cucm/dma/</a:t>
                      </a:r>
                      <a:b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</a:b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7_0_1/dmaug701a.html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 anchor="b"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4076566" y="1644105"/>
            <a:ext cx="1069834" cy="2155816"/>
          </a:xfrm>
          <a:prstGeom prst="rect">
            <a:avLst/>
          </a:prstGeom>
          <a:solidFill>
            <a:schemeClr val="tx1">
              <a:lumMod val="75000"/>
              <a:alpha val="76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0" rIns="91400" bIns="45700" rtlCol="0" anchor="ctr"/>
          <a:lstStyle/>
          <a:p>
            <a:r>
              <a:rPr lang="en-US" sz="1200" dirty="0">
                <a:solidFill>
                  <a:srgbClr val="FFFFFF"/>
                </a:solidFill>
              </a:rPr>
              <a:t>Direct upgrade versions 6.1.2-9.0.1 to 9.1.1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21280" y="1628579"/>
            <a:ext cx="1384166" cy="735171"/>
          </a:xfrm>
          <a:prstGeom prst="rect">
            <a:avLst/>
          </a:prstGeom>
          <a:solidFill>
            <a:srgbClr val="0096D6">
              <a:alpha val="76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0" rIns="91400" bIns="45700" rtlCol="0" anchor="ctr"/>
          <a:lstStyle/>
          <a:p>
            <a:r>
              <a:rPr lang="en-US" sz="1200" dirty="0">
                <a:solidFill>
                  <a:srgbClr val="FFFFFF"/>
                </a:solidFill>
              </a:rPr>
              <a:t>Direct upgrade virtual versions 8.0.2-9.0.1 to 9.1.1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136249" y="3075029"/>
            <a:ext cx="954107" cy="230832"/>
          </a:xfrm>
          <a:prstGeom prst="rect">
            <a:avLst/>
          </a:prstGeom>
        </p:spPr>
        <p:txBody>
          <a:bodyPr wrap="none" lIns="91400" tIns="45700" rIns="91400" bIns="45700">
            <a:spAutoFit/>
          </a:bodyPr>
          <a:lstStyle/>
          <a:p>
            <a:r>
              <a:rPr lang="en-US" sz="900" dirty="0">
                <a:solidFill>
                  <a:srgbClr val="FFFFFF"/>
                </a:solidFill>
              </a:rPr>
              <a:t>EDCS-</a:t>
            </a:r>
            <a:r>
              <a:rPr lang="en-US" sz="900" dirty="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1244204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270798" y="3489574"/>
            <a:ext cx="954107" cy="230832"/>
          </a:xfrm>
          <a:prstGeom prst="rect">
            <a:avLst/>
          </a:prstGeom>
        </p:spPr>
        <p:txBody>
          <a:bodyPr wrap="none" lIns="91400" tIns="45700" rIns="91400" bIns="45700">
            <a:spAutoFit/>
          </a:bodyPr>
          <a:lstStyle/>
          <a:p>
            <a:r>
              <a:rPr lang="en-US" sz="900" dirty="0">
                <a:solidFill>
                  <a:srgbClr val="FFFFFF"/>
                </a:solidFill>
              </a:rPr>
              <a:t>EDCS-</a:t>
            </a:r>
            <a:r>
              <a:rPr lang="en-US" sz="900" dirty="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1245432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303335" y="2384666"/>
            <a:ext cx="421867" cy="230832"/>
          </a:xfrm>
          <a:prstGeom prst="rect">
            <a:avLst/>
          </a:prstGeom>
        </p:spPr>
        <p:txBody>
          <a:bodyPr wrap="none" lIns="91400" tIns="45700" rIns="91400" bIns="45700">
            <a:spAutoFit/>
          </a:bodyPr>
          <a:lstStyle/>
          <a:p>
            <a:pPr lvl="0"/>
            <a:r>
              <a:rPr lang="en-US" sz="900" b="1" dirty="0">
                <a:solidFill>
                  <a:srgbClr val="FFFFFF"/>
                </a:solidFill>
              </a:rPr>
              <a:t>TBD</a:t>
            </a:r>
          </a:p>
        </p:txBody>
      </p:sp>
      <p:sp>
        <p:nvSpPr>
          <p:cNvPr id="43" name="Rectangle 42"/>
          <p:cNvSpPr/>
          <p:nvPr/>
        </p:nvSpPr>
        <p:spPr>
          <a:xfrm>
            <a:off x="7546892" y="3271328"/>
            <a:ext cx="819681" cy="230832"/>
          </a:xfrm>
          <a:prstGeom prst="rect">
            <a:avLst/>
          </a:prstGeom>
        </p:spPr>
        <p:txBody>
          <a:bodyPr wrap="none" lIns="91400" tIns="45700" rIns="91400" bIns="45700">
            <a:spAutoFit/>
          </a:bodyPr>
          <a:lstStyle/>
          <a:p>
            <a:pPr lvl="0"/>
            <a:r>
              <a:rPr lang="en-US" sz="900" b="1" dirty="0">
                <a:solidFill>
                  <a:srgbClr val="FFFFFF"/>
                </a:solidFill>
              </a:rPr>
              <a:t>In Progress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607385" y="2556611"/>
            <a:ext cx="993087" cy="230832"/>
          </a:xfrm>
          <a:prstGeom prst="rect">
            <a:avLst/>
          </a:prstGeom>
        </p:spPr>
        <p:txBody>
          <a:bodyPr wrap="none" lIns="91400" tIns="45700" rIns="91400" bIns="45700">
            <a:spAutoFit/>
          </a:bodyPr>
          <a:lstStyle/>
          <a:p>
            <a:pPr lvl="0"/>
            <a:r>
              <a:rPr lang="en-US" sz="900" b="1" dirty="0">
                <a:solidFill>
                  <a:srgbClr val="FFFFFF"/>
                </a:solidFill>
              </a:rPr>
              <a:t>EDCS-1245853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220866" y="1630030"/>
            <a:ext cx="2326016" cy="621527"/>
          </a:xfrm>
          <a:prstGeom prst="rect">
            <a:avLst/>
          </a:prstGeom>
          <a:solidFill>
            <a:schemeClr val="tx1">
              <a:lumMod val="60000"/>
              <a:lumOff val="40000"/>
              <a:alpha val="76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0" rIns="91400" bIns="45700" rtlCol="0" anchor="ctr"/>
          <a:lstStyle/>
          <a:p>
            <a:r>
              <a:rPr lang="en-US" sz="1200" dirty="0">
                <a:solidFill>
                  <a:srgbClr val="FFFFFF"/>
                </a:solidFill>
              </a:rPr>
              <a:t>High Availability upgrade versions 8.0.2-9.0.1 to 9.1.1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223379" y="2285129"/>
            <a:ext cx="2323505" cy="542947"/>
          </a:xfrm>
          <a:prstGeom prst="rect">
            <a:avLst/>
          </a:prstGeom>
          <a:solidFill>
            <a:srgbClr val="0096D6">
              <a:alpha val="76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0" rIns="91400" bIns="45700" rtlCol="0" anchor="ctr"/>
          <a:lstStyle/>
          <a:p>
            <a:r>
              <a:rPr lang="en-US" sz="1200" dirty="0">
                <a:solidFill>
                  <a:srgbClr val="FFFFFF"/>
                </a:solidFill>
              </a:rPr>
              <a:t>High Availability upgrade versions 6.1.2-6.1.5, 7.0.1-7.1.3, 8.0.1 to 9.1.1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223379" y="3231573"/>
            <a:ext cx="2323505" cy="567388"/>
          </a:xfrm>
          <a:prstGeom prst="rect">
            <a:avLst/>
          </a:prstGeom>
          <a:solidFill>
            <a:srgbClr val="0096D6">
              <a:alpha val="76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0" rIns="91400" bIns="45700" rtlCol="0" anchor="ctr"/>
          <a:lstStyle/>
          <a:p>
            <a:r>
              <a:rPr lang="en-US" sz="1200" dirty="0">
                <a:solidFill>
                  <a:srgbClr val="FFFFFF"/>
                </a:solidFill>
              </a:rPr>
              <a:t>High Availability upgrade versions 6.1.2-6.1.5, 7.0.1-7.1.3, 8.0.1 to 9.1.1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223379" y="2831042"/>
            <a:ext cx="2323505" cy="374659"/>
          </a:xfrm>
          <a:prstGeom prst="rect">
            <a:avLst/>
          </a:prstGeom>
          <a:solidFill>
            <a:schemeClr val="tx1">
              <a:lumMod val="20000"/>
              <a:lumOff val="80000"/>
              <a:alpha val="76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0" rIns="91400" bIns="45700" rtlCol="0" anchor="ctr"/>
          <a:lstStyle/>
          <a:p>
            <a:r>
              <a:rPr lang="en-US" sz="1200" dirty="0">
                <a:solidFill>
                  <a:srgbClr val="000000"/>
                </a:solidFill>
              </a:rPr>
              <a:t>High Availability upgrade versions 7.1.5 to 9.1.1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577363" y="2304557"/>
            <a:ext cx="1178311" cy="2396559"/>
          </a:xfrm>
          <a:prstGeom prst="rect">
            <a:avLst/>
          </a:prstGeom>
          <a:solidFill>
            <a:srgbClr val="0096D6">
              <a:alpha val="76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0" rIns="91400" bIns="45700" rtlCol="0" anchor="ctr"/>
          <a:lstStyle/>
          <a:p>
            <a:r>
              <a:rPr lang="en-US" sz="1200" dirty="0">
                <a:solidFill>
                  <a:srgbClr val="FFFFFF"/>
                </a:solidFill>
              </a:rPr>
              <a:t>Jump upgrade versions </a:t>
            </a:r>
          </a:p>
          <a:p>
            <a:r>
              <a:rPr lang="en-US" sz="1200" dirty="0" err="1">
                <a:solidFill>
                  <a:srgbClr val="FFFFFF"/>
                </a:solidFill>
              </a:rPr>
              <a:t>4.x</a:t>
            </a:r>
            <a:r>
              <a:rPr lang="en-US" sz="1200" dirty="0">
                <a:solidFill>
                  <a:srgbClr val="FFFFFF"/>
                </a:solidFill>
              </a:rPr>
              <a:t>*, </a:t>
            </a:r>
            <a:r>
              <a:rPr lang="en-US" sz="1200" dirty="0" err="1">
                <a:solidFill>
                  <a:srgbClr val="FFFFFF"/>
                </a:solidFill>
              </a:rPr>
              <a:t>5.x</a:t>
            </a:r>
            <a:r>
              <a:rPr lang="en-US" sz="1200" dirty="0">
                <a:solidFill>
                  <a:srgbClr val="FFFFFF"/>
                </a:solidFill>
              </a:rPr>
              <a:t>*, 6.1.4-6.1.5, 7.1.3, 7.1.5 to 9.1.1</a:t>
            </a:r>
          </a:p>
        </p:txBody>
      </p:sp>
      <p:sp>
        <p:nvSpPr>
          <p:cNvPr id="3" name="Rectangle 2"/>
          <p:cNvSpPr/>
          <p:nvPr/>
        </p:nvSpPr>
        <p:spPr>
          <a:xfrm>
            <a:off x="7585191" y="1166195"/>
            <a:ext cx="1140003" cy="3534920"/>
          </a:xfrm>
          <a:prstGeom prst="rect">
            <a:avLst/>
          </a:prstGeom>
          <a:noFill/>
          <a:ln w="57150" cmpd="sng">
            <a:solidFill>
              <a:schemeClr val="accent6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0" rIns="91400" bIns="457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5858337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00657" y="3701995"/>
            <a:ext cx="4348106" cy="774522"/>
          </a:xfrm>
          <a:prstGeom prst="rect">
            <a:avLst/>
          </a:prstGeom>
        </p:spPr>
        <p:txBody>
          <a:bodyPr vert="horz" lIns="82269" tIns="45702" rIns="82269" bIns="45702" rtlCol="0" anchor="ctr" anchorCtr="0">
            <a:noAutofit/>
          </a:bodyPr>
          <a:lstStyle/>
          <a:p>
            <a:endParaRPr lang="en-US" sz="3600" spc="50" dirty="0">
              <a:ln w="11430"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12093" y="1397000"/>
            <a:ext cx="8112125" cy="807893"/>
          </a:xfrm>
          <a:prstGeom prst="rect">
            <a:avLst/>
          </a:prstGeom>
        </p:spPr>
        <p:txBody>
          <a:bodyPr vert="horz" lIns="61673" tIns="34267" rIns="61673" bIns="34267" rtlCol="0" anchor="t" anchorCtr="0">
            <a:spAutoFit/>
          </a:bodyPr>
          <a:lstStyle>
            <a:lvl1pPr algn="l" defTabSz="68560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800" dirty="0"/>
              <a:t>Types of CUCM Upgrades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12093" y="2390955"/>
            <a:ext cx="5937894" cy="1569624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r>
              <a:rPr lang="en-US" sz="3200" dirty="0" smtClean="0">
                <a:solidFill>
                  <a:srgbClr val="003C55">
                    <a:alpha val="50000"/>
                  </a:srgbClr>
                </a:solidFill>
              </a:rPr>
              <a:t>	</a:t>
            </a:r>
            <a:r>
              <a:rPr lang="en-US" sz="3200" dirty="0" smtClean="0">
                <a:solidFill>
                  <a:srgbClr val="003C55"/>
                </a:solidFill>
              </a:rPr>
              <a:t>Direct Upgrade</a:t>
            </a:r>
            <a:endParaRPr lang="en-US" sz="3200" dirty="0">
              <a:solidFill>
                <a:srgbClr val="003C55">
                  <a:alpha val="50000"/>
                </a:srgbClr>
              </a:solidFill>
            </a:endParaRP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3C55"/>
                </a:solidFill>
              </a:rPr>
              <a:t>	</a:t>
            </a:r>
            <a:r>
              <a:rPr lang="en-US" sz="3200" dirty="0" smtClean="0">
                <a:solidFill>
                  <a:srgbClr val="003C55">
                    <a:alpha val="50000"/>
                  </a:srgbClr>
                </a:solidFill>
              </a:rPr>
              <a:t>High Availability Upgrade</a:t>
            </a:r>
            <a:endParaRPr lang="en-US" sz="3200" dirty="0">
              <a:solidFill>
                <a:srgbClr val="003C55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3C55">
                    <a:alpha val="50000"/>
                  </a:srgbClr>
                </a:solidFill>
              </a:rPr>
              <a:t>	Jump </a:t>
            </a:r>
            <a:r>
              <a:rPr lang="en-US" sz="3200" dirty="0">
                <a:solidFill>
                  <a:srgbClr val="003C55">
                    <a:alpha val="50000"/>
                  </a:srgbClr>
                </a:solidFill>
              </a:rPr>
              <a:t>Upgrade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398" y="1065833"/>
            <a:ext cx="8112125" cy="1038807"/>
          </a:xfrm>
        </p:spPr>
        <p:txBody>
          <a:bodyPr/>
          <a:lstStyle/>
          <a:p>
            <a:r>
              <a:rPr lang="en-US" dirty="0" smtClean="0"/>
              <a:t>Types of Upgrade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3863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61673" tIns="34267" rIns="61673" bIns="34267" rtlCol="0" anchor="b" anchorCtr="0">
            <a:noAutofit/>
          </a:bodyPr>
          <a:lstStyle/>
          <a:p>
            <a:r>
              <a:rPr lang="en-US" dirty="0"/>
              <a:t>CUCM-Direct Upgrades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4294967295"/>
          </p:nvPr>
        </p:nvSpPr>
        <p:spPr>
          <a:xfrm>
            <a:off x="229701" y="1004889"/>
            <a:ext cx="8580438" cy="99536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04" tIns="45702" rIns="91404" bIns="45702" rtlCol="0">
            <a:spAutoFit/>
          </a:bodyPr>
          <a:lstStyle/>
          <a:p>
            <a:pPr marL="0" indent="0" defTabSz="456782">
              <a:buNone/>
            </a:pPr>
            <a:r>
              <a:rPr lang="en-US" sz="1400" b="1" dirty="0">
                <a:solidFill>
                  <a:schemeClr val="bg1"/>
                </a:solidFill>
              </a:rPr>
              <a:t>Definition</a:t>
            </a:r>
          </a:p>
          <a:p>
            <a:pPr marL="285642" indent="-285642">
              <a:buClrTx/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Upgrade process to 9.1(2) where the hardware platform supports 9.1(2) version of CUCM</a:t>
            </a:r>
          </a:p>
          <a:p>
            <a:pPr marL="285642" indent="-285642">
              <a:buClrTx/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Single-hop or Multi-hop Upgrades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29701" y="2169437"/>
            <a:ext cx="8580924" cy="132827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04" tIns="45702" rIns="91404" bIns="45702" rtlCol="0">
            <a:spAutoFit/>
          </a:bodyPr>
          <a:lstStyle>
            <a:lvl1pPr marL="171473" indent="-171473" algn="l" defTabSz="685891" rtl="0" eaLnBrk="1" latinLnBrk="0" hangingPunct="1"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  <a:buFont typeface="Arial" pitchFamily="34" charset="0"/>
              <a:buChar char="•"/>
              <a:tabLst/>
              <a:defRPr lang="en-US" sz="15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04841" indent="0" algn="l" defTabSz="685891" rtl="0" eaLnBrk="1" latinLnBrk="0" hangingPunct="1">
              <a:lnSpc>
                <a:spcPct val="95000"/>
              </a:lnSpc>
              <a:spcBef>
                <a:spcPts val="630"/>
              </a:spcBef>
              <a:buClr>
                <a:schemeClr val="tx2"/>
              </a:buClr>
              <a:buFontTx/>
              <a:buNone/>
              <a:defRPr lang="en-US" sz="14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28682" indent="-1191" algn="l" defTabSz="685891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2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16800" indent="0" algn="l" defTabSz="685891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1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601346" indent="0" algn="l" defTabSz="685891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1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6201" indent="-171473" algn="l" defTabSz="6858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9147" indent="-171473" algn="l" defTabSz="6858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2093" indent="-171473" algn="l" defTabSz="6858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5039" indent="-171473" algn="l" defTabSz="6858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sz="1400" b="1" dirty="0">
                <a:solidFill>
                  <a:schemeClr val="bg1"/>
                </a:solidFill>
              </a:rPr>
              <a:t>Qualification Criteria</a:t>
            </a:r>
          </a:p>
          <a:p>
            <a:pPr marL="285642" indent="-285642">
              <a:buClrTx/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CUCM software version/Hardware: 6.1(2) and Above/MCS</a:t>
            </a:r>
          </a:p>
          <a:p>
            <a:pPr marL="285642" indent="-285642">
              <a:buClrTx/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CUCM software version/Hardware: 8.0(2) and Above/UCS</a:t>
            </a:r>
          </a:p>
          <a:p>
            <a:pPr marL="285642" indent="-285642">
              <a:buClrTx/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Target Version: CUCM 9.1(2)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229701" y="3618762"/>
            <a:ext cx="8580924" cy="84663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04" tIns="45702" rIns="91404" bIns="45702" rtlCol="0">
            <a:spAutoFit/>
          </a:bodyPr>
          <a:lstStyle>
            <a:lvl1pPr marL="171473" indent="-171473" algn="l" defTabSz="685891" rtl="0" eaLnBrk="1" latinLnBrk="0" hangingPunct="1"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  <a:buFont typeface="Arial" pitchFamily="34" charset="0"/>
              <a:buChar char="•"/>
              <a:tabLst/>
              <a:defRPr lang="en-US" sz="15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04841" indent="0" algn="l" defTabSz="685891" rtl="0" eaLnBrk="1" latinLnBrk="0" hangingPunct="1">
              <a:lnSpc>
                <a:spcPct val="95000"/>
              </a:lnSpc>
              <a:spcBef>
                <a:spcPts val="630"/>
              </a:spcBef>
              <a:buClr>
                <a:schemeClr val="tx2"/>
              </a:buClr>
              <a:buFontTx/>
              <a:buNone/>
              <a:defRPr lang="en-US" sz="14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28682" indent="-1191" algn="l" defTabSz="685891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2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16800" indent="0" algn="l" defTabSz="685891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1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601346" indent="0" algn="l" defTabSz="685891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1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6201" indent="-171473" algn="l" defTabSz="6858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9147" indent="-171473" algn="l" defTabSz="6858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2093" indent="-171473" algn="l" defTabSz="6858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5039" indent="-171473" algn="l" defTabSz="6858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6DB344"/>
              </a:buClr>
              <a:buNone/>
            </a:pPr>
            <a:r>
              <a:rPr lang="en-US" sz="1400" b="1" dirty="0">
                <a:solidFill>
                  <a:schemeClr val="bg1"/>
                </a:solidFill>
              </a:rPr>
              <a:t>Supported MCS  Hardware</a:t>
            </a:r>
          </a:p>
          <a:p>
            <a:pPr marL="0" indent="0" defTabSz="685349">
              <a:buClr>
                <a:srgbClr val="6DB344"/>
              </a:buClr>
              <a:buNone/>
            </a:pPr>
            <a:r>
              <a:rPr lang="en-US" sz="1400" dirty="0">
                <a:solidFill>
                  <a:schemeClr val="bg1"/>
                </a:solidFill>
              </a:rPr>
              <a:t>http://www.cisco.com/en/US/prod/collateral/voicesw/ps6790/ps5748/ps378/prod_brochure0900aecd8062a4f9.html</a:t>
            </a:r>
          </a:p>
        </p:txBody>
      </p:sp>
    </p:spTree>
    <p:extLst>
      <p:ext uri="{BB962C8B-B14F-4D97-AF65-F5344CB8AC3E}">
        <p14:creationId xmlns:p14="http://schemas.microsoft.com/office/powerpoint/2010/main" val="366775356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-1625" r="2499" b="11375"/>
          <a:stretch/>
        </p:blipFill>
        <p:spPr>
          <a:xfrm>
            <a:off x="0" y="-146537"/>
            <a:ext cx="9144000" cy="529003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9704" y="118302"/>
            <a:ext cx="8580923" cy="62865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Drive to 9 - Objective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" y="3979480"/>
            <a:ext cx="9143999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32" tIns="45716" rIns="91432" bIns="45716">
            <a:spAutoFit/>
          </a:bodyPr>
          <a:lstStyle/>
          <a:p>
            <a:pPr algn="ctr"/>
            <a:r>
              <a:rPr lang="en-US" i="1" dirty="0" smtClean="0">
                <a:solidFill>
                  <a:schemeClr val="tx2"/>
                </a:solidFill>
              </a:rPr>
              <a:t>Video, BYOD, B2B</a:t>
            </a:r>
            <a:r>
              <a:rPr lang="en-US" i="1" dirty="0">
                <a:solidFill>
                  <a:schemeClr val="tx2"/>
                </a:solidFill>
              </a:rPr>
              <a:t>, </a:t>
            </a:r>
            <a:r>
              <a:rPr lang="en-US" i="1" dirty="0" smtClean="0">
                <a:solidFill>
                  <a:schemeClr val="tx2"/>
                </a:solidFill>
              </a:rPr>
              <a:t>Virtualization &amp; </a:t>
            </a:r>
            <a:r>
              <a:rPr lang="en-US" i="1" dirty="0">
                <a:solidFill>
                  <a:schemeClr val="tx2"/>
                </a:solidFill>
              </a:rPr>
              <a:t>Contact </a:t>
            </a:r>
            <a:r>
              <a:rPr lang="en-US" i="1" dirty="0" smtClean="0">
                <a:solidFill>
                  <a:schemeClr val="tx2"/>
                </a:solidFill>
              </a:rPr>
              <a:t>Center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084386"/>
            <a:ext cx="7033846" cy="2895094"/>
          </a:xfrm>
          <a:prstGeom prst="rect">
            <a:avLst/>
          </a:prstGeom>
          <a:gradFill flip="none" rotWithShape="1">
            <a:gsLst>
              <a:gs pos="59000">
                <a:srgbClr val="141823">
                  <a:alpha val="57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151548" y="1760439"/>
            <a:ext cx="6017215" cy="1027187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r>
              <a:rPr lang="en-US" sz="2000" i="1" dirty="0">
                <a:solidFill>
                  <a:srgbClr val="FFFFFF"/>
                </a:solidFill>
              </a:rPr>
              <a:t>Enable Customers to leverage next generation Collaboration Experiences by upgrading to Cisco Unified Communications Manager 9.1 or higher!</a:t>
            </a:r>
          </a:p>
        </p:txBody>
      </p:sp>
    </p:spTree>
    <p:extLst>
      <p:ext uri="{BB962C8B-B14F-4D97-AF65-F5344CB8AC3E}">
        <p14:creationId xmlns:p14="http://schemas.microsoft.com/office/powerpoint/2010/main" val="304881483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9836"/>
            <a:ext cx="8588861" cy="628650"/>
          </a:xfrm>
        </p:spPr>
        <p:txBody>
          <a:bodyPr/>
          <a:lstStyle/>
          <a:p>
            <a:r>
              <a:rPr lang="en-US" dirty="0" smtClean="0"/>
              <a:t>Direct Upgrade Paths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69349" y="605693"/>
            <a:ext cx="6796429" cy="4132632"/>
            <a:chOff x="548915" y="962842"/>
            <a:chExt cx="6796429" cy="4172511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558960" y="2577395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  <a:ex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7.1(2)</a:t>
              </a:r>
              <a:endParaRPr sz="1200" noProof="1">
                <a:solidFill>
                  <a:srgbClr val="0096D6"/>
                </a:solidFill>
              </a:endParaRPr>
            </a:p>
          </p:txBody>
        </p:sp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>
              <a:off x="560037" y="1799782"/>
              <a:ext cx="924452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  <a:ex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 7.0(1) </a:t>
              </a:r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gray">
            <a:xfrm>
              <a:off x="560045" y="962842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        6.1(2) </a:t>
              </a:r>
            </a:p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Or 6.1(3)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sp>
          <p:nvSpPr>
            <p:cNvPr id="7" name="AutoShape 12"/>
            <p:cNvSpPr>
              <a:spLocks noChangeArrowheads="1"/>
            </p:cNvSpPr>
            <p:nvPr/>
          </p:nvSpPr>
          <p:spPr bwMode="gray">
            <a:xfrm>
              <a:off x="6265563" y="1614204"/>
              <a:ext cx="1079781" cy="963191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  <a:effectLst/>
          </p:spPr>
          <p:txBody>
            <a:bodyPr wrap="none" lIns="91422" tIns="0" rIns="91422" bIns="45711"/>
            <a:lstStyle/>
            <a:p>
              <a:pPr marL="117430" indent="-117430" algn="ctr" defTabSz="820432">
                <a:spcBef>
                  <a:spcPct val="20000"/>
                </a:spcBef>
              </a:pPr>
              <a:r>
                <a:rPr lang="en-US" sz="1200" b="1" noProof="1">
                  <a:solidFill>
                    <a:srgbClr val="000000"/>
                  </a:solidFill>
                </a:rPr>
                <a:t>CUCM </a:t>
              </a:r>
            </a:p>
            <a:p>
              <a:pPr marL="117430" indent="-117430" algn="ctr" defTabSz="820432">
                <a:spcBef>
                  <a:spcPct val="20000"/>
                </a:spcBef>
              </a:pPr>
              <a:r>
                <a:rPr lang="en-US" sz="1200" b="1" noProof="1">
                  <a:solidFill>
                    <a:srgbClr val="000000"/>
                  </a:solidFill>
                </a:rPr>
                <a:t>9.1(2)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sp>
          <p:nvSpPr>
            <p:cNvPr id="8" name="AutoShape 3"/>
            <p:cNvSpPr>
              <a:spLocks noChangeArrowheads="1"/>
            </p:cNvSpPr>
            <p:nvPr/>
          </p:nvSpPr>
          <p:spPr bwMode="gray">
            <a:xfrm>
              <a:off x="2294187" y="1809830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7.0(2)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6" idx="3"/>
              <a:endCxn id="24" idx="1"/>
            </p:cNvCxnSpPr>
            <p:nvPr/>
          </p:nvCxnSpPr>
          <p:spPr>
            <a:xfrm>
              <a:off x="1483488" y="1260231"/>
              <a:ext cx="810699" cy="46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4" idx="3"/>
              <a:endCxn id="23" idx="1"/>
            </p:cNvCxnSpPr>
            <p:nvPr/>
          </p:nvCxnSpPr>
          <p:spPr>
            <a:xfrm flipV="1">
              <a:off x="1482403" y="2117270"/>
              <a:ext cx="2540413" cy="7575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5" idx="3"/>
              <a:endCxn id="8" idx="1"/>
            </p:cNvCxnSpPr>
            <p:nvPr/>
          </p:nvCxnSpPr>
          <p:spPr>
            <a:xfrm>
              <a:off x="1484489" y="2097171"/>
              <a:ext cx="809698" cy="1004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8" idx="3"/>
              <a:endCxn id="23" idx="1"/>
            </p:cNvCxnSpPr>
            <p:nvPr/>
          </p:nvCxnSpPr>
          <p:spPr>
            <a:xfrm>
              <a:off x="3217630" y="2107219"/>
              <a:ext cx="805186" cy="1005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AutoShape 5"/>
            <p:cNvSpPr>
              <a:spLocks noChangeArrowheads="1"/>
            </p:cNvSpPr>
            <p:nvPr/>
          </p:nvSpPr>
          <p:spPr bwMode="gray">
            <a:xfrm>
              <a:off x="548915" y="3253428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        7.1(5)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cxnSp>
          <p:nvCxnSpPr>
            <p:cNvPr id="33" name="Straight Arrow Connector 32"/>
            <p:cNvCxnSpPr>
              <a:stCxn id="30" idx="3"/>
              <a:endCxn id="7" idx="1"/>
            </p:cNvCxnSpPr>
            <p:nvPr/>
          </p:nvCxnSpPr>
          <p:spPr>
            <a:xfrm flipV="1">
              <a:off x="1472358" y="2095800"/>
              <a:ext cx="4793205" cy="145501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utoShape 3"/>
            <p:cNvSpPr>
              <a:spLocks noChangeArrowheads="1"/>
            </p:cNvSpPr>
            <p:nvPr/>
          </p:nvSpPr>
          <p:spPr bwMode="gray">
            <a:xfrm>
              <a:off x="4022816" y="1819881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7.1(3)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sp>
          <p:nvSpPr>
            <p:cNvPr id="24" name="AutoShape 3"/>
            <p:cNvSpPr>
              <a:spLocks noChangeArrowheads="1"/>
            </p:cNvSpPr>
            <p:nvPr/>
          </p:nvSpPr>
          <p:spPr bwMode="gray">
            <a:xfrm>
              <a:off x="2294187" y="967478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6.1(4)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cxnSp>
          <p:nvCxnSpPr>
            <p:cNvPr id="27" name="Straight Arrow Connector 26"/>
            <p:cNvCxnSpPr>
              <a:stCxn id="24" idx="3"/>
              <a:endCxn id="7" idx="1"/>
            </p:cNvCxnSpPr>
            <p:nvPr/>
          </p:nvCxnSpPr>
          <p:spPr>
            <a:xfrm>
              <a:off x="3217630" y="1264867"/>
              <a:ext cx="3047933" cy="83093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AutoShape 4"/>
            <p:cNvSpPr>
              <a:spLocks noChangeArrowheads="1"/>
            </p:cNvSpPr>
            <p:nvPr/>
          </p:nvSpPr>
          <p:spPr bwMode="gray">
            <a:xfrm>
              <a:off x="560045" y="3911605"/>
              <a:ext cx="924452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  <a:ex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 8.0(2) </a:t>
              </a:r>
            </a:p>
          </p:txBody>
        </p:sp>
        <p:cxnSp>
          <p:nvCxnSpPr>
            <p:cNvPr id="38" name="Straight Arrow Connector 37"/>
            <p:cNvCxnSpPr>
              <a:stCxn id="34" idx="3"/>
            </p:cNvCxnSpPr>
            <p:nvPr/>
          </p:nvCxnSpPr>
          <p:spPr>
            <a:xfrm flipV="1">
              <a:off x="1484497" y="2135992"/>
              <a:ext cx="4801162" cy="207300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23" idx="3"/>
              <a:endCxn id="7" idx="1"/>
            </p:cNvCxnSpPr>
            <p:nvPr/>
          </p:nvCxnSpPr>
          <p:spPr>
            <a:xfrm flipV="1">
              <a:off x="4946259" y="2095800"/>
              <a:ext cx="1319304" cy="2147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utoShape 4"/>
            <p:cNvSpPr>
              <a:spLocks noChangeArrowheads="1"/>
            </p:cNvSpPr>
            <p:nvPr/>
          </p:nvSpPr>
          <p:spPr bwMode="gray">
            <a:xfrm>
              <a:off x="560045" y="4540576"/>
              <a:ext cx="924452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  <a:ex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 8.5/8.6 </a:t>
              </a:r>
            </a:p>
          </p:txBody>
        </p:sp>
        <p:cxnSp>
          <p:nvCxnSpPr>
            <p:cNvPr id="21" name="Straight Arrow Connector 20"/>
            <p:cNvCxnSpPr>
              <a:stCxn id="20" idx="3"/>
              <a:endCxn id="7" idx="1"/>
            </p:cNvCxnSpPr>
            <p:nvPr/>
          </p:nvCxnSpPr>
          <p:spPr>
            <a:xfrm flipV="1">
              <a:off x="1484497" y="2095800"/>
              <a:ext cx="4781066" cy="27421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668315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836"/>
            <a:ext cx="8580924" cy="628650"/>
          </a:xfrm>
        </p:spPr>
        <p:txBody>
          <a:bodyPr/>
          <a:lstStyle/>
          <a:p>
            <a:r>
              <a:rPr lang="en-US" dirty="0" smtClean="0"/>
              <a:t>Direct Upgrade High </a:t>
            </a:r>
            <a:r>
              <a:rPr lang="en-US" dirty="0"/>
              <a:t>Level </a:t>
            </a:r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gray">
          <a:xfrm>
            <a:off x="2590454" y="1407103"/>
            <a:ext cx="2375637" cy="1164004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sz="1600" noProof="1">
                <a:solidFill>
                  <a:srgbClr val="000000"/>
                </a:solidFill>
              </a:rPr>
              <a:t>   </a:t>
            </a:r>
            <a:r>
              <a:rPr lang="en-US" sz="1600" noProof="1" smtClean="0">
                <a:solidFill>
                  <a:srgbClr val="000000"/>
                </a:solidFill>
              </a:rPr>
              <a:t>Upgrade </a:t>
            </a:r>
            <a:r>
              <a:rPr lang="en-US" sz="1600" noProof="1">
                <a:solidFill>
                  <a:srgbClr val="000000"/>
                </a:solidFill>
              </a:rPr>
              <a:t>to Intermediate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     Release</a:t>
            </a:r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gray">
          <a:xfrm>
            <a:off x="307382" y="1407103"/>
            <a:ext cx="2547053" cy="1128512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DRS backup of MCS/UCS 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Production Cluster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7382" y="1034586"/>
            <a:ext cx="4688716" cy="357790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dirty="0" smtClean="0">
                <a:solidFill>
                  <a:schemeClr val="tx2"/>
                </a:solidFill>
              </a:rPr>
              <a:t>Phase 1 </a:t>
            </a:r>
            <a:r>
              <a:rPr lang="en-US" dirty="0">
                <a:solidFill>
                  <a:schemeClr val="tx2"/>
                </a:solidFill>
              </a:rPr>
              <a:t>– </a:t>
            </a:r>
            <a:r>
              <a:rPr lang="en-US" dirty="0" smtClean="0">
                <a:solidFill>
                  <a:schemeClr val="tx2"/>
                </a:solidFill>
              </a:rPr>
              <a:t>Upgrade to Intermediate Release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9102" y="3106420"/>
            <a:ext cx="3379890" cy="357778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dirty="0" smtClean="0">
                <a:solidFill>
                  <a:schemeClr val="tx2"/>
                </a:solidFill>
              </a:rPr>
              <a:t>Phase 2 – Final Upgrade to 9.1 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49102" y="3539084"/>
            <a:ext cx="8436360" cy="1176239"/>
            <a:chOff x="427947" y="3539084"/>
            <a:chExt cx="8436360" cy="1176239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gray">
            <a:xfrm>
              <a:off x="4491038" y="3544449"/>
              <a:ext cx="2393886" cy="117021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Refresh Upgrade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to 9.1(2)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15" name="AutoShape 3"/>
            <p:cNvSpPr>
              <a:spLocks noChangeArrowheads="1"/>
            </p:cNvSpPr>
            <p:nvPr/>
          </p:nvSpPr>
          <p:spPr bwMode="gray">
            <a:xfrm>
              <a:off x="2400556" y="3545104"/>
              <a:ext cx="2090481" cy="116404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Install RU COP file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16" name="AutoShape 3"/>
            <p:cNvSpPr>
              <a:spLocks noChangeArrowheads="1"/>
            </p:cNvSpPr>
            <p:nvPr/>
          </p:nvSpPr>
          <p:spPr bwMode="gray">
            <a:xfrm>
              <a:off x="427947" y="3539084"/>
              <a:ext cx="2202628" cy="1170066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DRS backup of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Intermediate Release</a:t>
              </a:r>
            </a:p>
          </p:txBody>
        </p:sp>
        <p:sp>
          <p:nvSpPr>
            <p:cNvPr id="17" name="AutoShape 3"/>
            <p:cNvSpPr>
              <a:spLocks noChangeArrowheads="1"/>
            </p:cNvSpPr>
            <p:nvPr/>
          </p:nvSpPr>
          <p:spPr bwMode="gray">
            <a:xfrm>
              <a:off x="6884920" y="3545104"/>
              <a:ext cx="1979387" cy="117021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Migrate Licences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to 9.1(2)</a:t>
              </a:r>
              <a:endParaRPr sz="1600" noProof="1">
                <a:solidFill>
                  <a:srgbClr val="000000"/>
                </a:solidFill>
              </a:endParaRPr>
            </a:p>
          </p:txBody>
        </p:sp>
      </p:grpSp>
      <p:sp>
        <p:nvSpPr>
          <p:cNvPr id="18" name="Content Placeholder 3"/>
          <p:cNvSpPr txBox="1">
            <a:spLocks/>
          </p:cNvSpPr>
          <p:nvPr/>
        </p:nvSpPr>
        <p:spPr>
          <a:xfrm>
            <a:off x="5193554" y="97786"/>
            <a:ext cx="3826981" cy="3447318"/>
          </a:xfrm>
          <a:prstGeom prst="rect">
            <a:avLst/>
          </a:prstGeom>
          <a:solidFill>
            <a:srgbClr val="B24700">
              <a:alpha val="79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04" tIns="45702" rIns="91404" bIns="45702" rtlCol="0">
            <a:spAutoFit/>
          </a:bodyPr>
          <a:lstStyle>
            <a:lvl1pPr marL="171382" indent="-171382" algn="l" defTabSz="685520" rtl="0" eaLnBrk="1" latinLnBrk="0" hangingPunct="1"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  <a:buFont typeface="Arial" pitchFamily="34" charset="0"/>
              <a:buChar char="•"/>
              <a:tabLst/>
              <a:defRPr lang="en-US" sz="15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04685" indent="0" algn="l" defTabSz="685520" rtl="0" eaLnBrk="1" latinLnBrk="0" hangingPunct="1">
              <a:lnSpc>
                <a:spcPct val="95000"/>
              </a:lnSpc>
              <a:spcBef>
                <a:spcPts val="630"/>
              </a:spcBef>
              <a:buClr>
                <a:schemeClr val="tx2"/>
              </a:buClr>
              <a:buFontTx/>
              <a:buNone/>
              <a:defRPr lang="en-US" sz="14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28448" indent="-1191" algn="l" defTabSz="685520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2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16526" indent="0" algn="l" defTabSz="685520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1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601021" indent="0" algn="l" defTabSz="685520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1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187" indent="-171382" algn="l" defTabSz="6855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7938" indent="-171382" algn="l" defTabSz="6855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0701" indent="-171382" algn="l" defTabSz="6855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3460" indent="-171382" algn="l" defTabSz="6855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Wingdings" charset="2"/>
              <a:buChar char="ü"/>
            </a:pPr>
            <a:r>
              <a:rPr lang="en-US" sz="1400" dirty="0"/>
              <a:t>Stop all configuration tasks</a:t>
            </a:r>
          </a:p>
          <a:p>
            <a:pPr>
              <a:buClrTx/>
              <a:buFont typeface="Wingdings" charset="2"/>
              <a:buChar char="ü"/>
            </a:pPr>
            <a:r>
              <a:rPr lang="en-US" sz="1400" dirty="0"/>
              <a:t>Disable extension mobility </a:t>
            </a:r>
          </a:p>
          <a:p>
            <a:pPr>
              <a:buClrTx/>
              <a:buFont typeface="Wingdings" charset="2"/>
              <a:buChar char="ü"/>
            </a:pPr>
            <a:r>
              <a:rPr lang="en-US" sz="1400" dirty="0"/>
              <a:t>Install the refresh upgrade COP files on all nodes</a:t>
            </a:r>
          </a:p>
          <a:p>
            <a:pPr>
              <a:buClrTx/>
              <a:buFont typeface="Wingdings" charset="2"/>
              <a:buChar char="ü"/>
            </a:pPr>
            <a:r>
              <a:rPr lang="en-US" sz="1400" dirty="0"/>
              <a:t>Upgrade the publisher node to Release 9.1(2); choose “Run new version at the completion of the upgrade”</a:t>
            </a:r>
          </a:p>
          <a:p>
            <a:pPr>
              <a:buClrTx/>
              <a:buFont typeface="Wingdings" charset="2"/>
              <a:buChar char="ü"/>
            </a:pPr>
            <a:r>
              <a:rPr lang="en-US" sz="1400" dirty="0"/>
              <a:t>After Pub , Upgrade TFTP and Subscriber nodes</a:t>
            </a:r>
          </a:p>
          <a:p>
            <a:pPr>
              <a:buClrTx/>
              <a:buFont typeface="Wingdings" charset="2"/>
              <a:buChar char="ü"/>
            </a:pPr>
            <a:r>
              <a:rPr lang="en-US" sz="1400" dirty="0"/>
              <a:t>Virtualization – For each node, shut down the virtual machine and change the Guest OS version to Red Hat Enterprise Linux 5 (32-bit).</a:t>
            </a:r>
          </a:p>
        </p:txBody>
      </p:sp>
    </p:spTree>
    <p:extLst>
      <p:ext uri="{BB962C8B-B14F-4D97-AF65-F5344CB8AC3E}">
        <p14:creationId xmlns:p14="http://schemas.microsoft.com/office/powerpoint/2010/main" val="398724100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913" y="-18368"/>
            <a:ext cx="8580923" cy="628650"/>
          </a:xfrm>
        </p:spPr>
        <p:txBody>
          <a:bodyPr/>
          <a:lstStyle/>
          <a:p>
            <a:r>
              <a:rPr lang="en-US" dirty="0" smtClean="0"/>
              <a:t>Upgrade firmware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4530" y="619802"/>
            <a:ext cx="8570912" cy="3723894"/>
          </a:xfrm>
        </p:spPr>
        <p:txBody>
          <a:bodyPr/>
          <a:lstStyle/>
          <a:p>
            <a:pPr>
              <a:buClr>
                <a:srgbClr val="000000"/>
              </a:buClr>
              <a:buFont typeface="Arial"/>
              <a:buChar char="•"/>
            </a:pPr>
            <a:r>
              <a:rPr lang="en-US" sz="1400" dirty="0"/>
              <a:t>Install the phone firmware</a:t>
            </a: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en-US" sz="1400" dirty="0"/>
              <a:t>Verify the phone default loads</a:t>
            </a: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en-US" sz="1400" dirty="0"/>
              <a:t>Verify the versions on the server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383915" y="667179"/>
            <a:ext cx="5614196" cy="4347064"/>
            <a:chOff x="4239991" y="1008126"/>
            <a:chExt cx="4758117" cy="400611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9991" y="1008126"/>
              <a:ext cx="4758117" cy="4006116"/>
            </a:xfrm>
            <a:prstGeom prst="rect">
              <a:avLst/>
            </a:prstGeom>
            <a:ln>
              <a:solidFill>
                <a:srgbClr val="0000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</p:pic>
        <p:sp>
          <p:nvSpPr>
            <p:cNvPr id="7" name="Rectangle 6"/>
            <p:cNvSpPr/>
            <p:nvPr/>
          </p:nvSpPr>
          <p:spPr>
            <a:xfrm>
              <a:off x="4301836" y="4468091"/>
              <a:ext cx="4218709" cy="4225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9" y="1591763"/>
            <a:ext cx="5436745" cy="2751933"/>
          </a:xfrm>
          <a:prstGeom prst="rect">
            <a:avLst/>
          </a:prstGeom>
          <a:ln>
            <a:solidFill>
              <a:srgbClr val="0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87847925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47" y="-41506"/>
            <a:ext cx="8580923" cy="628650"/>
          </a:xfrm>
        </p:spPr>
        <p:txBody>
          <a:bodyPr/>
          <a:lstStyle/>
          <a:p>
            <a:r>
              <a:rPr lang="en-US" dirty="0" smtClean="0"/>
              <a:t>Verify Database replication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8742" y="522489"/>
            <a:ext cx="8570912" cy="3723894"/>
          </a:xfrm>
        </p:spPr>
        <p:txBody>
          <a:bodyPr/>
          <a:lstStyle/>
          <a:p>
            <a:pPr>
              <a:buClrTx/>
            </a:pPr>
            <a:r>
              <a:rPr lang="en-US" sz="1400" dirty="0"/>
              <a:t>Cisco Unified Reporting tool (CURT)</a:t>
            </a:r>
          </a:p>
          <a:p>
            <a:pPr>
              <a:buClrTx/>
            </a:pPr>
            <a:r>
              <a:rPr lang="en-US" sz="1400" dirty="0"/>
              <a:t>Database replication status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10" y="1145267"/>
            <a:ext cx="4868310" cy="3614794"/>
          </a:xfrm>
          <a:prstGeom prst="rect">
            <a:avLst/>
          </a:prstGeom>
          <a:ln>
            <a:solidFill>
              <a:srgbClr val="0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6" name="Group 5"/>
          <p:cNvGrpSpPr/>
          <p:nvPr/>
        </p:nvGrpSpPr>
        <p:grpSpPr>
          <a:xfrm>
            <a:off x="3665237" y="522495"/>
            <a:ext cx="5378504" cy="4161109"/>
            <a:chOff x="4704040" y="1008126"/>
            <a:chExt cx="4106599" cy="352274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4040" y="1008126"/>
              <a:ext cx="4106599" cy="3522741"/>
            </a:xfrm>
            <a:prstGeom prst="rect">
              <a:avLst/>
            </a:prstGeom>
            <a:ln>
              <a:solidFill>
                <a:srgbClr val="0000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</p:pic>
        <p:sp>
          <p:nvSpPr>
            <p:cNvPr id="7" name="Rectangle 6"/>
            <p:cNvSpPr/>
            <p:nvPr/>
          </p:nvSpPr>
          <p:spPr>
            <a:xfrm>
              <a:off x="4841109" y="1515981"/>
              <a:ext cx="1520538" cy="32558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Striped Right Arrow 7"/>
          <p:cNvSpPr/>
          <p:nvPr/>
        </p:nvSpPr>
        <p:spPr>
          <a:xfrm rot="18551326" flipV="1">
            <a:off x="3463637" y="3562966"/>
            <a:ext cx="850376" cy="534768"/>
          </a:xfrm>
          <a:prstGeom prst="stripedRight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627802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229" y="1294"/>
            <a:ext cx="8580923" cy="628650"/>
          </a:xfrm>
        </p:spPr>
        <p:txBody>
          <a:bodyPr/>
          <a:lstStyle/>
          <a:p>
            <a:r>
              <a:rPr lang="en-US" dirty="0" smtClean="0"/>
              <a:t>DRS Backup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8920" y="620340"/>
            <a:ext cx="8570912" cy="3723894"/>
          </a:xfrm>
        </p:spPr>
        <p:txBody>
          <a:bodyPr/>
          <a:lstStyle/>
          <a:p>
            <a:pPr>
              <a:buClr>
                <a:srgbClr val="000000"/>
              </a:buClr>
            </a:pPr>
            <a:r>
              <a:rPr lang="en-US" sz="1400" dirty="0"/>
              <a:t>Configure the Backup device</a:t>
            </a:r>
          </a:p>
          <a:p>
            <a:pPr>
              <a:buClr>
                <a:srgbClr val="000000"/>
              </a:buClr>
            </a:pPr>
            <a:r>
              <a:rPr lang="en-US" sz="1400" dirty="0"/>
              <a:t>Perform manual backup for all nodes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75" y="1251980"/>
            <a:ext cx="4494930" cy="3566279"/>
          </a:xfrm>
          <a:prstGeom prst="rect">
            <a:avLst/>
          </a:prstGeom>
          <a:ln>
            <a:solidFill>
              <a:srgbClr val="0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031" y="169729"/>
            <a:ext cx="5164928" cy="4609910"/>
          </a:xfrm>
          <a:prstGeom prst="rect">
            <a:avLst/>
          </a:prstGeom>
          <a:ln>
            <a:solidFill>
              <a:srgbClr val="0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74025472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241" y="-176419"/>
            <a:ext cx="8580923" cy="628650"/>
          </a:xfrm>
        </p:spPr>
        <p:txBody>
          <a:bodyPr/>
          <a:lstStyle/>
          <a:p>
            <a:r>
              <a:rPr lang="en-US" dirty="0" smtClean="0"/>
              <a:t>Perform Upgrade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7507" y="437926"/>
            <a:ext cx="8570912" cy="3723894"/>
          </a:xfrm>
        </p:spPr>
        <p:txBody>
          <a:bodyPr/>
          <a:lstStyle/>
          <a:p>
            <a:pPr>
              <a:buClr>
                <a:srgbClr val="000000"/>
              </a:buClr>
              <a:buFont typeface="Arial"/>
              <a:buChar char="•"/>
            </a:pPr>
            <a:r>
              <a:rPr lang="en-US" sz="1400" dirty="0"/>
              <a:t>Configure the remote file system</a:t>
            </a: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en-US" sz="1400" dirty="0"/>
              <a:t>Select the COP file to upgrade</a:t>
            </a:r>
          </a:p>
          <a:p>
            <a:pPr marL="590386" lvl="1" indent="-285654">
              <a:buClr>
                <a:srgbClr val="000000"/>
              </a:buClr>
              <a:buFont typeface="Arial"/>
              <a:buChar char="•"/>
            </a:pPr>
            <a:r>
              <a:rPr lang="en-US" dirty="0"/>
              <a:t>RU for all 8.5(x) and earlier (no reboot)</a:t>
            </a:r>
          </a:p>
          <a:p>
            <a:pPr marL="590386" lvl="1" indent="-285654">
              <a:buClr>
                <a:srgbClr val="000000"/>
              </a:buClr>
              <a:buFont typeface="Arial"/>
              <a:buChar char="•"/>
            </a:pPr>
            <a:r>
              <a:rPr lang="en-US" dirty="0"/>
              <a:t>Upgrade COP file for new version</a:t>
            </a: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en-US" sz="1400" dirty="0"/>
              <a:t>Verify the version on the server (for all servers)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35" y="2280680"/>
            <a:ext cx="4604188" cy="2208513"/>
          </a:xfrm>
          <a:prstGeom prst="rect">
            <a:avLst/>
          </a:prstGeom>
          <a:ln>
            <a:solidFill>
              <a:srgbClr val="0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9" name="Group 8"/>
          <p:cNvGrpSpPr/>
          <p:nvPr/>
        </p:nvGrpSpPr>
        <p:grpSpPr>
          <a:xfrm>
            <a:off x="2507794" y="2280680"/>
            <a:ext cx="5366281" cy="2270250"/>
            <a:chOff x="2265066" y="2426871"/>
            <a:chExt cx="5115831" cy="211138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5067" y="2426871"/>
              <a:ext cx="5115830" cy="2111389"/>
            </a:xfrm>
            <a:prstGeom prst="rect">
              <a:avLst/>
            </a:prstGeom>
            <a:ln>
              <a:solidFill>
                <a:srgbClr val="0000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</p:pic>
        <p:sp>
          <p:nvSpPr>
            <p:cNvPr id="8" name="Rectangle 7"/>
            <p:cNvSpPr/>
            <p:nvPr/>
          </p:nvSpPr>
          <p:spPr>
            <a:xfrm>
              <a:off x="2265066" y="3686918"/>
              <a:ext cx="1891297" cy="32558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155548" y="546605"/>
            <a:ext cx="4921659" cy="4004325"/>
            <a:chOff x="4284517" y="2637844"/>
            <a:chExt cx="4599290" cy="209020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907" y="2637844"/>
              <a:ext cx="4588900" cy="2090204"/>
            </a:xfrm>
            <a:prstGeom prst="rect">
              <a:avLst/>
            </a:prstGeom>
            <a:ln>
              <a:solidFill>
                <a:srgbClr val="0000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</p:pic>
        <p:sp>
          <p:nvSpPr>
            <p:cNvPr id="7" name="Rectangle 6"/>
            <p:cNvSpPr/>
            <p:nvPr/>
          </p:nvSpPr>
          <p:spPr>
            <a:xfrm>
              <a:off x="4284517" y="3782291"/>
              <a:ext cx="1520538" cy="32558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8798587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227" y="151946"/>
            <a:ext cx="8580923" cy="628650"/>
          </a:xfrm>
        </p:spPr>
        <p:txBody>
          <a:bodyPr/>
          <a:lstStyle/>
          <a:p>
            <a:r>
              <a:rPr lang="en-US" dirty="0" smtClean="0"/>
              <a:t>Apply Licenses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>
                <a:srgbClr val="000000"/>
              </a:buClr>
            </a:pPr>
            <a:r>
              <a:rPr lang="en-US" sz="1600" dirty="0"/>
              <a:t>Interim versions need Software feature license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34" y="1455369"/>
            <a:ext cx="6109504" cy="3276659"/>
          </a:xfrm>
          <a:prstGeom prst="rect">
            <a:avLst/>
          </a:prstGeom>
          <a:ln>
            <a:solidFill>
              <a:srgbClr val="0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896" y="1688603"/>
            <a:ext cx="5781675" cy="809625"/>
          </a:xfrm>
          <a:prstGeom prst="rect">
            <a:avLst/>
          </a:prstGeom>
          <a:ln>
            <a:solidFill>
              <a:srgbClr val="0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906" y="2857473"/>
            <a:ext cx="3895664" cy="1882108"/>
          </a:xfrm>
          <a:prstGeom prst="rect">
            <a:avLst/>
          </a:prstGeom>
          <a:ln>
            <a:solidFill>
              <a:srgbClr val="0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6236413" y="198299"/>
            <a:ext cx="2754074" cy="584735"/>
          </a:xfrm>
          <a:prstGeom prst="rect">
            <a:avLst/>
          </a:prstGeom>
          <a:solidFill>
            <a:srgbClr val="857B1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00" tIns="45700" rIns="91400" bIns="45700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High availability upgrade for interim release </a:t>
            </a:r>
            <a:r>
              <a:rPr lang="en-US" dirty="0" smtClean="0"/>
              <a:t>7.x </a:t>
            </a:r>
            <a:r>
              <a:rPr lang="en-US" dirty="0"/>
              <a:t>and 8.x </a:t>
            </a:r>
          </a:p>
        </p:txBody>
      </p:sp>
    </p:spTree>
    <p:extLst>
      <p:ext uri="{BB962C8B-B14F-4D97-AF65-F5344CB8AC3E}">
        <p14:creationId xmlns:p14="http://schemas.microsoft.com/office/powerpoint/2010/main" val="46565082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Licenses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Tx/>
            </a:pPr>
            <a:r>
              <a:rPr lang="en-US" sz="1600" dirty="0"/>
              <a:t>Interim versions need license to be re-hosted on virtual version</a:t>
            </a:r>
          </a:p>
          <a:p>
            <a:pPr>
              <a:buClrTx/>
            </a:pPr>
            <a:r>
              <a:rPr lang="en-US" sz="1600" dirty="0"/>
              <a:t>Jump release doesn’t need licenses for interim versions</a:t>
            </a:r>
          </a:p>
          <a:p>
            <a:pPr>
              <a:buClrTx/>
            </a:pPr>
            <a:r>
              <a:rPr lang="en-US" sz="1600" dirty="0"/>
              <a:t>Install the migrated license on Unified CM 9.1(2) during its </a:t>
            </a:r>
            <a:r>
              <a:rPr lang="en-US" sz="1600" dirty="0" smtClean="0"/>
              <a:t>60 </a:t>
            </a:r>
            <a:r>
              <a:rPr lang="en-US" sz="1600" dirty="0"/>
              <a:t>days demo mode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018" y="2175643"/>
            <a:ext cx="5414964" cy="2580749"/>
          </a:xfrm>
          <a:prstGeom prst="rect">
            <a:avLst/>
          </a:prstGeom>
          <a:ln>
            <a:solidFill>
              <a:srgbClr val="0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467667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00657" y="3701995"/>
            <a:ext cx="4348106" cy="774522"/>
          </a:xfrm>
          <a:prstGeom prst="rect">
            <a:avLst/>
          </a:prstGeom>
        </p:spPr>
        <p:txBody>
          <a:bodyPr vert="horz" lIns="82269" tIns="45702" rIns="82269" bIns="45702" rtlCol="0" anchor="ctr" anchorCtr="0">
            <a:noAutofit/>
          </a:bodyPr>
          <a:lstStyle/>
          <a:p>
            <a:endParaRPr lang="en-US" sz="3600" spc="50" dirty="0">
              <a:ln w="11430"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12093" y="1397000"/>
            <a:ext cx="8112125" cy="807893"/>
          </a:xfrm>
          <a:prstGeom prst="rect">
            <a:avLst/>
          </a:prstGeom>
        </p:spPr>
        <p:txBody>
          <a:bodyPr vert="horz" lIns="61673" tIns="34267" rIns="61673" bIns="34267" rtlCol="0" anchor="t" anchorCtr="0">
            <a:spAutoFit/>
          </a:bodyPr>
          <a:lstStyle>
            <a:lvl1pPr algn="l" defTabSz="68560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800" dirty="0"/>
              <a:t>Types of CUCM Upgrades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12093" y="2390955"/>
            <a:ext cx="5937894" cy="1569660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r>
              <a:rPr lang="en-US" sz="3200" dirty="0" smtClean="0">
                <a:solidFill>
                  <a:srgbClr val="003C55">
                    <a:alpha val="50000"/>
                  </a:srgbClr>
                </a:solidFill>
              </a:rPr>
              <a:t>	Direct </a:t>
            </a:r>
            <a:r>
              <a:rPr lang="en-US" sz="3200" dirty="0">
                <a:solidFill>
                  <a:srgbClr val="003C55">
                    <a:alpha val="50000"/>
                  </a:srgbClr>
                </a:solidFill>
              </a:rPr>
              <a:t>Upgrade</a:t>
            </a: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3C55"/>
                </a:solidFill>
              </a:rPr>
              <a:t>	High </a:t>
            </a:r>
            <a:r>
              <a:rPr lang="en-US" sz="3200" dirty="0">
                <a:solidFill>
                  <a:srgbClr val="003C55"/>
                </a:solidFill>
              </a:rPr>
              <a:t>Availability Upgrade</a:t>
            </a: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3C55">
                    <a:alpha val="50000"/>
                  </a:srgbClr>
                </a:solidFill>
              </a:rPr>
              <a:t>	Jump </a:t>
            </a:r>
            <a:r>
              <a:rPr lang="en-US" sz="3200" dirty="0">
                <a:solidFill>
                  <a:srgbClr val="003C55">
                    <a:alpha val="50000"/>
                  </a:srgbClr>
                </a:solidFill>
              </a:rPr>
              <a:t>Upgrade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398" y="1065833"/>
            <a:ext cx="8112125" cy="1038807"/>
          </a:xfrm>
        </p:spPr>
        <p:txBody>
          <a:bodyPr/>
          <a:lstStyle/>
          <a:p>
            <a:r>
              <a:rPr lang="en-US" dirty="0" smtClean="0"/>
              <a:t>Types of Upgrade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53344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9701" y="155346"/>
            <a:ext cx="8580924" cy="51364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CUCM High Availability (HA) Upgrade</a:t>
            </a:r>
            <a:endParaRPr lang="en-US" sz="2000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229701" y="1004812"/>
            <a:ext cx="8580924" cy="168977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04" tIns="45702" rIns="91404" bIns="45702" rtlCol="0">
            <a:spAutoFit/>
          </a:bodyPr>
          <a:lstStyle/>
          <a:p>
            <a:pPr marL="0" indent="0" defTabSz="456782">
              <a:buNone/>
            </a:pPr>
            <a:r>
              <a:rPr lang="en-US" sz="1400" b="1" dirty="0">
                <a:solidFill>
                  <a:schemeClr val="bg1"/>
                </a:solidFill>
              </a:rPr>
              <a:t>Definition</a:t>
            </a:r>
          </a:p>
          <a:p>
            <a:pPr>
              <a:buClrTx/>
            </a:pPr>
            <a:r>
              <a:rPr lang="en-US" sz="1400" dirty="0"/>
              <a:t>Upgrade process to 9.1(2) where existing MCS Hardware doesn’t support 9.1(2)</a:t>
            </a:r>
          </a:p>
          <a:p>
            <a:pPr>
              <a:buClrTx/>
            </a:pPr>
            <a:r>
              <a:rPr lang="en-US" sz="1400" dirty="0"/>
              <a:t>Virtualize existing MCS environment </a:t>
            </a:r>
          </a:p>
          <a:p>
            <a:pPr>
              <a:buClrTx/>
            </a:pPr>
            <a:r>
              <a:rPr lang="en-US" sz="1400" dirty="0"/>
              <a:t>Multi Hop Upgrade – Intermediate version upgrade is needed before upgrading to 9.1(2)</a:t>
            </a:r>
          </a:p>
          <a:p>
            <a:pPr>
              <a:buClrTx/>
            </a:pPr>
            <a:r>
              <a:rPr lang="en-US" sz="1400" dirty="0"/>
              <a:t>HA upgrade provides the highest service availability throughout the upgrade process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29701" y="2952489"/>
            <a:ext cx="8580924" cy="167144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04" tIns="45702" rIns="91404" bIns="45702" rtlCol="0">
            <a:spAutoFit/>
          </a:bodyPr>
          <a:lstStyle>
            <a:lvl1pPr marL="171466" indent="-171466" algn="l" defTabSz="685862" rtl="0" eaLnBrk="1" latinLnBrk="0" hangingPunct="1"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  <a:buFont typeface="Arial" pitchFamily="34" charset="0"/>
              <a:buChar char="•"/>
              <a:tabLst/>
              <a:defRPr lang="en-US" sz="15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04829" indent="0" algn="l" defTabSz="685862" rtl="0" eaLnBrk="1" latinLnBrk="0" hangingPunct="1">
              <a:lnSpc>
                <a:spcPct val="95000"/>
              </a:lnSpc>
              <a:spcBef>
                <a:spcPts val="630"/>
              </a:spcBef>
              <a:buClr>
                <a:schemeClr val="tx2"/>
              </a:buClr>
              <a:buFontTx/>
              <a:buNone/>
              <a:defRPr lang="en-US" sz="14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28664" indent="-1191" algn="l" defTabSz="685862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2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16778" indent="0" algn="l" defTabSz="685862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1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601321" indent="0" algn="l" defTabSz="685862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1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6123" indent="-171466" algn="l" defTabSz="6858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9054" indent="-171466" algn="l" defTabSz="6858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986" indent="-171466" algn="l" defTabSz="6858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917" indent="-171466" algn="l" defTabSz="6858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rgbClr val="FFFFFF"/>
                </a:solidFill>
              </a:rPr>
              <a:t>Qualification Criteria </a:t>
            </a:r>
          </a:p>
          <a:p>
            <a:pPr>
              <a:buClrTx/>
            </a:pPr>
            <a:r>
              <a:rPr lang="en-US" sz="1400" dirty="0"/>
              <a:t>Customer using MCS servers for their production CUCM clusters</a:t>
            </a:r>
          </a:p>
          <a:p>
            <a:pPr>
              <a:buClrTx/>
            </a:pPr>
            <a:r>
              <a:rPr lang="en-US" sz="1400" dirty="0"/>
              <a:t>MCS Servers does not support upgrade to CUCM 9.1(2)</a:t>
            </a:r>
          </a:p>
          <a:p>
            <a:pPr>
              <a:buClrTx/>
            </a:pPr>
            <a:r>
              <a:rPr lang="en-US" sz="1400" dirty="0"/>
              <a:t>MCS Servers must support CUCM upgrade to intermediate versions</a:t>
            </a:r>
          </a:p>
          <a:p>
            <a:pPr>
              <a:buClrTx/>
            </a:pPr>
            <a:r>
              <a:rPr lang="en-US" sz="1400" dirty="0"/>
              <a:t>No Change in Hostname or IP Address during this upgrade</a:t>
            </a:r>
          </a:p>
        </p:txBody>
      </p:sp>
    </p:spTree>
    <p:extLst>
      <p:ext uri="{BB962C8B-B14F-4D97-AF65-F5344CB8AC3E}">
        <p14:creationId xmlns:p14="http://schemas.microsoft.com/office/powerpoint/2010/main" val="111884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501272" y="2781536"/>
            <a:ext cx="10404662" cy="1773494"/>
            <a:chOff x="-1776493" y="2674036"/>
            <a:chExt cx="13116273" cy="1773494"/>
          </a:xfrm>
        </p:grpSpPr>
        <p:sp>
          <p:nvSpPr>
            <p:cNvPr id="61" name="Freeform 60"/>
            <p:cNvSpPr/>
            <p:nvPr/>
          </p:nvSpPr>
          <p:spPr>
            <a:xfrm>
              <a:off x="-1776493" y="2674036"/>
              <a:ext cx="6861327" cy="1773494"/>
            </a:xfrm>
            <a:custGeom>
              <a:avLst/>
              <a:gdLst>
                <a:gd name="connsiteX0" fmla="*/ 5794914 w 6861327"/>
                <a:gd name="connsiteY0" fmla="*/ 94570 h 1773494"/>
                <a:gd name="connsiteX1" fmla="*/ 4524858 w 6861327"/>
                <a:gd name="connsiteY1" fmla="*/ 878148 h 1773494"/>
                <a:gd name="connsiteX2" fmla="*/ 295841 w 6861327"/>
                <a:gd name="connsiteY2" fmla="*/ 1715766 h 1773494"/>
                <a:gd name="connsiteX3" fmla="*/ 349886 w 6861327"/>
                <a:gd name="connsiteY3" fmla="*/ 1702256 h 1773494"/>
                <a:gd name="connsiteX4" fmla="*/ 6416431 w 6861327"/>
                <a:gd name="connsiteY4" fmla="*/ 1607687 h 1773494"/>
                <a:gd name="connsiteX5" fmla="*/ 6402920 w 6861327"/>
                <a:gd name="connsiteY5" fmla="*/ 1594177 h 1773494"/>
                <a:gd name="connsiteX6" fmla="*/ 6416431 w 6861327"/>
                <a:gd name="connsiteY6" fmla="*/ 0 h 1773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327" h="1773494">
                  <a:moveTo>
                    <a:pt x="5794914" y="94570"/>
                  </a:moveTo>
                  <a:cubicBezTo>
                    <a:pt x="5618142" y="351259"/>
                    <a:pt x="5441370" y="607949"/>
                    <a:pt x="4524858" y="878148"/>
                  </a:cubicBezTo>
                  <a:cubicBezTo>
                    <a:pt x="3608346" y="1148347"/>
                    <a:pt x="991670" y="1578415"/>
                    <a:pt x="295841" y="1715766"/>
                  </a:cubicBezTo>
                  <a:cubicBezTo>
                    <a:pt x="-399988" y="1853117"/>
                    <a:pt x="349886" y="1702256"/>
                    <a:pt x="349886" y="1702256"/>
                  </a:cubicBezTo>
                  <a:lnTo>
                    <a:pt x="6416431" y="1607687"/>
                  </a:lnTo>
                  <a:cubicBezTo>
                    <a:pt x="7425270" y="1589674"/>
                    <a:pt x="6402920" y="1862125"/>
                    <a:pt x="6402920" y="1594177"/>
                  </a:cubicBezTo>
                  <a:cubicBezTo>
                    <a:pt x="6402920" y="1326229"/>
                    <a:pt x="6416431" y="0"/>
                    <a:pt x="6416431" y="0"/>
                  </a:cubicBezTo>
                </a:path>
              </a:pathLst>
            </a:custGeom>
            <a:gradFill flip="none" rotWithShape="1">
              <a:gsLst>
                <a:gs pos="1000">
                  <a:schemeClr val="tx1">
                    <a:alpha val="99000"/>
                  </a:schemeClr>
                </a:gs>
                <a:gs pos="48000">
                  <a:schemeClr val="tx2">
                    <a:lumMod val="60000"/>
                    <a:lumOff val="40000"/>
                    <a:alpha val="89000"/>
                  </a:schemeClr>
                </a:gs>
                <a:gs pos="100000">
                  <a:schemeClr val="accent4">
                    <a:lumMod val="75000"/>
                    <a:alpha val="91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4" name="Freeform 63"/>
            <p:cNvSpPr/>
            <p:nvPr/>
          </p:nvSpPr>
          <p:spPr>
            <a:xfrm flipH="1">
              <a:off x="4138194" y="2674036"/>
              <a:ext cx="7201586" cy="1773494"/>
            </a:xfrm>
            <a:custGeom>
              <a:avLst/>
              <a:gdLst>
                <a:gd name="connsiteX0" fmla="*/ 5794914 w 6861327"/>
                <a:gd name="connsiteY0" fmla="*/ 94570 h 1773494"/>
                <a:gd name="connsiteX1" fmla="*/ 4524858 w 6861327"/>
                <a:gd name="connsiteY1" fmla="*/ 878148 h 1773494"/>
                <a:gd name="connsiteX2" fmla="*/ 295841 w 6861327"/>
                <a:gd name="connsiteY2" fmla="*/ 1715766 h 1773494"/>
                <a:gd name="connsiteX3" fmla="*/ 349886 w 6861327"/>
                <a:gd name="connsiteY3" fmla="*/ 1702256 h 1773494"/>
                <a:gd name="connsiteX4" fmla="*/ 6416431 w 6861327"/>
                <a:gd name="connsiteY4" fmla="*/ 1607687 h 1773494"/>
                <a:gd name="connsiteX5" fmla="*/ 6402920 w 6861327"/>
                <a:gd name="connsiteY5" fmla="*/ 1594177 h 1773494"/>
                <a:gd name="connsiteX6" fmla="*/ 6416431 w 6861327"/>
                <a:gd name="connsiteY6" fmla="*/ 0 h 1773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327" h="1773494">
                  <a:moveTo>
                    <a:pt x="5794914" y="94570"/>
                  </a:moveTo>
                  <a:cubicBezTo>
                    <a:pt x="5618142" y="351259"/>
                    <a:pt x="5441370" y="607949"/>
                    <a:pt x="4524858" y="878148"/>
                  </a:cubicBezTo>
                  <a:cubicBezTo>
                    <a:pt x="3608346" y="1148347"/>
                    <a:pt x="991670" y="1578415"/>
                    <a:pt x="295841" y="1715766"/>
                  </a:cubicBezTo>
                  <a:cubicBezTo>
                    <a:pt x="-399988" y="1853117"/>
                    <a:pt x="349886" y="1702256"/>
                    <a:pt x="349886" y="1702256"/>
                  </a:cubicBezTo>
                  <a:lnTo>
                    <a:pt x="6416431" y="1607687"/>
                  </a:lnTo>
                  <a:cubicBezTo>
                    <a:pt x="7425270" y="1589674"/>
                    <a:pt x="6402920" y="1862125"/>
                    <a:pt x="6402920" y="1594177"/>
                  </a:cubicBezTo>
                  <a:cubicBezTo>
                    <a:pt x="6402920" y="1326229"/>
                    <a:pt x="6416431" y="0"/>
                    <a:pt x="6416431" y="0"/>
                  </a:cubicBezTo>
                </a:path>
              </a:pathLst>
            </a:custGeom>
            <a:gradFill flip="none" rotWithShape="1">
              <a:gsLst>
                <a:gs pos="1000">
                  <a:schemeClr val="tx1">
                    <a:alpha val="99000"/>
                  </a:schemeClr>
                </a:gs>
                <a:gs pos="48000">
                  <a:schemeClr val="tx2">
                    <a:lumMod val="60000"/>
                    <a:lumOff val="40000"/>
                    <a:alpha val="89000"/>
                  </a:schemeClr>
                </a:gs>
                <a:gs pos="100000">
                  <a:schemeClr val="accent4">
                    <a:lumMod val="75000"/>
                    <a:alpha val="91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333700" y="1328277"/>
            <a:ext cx="2616704" cy="2593218"/>
            <a:chOff x="3878875" y="1393371"/>
            <a:chExt cx="4380794" cy="4342605"/>
          </a:xfrm>
        </p:grpSpPr>
        <p:sp>
          <p:nvSpPr>
            <p:cNvPr id="63" name="Rounded Rectangle 62"/>
            <p:cNvSpPr/>
            <p:nvPr/>
          </p:nvSpPr>
          <p:spPr>
            <a:xfrm>
              <a:off x="3993730" y="1393371"/>
              <a:ext cx="4151085" cy="4294999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tx1">
                    <a:lumMod val="60000"/>
                    <a:lumOff val="40000"/>
                    <a:alpha val="76000"/>
                  </a:schemeClr>
                </a:gs>
                <a:gs pos="48000">
                  <a:srgbClr val="002C3E">
                    <a:alpha val="43000"/>
                  </a:srgbClr>
                </a:gs>
              </a:gsLst>
              <a:lin ang="16200000" scaled="1"/>
            </a:gradFill>
            <a:ln w="9525">
              <a:gradFill>
                <a:gsLst>
                  <a:gs pos="0">
                    <a:schemeClr val="accent1">
                      <a:tint val="66000"/>
                      <a:satMod val="160000"/>
                      <a:alpha val="5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wrap="none" lIns="73025" tIns="36511" rIns="73025" bIns="36511" anchor="ctr"/>
            <a:lstStyle/>
            <a:p>
              <a:pPr algn="ctr" defTabSz="610846"/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Oval 64"/>
            <p:cNvSpPr/>
            <p:nvPr/>
          </p:nvSpPr>
          <p:spPr>
            <a:xfrm flipH="1">
              <a:off x="3878875" y="2746881"/>
              <a:ext cx="4380794" cy="298909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10800000" scaled="1"/>
            </a:gradFill>
            <a:ln>
              <a:noFill/>
            </a:ln>
            <a:effectLst>
              <a:softEdge rad="635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 sz="1400" dirty="0">
                <a:solidFill>
                  <a:srgbClr val="FFFFFF"/>
                </a:solidFill>
                <a:ea typeface="MS PGothic" charset="0"/>
                <a:cs typeface="MS PGothic" charset="0"/>
              </a:endParaRPr>
            </a:p>
          </p:txBody>
        </p:sp>
      </p:grpSp>
      <p:sp>
        <p:nvSpPr>
          <p:cNvPr id="73" name="Freeform 72"/>
          <p:cNvSpPr>
            <a:spLocks/>
          </p:cNvSpPr>
          <p:nvPr/>
        </p:nvSpPr>
        <p:spPr bwMode="auto">
          <a:xfrm>
            <a:off x="0" y="757658"/>
            <a:ext cx="9144000" cy="694987"/>
          </a:xfrm>
          <a:custGeom>
            <a:avLst/>
            <a:gdLst/>
            <a:ahLst/>
            <a:cxnLst>
              <a:cxn ang="0">
                <a:pos x="0" y="1042"/>
              </a:cxn>
              <a:cxn ang="0">
                <a:pos x="1098" y="944"/>
              </a:cxn>
              <a:cxn ang="0">
                <a:pos x="2881" y="1059"/>
              </a:cxn>
              <a:cxn ang="0">
                <a:pos x="2881" y="18"/>
              </a:cxn>
              <a:cxn ang="0">
                <a:pos x="1786" y="115"/>
              </a:cxn>
              <a:cxn ang="0">
                <a:pos x="0" y="0"/>
              </a:cxn>
              <a:cxn ang="0">
                <a:pos x="0" y="1042"/>
              </a:cxn>
            </a:cxnLst>
            <a:rect l="0" t="0" r="r" b="b"/>
            <a:pathLst>
              <a:path w="2881" h="1059">
                <a:moveTo>
                  <a:pt x="0" y="1042"/>
                </a:moveTo>
                <a:cubicBezTo>
                  <a:pt x="329" y="935"/>
                  <a:pt x="779" y="944"/>
                  <a:pt x="1098" y="944"/>
                </a:cubicBezTo>
                <a:cubicBezTo>
                  <a:pt x="1417" y="944"/>
                  <a:pt x="2477" y="1017"/>
                  <a:pt x="2881" y="1059"/>
                </a:cubicBezTo>
                <a:cubicBezTo>
                  <a:pt x="2881" y="18"/>
                  <a:pt x="2881" y="18"/>
                  <a:pt x="2881" y="18"/>
                </a:cubicBezTo>
                <a:cubicBezTo>
                  <a:pt x="2552" y="125"/>
                  <a:pt x="2105" y="115"/>
                  <a:pt x="1786" y="115"/>
                </a:cubicBezTo>
                <a:cubicBezTo>
                  <a:pt x="1467" y="115"/>
                  <a:pt x="405" y="43"/>
                  <a:pt x="0" y="0"/>
                </a:cubicBezTo>
                <a:lnTo>
                  <a:pt x="0" y="1042"/>
                </a:lnTo>
                <a:close/>
              </a:path>
            </a:pathLst>
          </a:custGeom>
          <a:gradFill flip="none" rotWithShape="1">
            <a:gsLst>
              <a:gs pos="25000">
                <a:srgbClr val="02928C"/>
              </a:gs>
              <a:gs pos="50000">
                <a:srgbClr val="3EB549"/>
              </a:gs>
              <a:gs pos="100000">
                <a:srgbClr val="02928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3442" y="476024"/>
            <a:ext cx="2013969" cy="1125633"/>
            <a:chOff x="80248" y="426197"/>
            <a:chExt cx="1739897" cy="1263341"/>
          </a:xfrm>
        </p:grpSpPr>
        <p:grpSp>
          <p:nvGrpSpPr>
            <p:cNvPr id="76" name="Group 2"/>
            <p:cNvGrpSpPr/>
            <p:nvPr/>
          </p:nvGrpSpPr>
          <p:grpSpPr>
            <a:xfrm>
              <a:off x="80248" y="426197"/>
              <a:ext cx="1739897" cy="1263341"/>
              <a:chOff x="3645922" y="1612930"/>
              <a:chExt cx="4808425" cy="3140039"/>
            </a:xfrm>
          </p:grpSpPr>
          <p:sp>
            <p:nvSpPr>
              <p:cNvPr id="78" name="Oval 1334"/>
              <p:cNvSpPr>
                <a:spLocks noChangeArrowheads="1"/>
              </p:cNvSpPr>
              <p:nvPr/>
            </p:nvSpPr>
            <p:spPr bwMode="auto">
              <a:xfrm>
                <a:off x="3858588" y="1612930"/>
                <a:ext cx="4595759" cy="314003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60000"/>
                    </a:schemeClr>
                  </a:gs>
                  <a:gs pos="50000">
                    <a:srgbClr val="767676">
                      <a:alpha val="0"/>
                    </a:srgbClr>
                  </a:gs>
                  <a:gs pos="100000">
                    <a:schemeClr val="bg1">
                      <a:alpha val="60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rot="10800000" vert="eaVert" lIns="82124" tIns="41061" rIns="82124" bIns="41061" anchor="ctr"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  <a:latin typeface="Arial" pitchFamily="-72" charset="0"/>
                  <a:ea typeface="ＭＳ Ｐゴシック" pitchFamily="-72" charset="-128"/>
                  <a:cs typeface="ＭＳ Ｐゴシック" pitchFamily="-72" charset="-128"/>
                </a:endParaRPr>
              </a:p>
            </p:txBody>
          </p:sp>
          <p:sp>
            <p:nvSpPr>
              <p:cNvPr id="79" name="Oval 1334"/>
              <p:cNvSpPr>
                <a:spLocks noChangeArrowheads="1"/>
              </p:cNvSpPr>
              <p:nvPr/>
            </p:nvSpPr>
            <p:spPr bwMode="auto">
              <a:xfrm>
                <a:off x="4050758" y="1744231"/>
                <a:ext cx="4211415" cy="28774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latin typeface="+mj-lt"/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4183592" y="1829740"/>
                <a:ext cx="3945748" cy="2706417"/>
              </a:xfrm>
              <a:prstGeom prst="ellipse">
                <a:avLst/>
              </a:prstGeom>
              <a:gradFill flip="none" rotWithShape="1">
                <a:gsLst>
                  <a:gs pos="0">
                    <a:srgbClr val="CBDB2A"/>
                  </a:gs>
                  <a:gs pos="50000">
                    <a:srgbClr val="3EB549"/>
                  </a:gs>
                  <a:gs pos="100000">
                    <a:srgbClr val="02928C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latin typeface="+mj-lt"/>
                </a:endParaRPr>
              </a:p>
            </p:txBody>
          </p:sp>
          <p:sp>
            <p:nvSpPr>
              <p:cNvPr id="81" name="Oval 1335"/>
              <p:cNvSpPr>
                <a:spLocks noChangeArrowheads="1"/>
              </p:cNvSpPr>
              <p:nvPr/>
            </p:nvSpPr>
            <p:spPr bwMode="auto">
              <a:xfrm>
                <a:off x="5249874" y="1892428"/>
                <a:ext cx="1813187" cy="119072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60392"/>
                      <a:invGamma/>
                      <a:alpha val="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square" lIns="82124" tIns="41061" rIns="82124" bIns="41061" anchor="ctr">
                <a:spAutoFit/>
              </a:bodyPr>
              <a:lstStyle/>
              <a:p>
                <a:pPr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3" name="Oval 82"/>
              <p:cNvSpPr/>
              <p:nvPr/>
            </p:nvSpPr>
            <p:spPr bwMode="auto">
              <a:xfrm>
                <a:off x="3645922" y="1716927"/>
                <a:ext cx="2003186" cy="106199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0183B7">
                      <a:shade val="100000"/>
                      <a:satMod val="115000"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kern="0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5553" t="1681" r="3580" b="14203"/>
            <a:stretch/>
          </p:blipFill>
          <p:spPr>
            <a:xfrm>
              <a:off x="217232" y="529124"/>
              <a:ext cx="1552865" cy="112383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57351" name="Rectangle 17"/>
          <p:cNvSpPr>
            <a:spLocks noGrp="1" noChangeArrowheads="1"/>
          </p:cNvSpPr>
          <p:nvPr>
            <p:ph type="title"/>
          </p:nvPr>
        </p:nvSpPr>
        <p:spPr>
          <a:xfrm>
            <a:off x="246147" y="117888"/>
            <a:ext cx="6162630" cy="399229"/>
          </a:xfrm>
        </p:spPr>
        <p:txBody>
          <a:bodyPr/>
          <a:lstStyle/>
          <a:p>
            <a:r>
              <a:rPr lang="en-US" sz="2800" dirty="0"/>
              <a:t>Drive to 9 </a:t>
            </a:r>
            <a:r>
              <a:rPr lang="en-US" sz="2800" dirty="0" smtClean="0"/>
              <a:t>Program</a:t>
            </a:r>
            <a:endParaRPr lang="en-US" sz="2800" dirty="0"/>
          </a:p>
        </p:txBody>
      </p:sp>
      <p:grpSp>
        <p:nvGrpSpPr>
          <p:cNvPr id="325" name="Group 67"/>
          <p:cNvGrpSpPr/>
          <p:nvPr/>
        </p:nvGrpSpPr>
        <p:grpSpPr>
          <a:xfrm>
            <a:off x="44038" y="4183671"/>
            <a:ext cx="1463040" cy="618254"/>
            <a:chOff x="6306154" y="3610867"/>
            <a:chExt cx="2207384" cy="1323083"/>
          </a:xfrm>
        </p:grpSpPr>
        <p:sp>
          <p:nvSpPr>
            <p:cNvPr id="326" name="Round Same Side Corner Rectangle 325"/>
            <p:cNvSpPr/>
            <p:nvPr/>
          </p:nvSpPr>
          <p:spPr>
            <a:xfrm>
              <a:off x="6306154" y="3610867"/>
              <a:ext cx="2207384" cy="1224232"/>
            </a:xfrm>
            <a:prstGeom prst="round2SameRect">
              <a:avLst/>
            </a:prstGeom>
            <a:gradFill flip="none" rotWithShape="1">
              <a:gsLst>
                <a:gs pos="61000">
                  <a:srgbClr val="141823">
                    <a:alpha val="89000"/>
                  </a:srgb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27" name="Round Same Side Corner Rectangle 326"/>
            <p:cNvSpPr/>
            <p:nvPr/>
          </p:nvSpPr>
          <p:spPr>
            <a:xfrm>
              <a:off x="6377513" y="3749079"/>
              <a:ext cx="2064666" cy="1066840"/>
            </a:xfrm>
            <a:prstGeom prst="round2SameRect">
              <a:avLst/>
            </a:prstGeom>
            <a:gradFill rotWithShape="1">
              <a:gsLst>
                <a:gs pos="0">
                  <a:srgbClr val="CDFF58"/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28" name="Rectangle 327"/>
            <p:cNvSpPr/>
            <p:nvPr/>
          </p:nvSpPr>
          <p:spPr>
            <a:xfrm>
              <a:off x="6306154" y="4843197"/>
              <a:ext cx="2207384" cy="90753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15000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31" name="Rectangle 330"/>
            <p:cNvSpPr/>
            <p:nvPr/>
          </p:nvSpPr>
          <p:spPr>
            <a:xfrm>
              <a:off x="6408749" y="3858687"/>
              <a:ext cx="1965914" cy="658652"/>
            </a:xfrm>
            <a:prstGeom prst="rect">
              <a:avLst/>
            </a:prstGeom>
          </p:spPr>
          <p:txBody>
            <a:bodyPr wrap="square" lIns="45720" rIns="45720">
              <a:spAutoFit/>
            </a:bodyPr>
            <a:lstStyle/>
            <a:p>
              <a:pPr algn="ctr">
                <a:buClr>
                  <a:srgbClr val="000000"/>
                </a:buClr>
              </a:pPr>
              <a:r>
                <a:rPr lang="en-US" sz="1400" dirty="0">
                  <a:solidFill>
                    <a:srgbClr val="FFFFFF"/>
                  </a:solidFill>
                  <a:latin typeface="Arial"/>
                </a:rPr>
                <a:t>Video</a:t>
              </a:r>
            </a:p>
          </p:txBody>
        </p:sp>
      </p:grpSp>
      <p:grpSp>
        <p:nvGrpSpPr>
          <p:cNvPr id="334" name="Group 67"/>
          <p:cNvGrpSpPr/>
          <p:nvPr/>
        </p:nvGrpSpPr>
        <p:grpSpPr>
          <a:xfrm>
            <a:off x="1564629" y="4183671"/>
            <a:ext cx="1463040" cy="618254"/>
            <a:chOff x="6306154" y="3610867"/>
            <a:chExt cx="2207384" cy="1323083"/>
          </a:xfrm>
        </p:grpSpPr>
        <p:sp>
          <p:nvSpPr>
            <p:cNvPr id="335" name="Round Same Side Corner Rectangle 334"/>
            <p:cNvSpPr/>
            <p:nvPr/>
          </p:nvSpPr>
          <p:spPr>
            <a:xfrm>
              <a:off x="6306154" y="3610867"/>
              <a:ext cx="2207384" cy="1224232"/>
            </a:xfrm>
            <a:prstGeom prst="round2SameRect">
              <a:avLst/>
            </a:prstGeom>
            <a:gradFill flip="none" rotWithShape="1">
              <a:gsLst>
                <a:gs pos="60000">
                  <a:srgbClr val="141823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36" name="Round Same Side Corner Rectangle 335"/>
            <p:cNvSpPr/>
            <p:nvPr/>
          </p:nvSpPr>
          <p:spPr>
            <a:xfrm>
              <a:off x="6377513" y="3768259"/>
              <a:ext cx="2064666" cy="1066840"/>
            </a:xfrm>
            <a:prstGeom prst="round2SameRect">
              <a:avLst/>
            </a:prstGeom>
            <a:gradFill rotWithShape="1">
              <a:gsLst>
                <a:gs pos="0">
                  <a:srgbClr val="4AA0AF"/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37" name="Rectangle 336"/>
            <p:cNvSpPr/>
            <p:nvPr/>
          </p:nvSpPr>
          <p:spPr>
            <a:xfrm>
              <a:off x="6306154" y="4843197"/>
              <a:ext cx="2207384" cy="90753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15000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38" name="Rectangle 337"/>
            <p:cNvSpPr/>
            <p:nvPr/>
          </p:nvSpPr>
          <p:spPr>
            <a:xfrm>
              <a:off x="6426890" y="3884256"/>
              <a:ext cx="1965914" cy="658652"/>
            </a:xfrm>
            <a:prstGeom prst="rect">
              <a:avLst/>
            </a:prstGeom>
          </p:spPr>
          <p:txBody>
            <a:bodyPr wrap="square" lIns="45720" rIns="45720">
              <a:spAutoFit/>
            </a:bodyPr>
            <a:lstStyle/>
            <a:p>
              <a:pPr algn="ctr">
                <a:buClr>
                  <a:srgbClr val="000000"/>
                </a:buClr>
              </a:pPr>
              <a:r>
                <a:rPr lang="en-US" sz="1400" dirty="0">
                  <a:solidFill>
                    <a:srgbClr val="FFFFFF"/>
                  </a:solidFill>
                  <a:latin typeface="Arial"/>
                </a:rPr>
                <a:t>BYOD</a:t>
              </a:r>
            </a:p>
          </p:txBody>
        </p:sp>
      </p:grpSp>
      <p:grpSp>
        <p:nvGrpSpPr>
          <p:cNvPr id="339" name="Group 67"/>
          <p:cNvGrpSpPr/>
          <p:nvPr/>
        </p:nvGrpSpPr>
        <p:grpSpPr>
          <a:xfrm>
            <a:off x="3085220" y="4183671"/>
            <a:ext cx="1463040" cy="618254"/>
            <a:chOff x="6306154" y="3610867"/>
            <a:chExt cx="2207384" cy="1323083"/>
          </a:xfrm>
        </p:grpSpPr>
        <p:sp>
          <p:nvSpPr>
            <p:cNvPr id="340" name="Round Same Side Corner Rectangle 339"/>
            <p:cNvSpPr/>
            <p:nvPr/>
          </p:nvSpPr>
          <p:spPr>
            <a:xfrm>
              <a:off x="6306154" y="3610867"/>
              <a:ext cx="2207384" cy="1224232"/>
            </a:xfrm>
            <a:prstGeom prst="round2SameRect">
              <a:avLst/>
            </a:prstGeom>
            <a:gradFill flip="none" rotWithShape="1">
              <a:gsLst>
                <a:gs pos="60000">
                  <a:srgbClr val="141823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41" name="Round Same Side Corner Rectangle 340"/>
            <p:cNvSpPr/>
            <p:nvPr/>
          </p:nvSpPr>
          <p:spPr>
            <a:xfrm>
              <a:off x="6377513" y="3768259"/>
              <a:ext cx="2064666" cy="1066840"/>
            </a:xfrm>
            <a:prstGeom prst="round2Same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6306154" y="4843197"/>
              <a:ext cx="2207384" cy="90753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15000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43" name="Rectangle 342"/>
            <p:cNvSpPr/>
            <p:nvPr/>
          </p:nvSpPr>
          <p:spPr>
            <a:xfrm>
              <a:off x="6354321" y="3858687"/>
              <a:ext cx="2086648" cy="658652"/>
            </a:xfrm>
            <a:prstGeom prst="rect">
              <a:avLst/>
            </a:prstGeom>
          </p:spPr>
          <p:txBody>
            <a:bodyPr wrap="square" lIns="45720" rIns="45720">
              <a:spAutoFit/>
            </a:bodyPr>
            <a:lstStyle/>
            <a:p>
              <a:pPr algn="ctr">
                <a:buClr>
                  <a:srgbClr val="000000"/>
                </a:buClr>
              </a:pPr>
              <a:r>
                <a:rPr lang="en-US" sz="1400" dirty="0">
                  <a:solidFill>
                    <a:srgbClr val="FFFFFF"/>
                  </a:solidFill>
                  <a:latin typeface="Arial"/>
                </a:rPr>
                <a:t>Cloud/B2B</a:t>
              </a:r>
            </a:p>
          </p:txBody>
        </p:sp>
      </p:grpSp>
      <p:grpSp>
        <p:nvGrpSpPr>
          <p:cNvPr id="344" name="Group 67"/>
          <p:cNvGrpSpPr/>
          <p:nvPr/>
        </p:nvGrpSpPr>
        <p:grpSpPr>
          <a:xfrm>
            <a:off x="4605811" y="4183671"/>
            <a:ext cx="1463040" cy="618254"/>
            <a:chOff x="6306154" y="3610867"/>
            <a:chExt cx="2207384" cy="1323083"/>
          </a:xfrm>
        </p:grpSpPr>
        <p:sp>
          <p:nvSpPr>
            <p:cNvPr id="345" name="Round Same Side Corner Rectangle 344"/>
            <p:cNvSpPr/>
            <p:nvPr/>
          </p:nvSpPr>
          <p:spPr>
            <a:xfrm>
              <a:off x="6306154" y="3610867"/>
              <a:ext cx="2207384" cy="1224232"/>
            </a:xfrm>
            <a:prstGeom prst="round2SameRect">
              <a:avLst/>
            </a:prstGeom>
            <a:gradFill flip="none" rotWithShape="1">
              <a:gsLst>
                <a:gs pos="61000">
                  <a:srgbClr val="141823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46" name="Round Same Side Corner Rectangle 345"/>
            <p:cNvSpPr/>
            <p:nvPr/>
          </p:nvSpPr>
          <p:spPr>
            <a:xfrm>
              <a:off x="6377513" y="3768259"/>
              <a:ext cx="2064666" cy="1066840"/>
            </a:xfrm>
            <a:prstGeom prst="round2SameRect">
              <a:avLst/>
            </a:prstGeom>
            <a:gradFill rotWithShape="1">
              <a:gsLst>
                <a:gs pos="0">
                  <a:srgbClr val="25B2B0"/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47" name="Rectangle 346"/>
            <p:cNvSpPr/>
            <p:nvPr/>
          </p:nvSpPr>
          <p:spPr>
            <a:xfrm>
              <a:off x="6306154" y="4843197"/>
              <a:ext cx="2207384" cy="90753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15000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348" name="Rectangle 347"/>
            <p:cNvSpPr/>
            <p:nvPr/>
          </p:nvSpPr>
          <p:spPr>
            <a:xfrm>
              <a:off x="6426890" y="3897045"/>
              <a:ext cx="1965914" cy="658652"/>
            </a:xfrm>
            <a:prstGeom prst="rect">
              <a:avLst/>
            </a:prstGeom>
          </p:spPr>
          <p:txBody>
            <a:bodyPr wrap="square" lIns="45720" rIns="45720">
              <a:spAutoFit/>
            </a:bodyPr>
            <a:lstStyle/>
            <a:p>
              <a:pPr algn="ctr">
                <a:buClr>
                  <a:srgbClr val="000000"/>
                </a:buClr>
              </a:pPr>
              <a:r>
                <a:rPr lang="en-US" sz="1400" dirty="0">
                  <a:solidFill>
                    <a:srgbClr val="FFFFFF"/>
                  </a:solidFill>
                  <a:latin typeface="Arial"/>
                </a:rPr>
                <a:t>Virtualization</a:t>
              </a:r>
            </a:p>
          </p:txBody>
        </p:sp>
      </p:grpSp>
      <p:sp>
        <p:nvSpPr>
          <p:cNvPr id="40" name="Rounded Rectangle 39">
            <a:hlinkClick r:id="" action="ppaction://noaction"/>
          </p:cNvPr>
          <p:cNvSpPr>
            <a:spLocks/>
          </p:cNvSpPr>
          <p:nvPr/>
        </p:nvSpPr>
        <p:spPr bwMode="auto">
          <a:xfrm rot="16200000">
            <a:off x="1495552" y="1426817"/>
            <a:ext cx="1005840" cy="3467545"/>
          </a:xfrm>
          <a:prstGeom prst="roundRect">
            <a:avLst>
              <a:gd name="adj" fmla="val 0"/>
            </a:avLst>
          </a:prstGeom>
          <a:gradFill flip="none" rotWithShape="1">
            <a:gsLst>
              <a:gs pos="16000">
                <a:srgbClr val="08252E">
                  <a:alpha val="78000"/>
                </a:srgbClr>
              </a:gs>
              <a:gs pos="38000">
                <a:schemeClr val="accent6">
                  <a:lumMod val="50000"/>
                </a:schemeClr>
              </a:gs>
              <a:gs pos="0">
                <a:schemeClr val="tx1">
                  <a:lumMod val="75000"/>
                </a:schemeClr>
              </a:gs>
            </a:gsLst>
            <a:lin ang="16200000" scaled="0"/>
            <a:tileRect/>
          </a:gradFill>
          <a:ln w="12700">
            <a:gradFill flip="none" rotWithShape="1">
              <a:gsLst>
                <a:gs pos="0">
                  <a:schemeClr val="bg1">
                    <a:alpha val="73000"/>
                    <a:lumMod val="65000"/>
                  </a:schemeClr>
                </a:gs>
                <a:gs pos="69000">
                  <a:schemeClr val="bg1">
                    <a:alpha val="0"/>
                    <a:lumMod val="0"/>
                  </a:schemeClr>
                </a:gs>
              </a:gsLst>
              <a:lin ang="10800000" scaled="0"/>
              <a:tileRect/>
            </a:gradFill>
          </a:ln>
          <a:effectLst/>
        </p:spPr>
        <p:txBody>
          <a:bodyPr vert="horz" wrap="none" lIns="0" tIns="34294" rIns="68586" bIns="68586" numCol="1" anchor="t" anchorCtr="0" compatLnSpc="1">
            <a:prstTxWarp prst="textNoShape">
              <a:avLst/>
            </a:prstTxWarp>
          </a:bodyPr>
          <a:lstStyle/>
          <a:p>
            <a:pPr algn="r">
              <a:lnSpc>
                <a:spcPct val="80000"/>
              </a:lnSpc>
            </a:pPr>
            <a:endParaRPr lang="en-US" kern="0" dirty="0">
              <a:solidFill>
                <a:srgbClr val="FFFFFF"/>
              </a:solidFill>
              <a:latin typeface="+mj-lt"/>
              <a:ea typeface="Arial" charset="0"/>
              <a:cs typeface="Calibri" pitchFamily="34" charset="0"/>
              <a:sym typeface="Arial" charset="0"/>
            </a:endParaRPr>
          </a:p>
        </p:txBody>
      </p:sp>
      <p:sp>
        <p:nvSpPr>
          <p:cNvPr id="41" name="Rounded Rectangle 40">
            <a:hlinkClick r:id="" action="ppaction://noaction"/>
          </p:cNvPr>
          <p:cNvSpPr>
            <a:spLocks/>
          </p:cNvSpPr>
          <p:nvPr/>
        </p:nvSpPr>
        <p:spPr bwMode="auto">
          <a:xfrm flipH="1">
            <a:off x="5547260" y="2630872"/>
            <a:ext cx="3474034" cy="1000492"/>
          </a:xfrm>
          <a:prstGeom prst="roundRect">
            <a:avLst>
              <a:gd name="adj" fmla="val 0"/>
            </a:avLst>
          </a:prstGeom>
          <a:gradFill flip="none" rotWithShape="1">
            <a:gsLst>
              <a:gs pos="16000">
                <a:srgbClr val="08252E">
                  <a:alpha val="78000"/>
                </a:srgbClr>
              </a:gs>
              <a:gs pos="38000">
                <a:schemeClr val="accent6">
                  <a:lumMod val="50000"/>
                </a:schemeClr>
              </a:gs>
              <a:gs pos="0">
                <a:schemeClr val="tx1">
                  <a:lumMod val="75000"/>
                </a:schemeClr>
              </a:gs>
            </a:gsLst>
            <a:lin ang="10800000" scaled="0"/>
            <a:tileRect/>
          </a:gradFill>
          <a:ln w="12700">
            <a:gradFill flip="none" rotWithShape="1">
              <a:gsLst>
                <a:gs pos="0">
                  <a:schemeClr val="bg1">
                    <a:alpha val="73000"/>
                    <a:lumMod val="65000"/>
                  </a:schemeClr>
                </a:gs>
                <a:gs pos="69000">
                  <a:schemeClr val="bg1">
                    <a:alpha val="0"/>
                    <a:lumMod val="0"/>
                  </a:schemeClr>
                </a:gs>
              </a:gsLst>
              <a:lin ang="10800000" scaled="0"/>
              <a:tileRect/>
            </a:gradFill>
          </a:ln>
          <a:effectLst/>
        </p:spPr>
        <p:txBody>
          <a:bodyPr vert="horz" wrap="none" lIns="0" tIns="34294" rIns="68586" bIns="68586" numCol="1" anchor="t" anchorCtr="0" compatLnSpc="1">
            <a:prstTxWarp prst="textNoShape">
              <a:avLst/>
            </a:prstTxWarp>
          </a:bodyPr>
          <a:lstStyle/>
          <a:p>
            <a:endParaRPr lang="en-US" sz="1000" dirty="0">
              <a:solidFill>
                <a:srgbClr val="FFFFFF"/>
              </a:solidFill>
              <a:sym typeface="Arial" charset="0"/>
            </a:endParaRPr>
          </a:p>
        </p:txBody>
      </p:sp>
      <p:sp>
        <p:nvSpPr>
          <p:cNvPr id="42" name="Rounded Rectangle 41">
            <a:hlinkClick r:id="" action="ppaction://noaction"/>
          </p:cNvPr>
          <p:cNvSpPr>
            <a:spLocks/>
          </p:cNvSpPr>
          <p:nvPr/>
        </p:nvSpPr>
        <p:spPr bwMode="auto">
          <a:xfrm flipH="1">
            <a:off x="5550529" y="1569065"/>
            <a:ext cx="3470765" cy="1000532"/>
          </a:xfrm>
          <a:prstGeom prst="roundRect">
            <a:avLst>
              <a:gd name="adj" fmla="val 0"/>
            </a:avLst>
          </a:prstGeom>
          <a:gradFill flip="none" rotWithShape="1">
            <a:gsLst>
              <a:gs pos="16000">
                <a:srgbClr val="08252E">
                  <a:alpha val="78000"/>
                </a:srgbClr>
              </a:gs>
              <a:gs pos="38000">
                <a:schemeClr val="accent6">
                  <a:lumMod val="50000"/>
                </a:schemeClr>
              </a:gs>
              <a:gs pos="0">
                <a:schemeClr val="tx1">
                  <a:lumMod val="75000"/>
                </a:schemeClr>
              </a:gs>
            </a:gsLst>
            <a:lin ang="10800000" scaled="0"/>
            <a:tileRect/>
          </a:gradFill>
          <a:ln w="12700">
            <a:gradFill flip="none" rotWithShape="1">
              <a:gsLst>
                <a:gs pos="0">
                  <a:schemeClr val="bg1">
                    <a:alpha val="73000"/>
                    <a:lumMod val="65000"/>
                  </a:schemeClr>
                </a:gs>
                <a:gs pos="69000">
                  <a:schemeClr val="bg1">
                    <a:alpha val="0"/>
                    <a:lumMod val="0"/>
                  </a:schemeClr>
                </a:gs>
              </a:gsLst>
              <a:lin ang="10800000" scaled="0"/>
              <a:tileRect/>
            </a:gradFill>
          </a:ln>
          <a:effectLst/>
        </p:spPr>
        <p:txBody>
          <a:bodyPr vert="horz" wrap="none" lIns="0" tIns="34294" rIns="68586" bIns="68586" numCol="1" anchor="t" anchorCtr="0" compatLnSpc="1">
            <a:prstTxWarp prst="textNoShape">
              <a:avLst/>
            </a:prstTxWarp>
          </a:bodyPr>
          <a:lstStyle/>
          <a:p>
            <a:endParaRPr lang="en-US" sz="1000" dirty="0">
              <a:solidFill>
                <a:srgbClr val="FFFFFF"/>
              </a:solidFill>
              <a:sym typeface="Arial" charset="0"/>
            </a:endParaRPr>
          </a:p>
        </p:txBody>
      </p:sp>
      <p:grpSp>
        <p:nvGrpSpPr>
          <p:cNvPr id="47" name="Group 67"/>
          <p:cNvGrpSpPr/>
          <p:nvPr/>
        </p:nvGrpSpPr>
        <p:grpSpPr>
          <a:xfrm>
            <a:off x="6126402" y="4183671"/>
            <a:ext cx="1463040" cy="618254"/>
            <a:chOff x="6306154" y="3610867"/>
            <a:chExt cx="2207384" cy="1323083"/>
          </a:xfrm>
        </p:grpSpPr>
        <p:sp>
          <p:nvSpPr>
            <p:cNvPr id="48" name="Round Same Side Corner Rectangle 47"/>
            <p:cNvSpPr/>
            <p:nvPr/>
          </p:nvSpPr>
          <p:spPr>
            <a:xfrm>
              <a:off x="6306154" y="3610867"/>
              <a:ext cx="2207384" cy="1224232"/>
            </a:xfrm>
            <a:prstGeom prst="round2SameRect">
              <a:avLst/>
            </a:prstGeom>
            <a:gradFill flip="none" rotWithShape="1">
              <a:gsLst>
                <a:gs pos="61000">
                  <a:srgbClr val="141823">
                    <a:alpha val="89000"/>
                  </a:srgb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9" name="Round Same Side Corner Rectangle 48"/>
            <p:cNvSpPr/>
            <p:nvPr/>
          </p:nvSpPr>
          <p:spPr>
            <a:xfrm>
              <a:off x="6377513" y="3749079"/>
              <a:ext cx="2064666" cy="1066840"/>
            </a:xfrm>
            <a:prstGeom prst="round2SameRect">
              <a:avLst/>
            </a:prstGeom>
            <a:gradFill rotWithShape="1">
              <a:gsLst>
                <a:gs pos="0">
                  <a:srgbClr val="CDFF58"/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306154" y="4843197"/>
              <a:ext cx="2207384" cy="90753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15000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408749" y="3858687"/>
              <a:ext cx="1965914" cy="658652"/>
            </a:xfrm>
            <a:prstGeom prst="rect">
              <a:avLst/>
            </a:prstGeom>
          </p:spPr>
          <p:txBody>
            <a:bodyPr wrap="square" lIns="45720" rIns="45720">
              <a:spAutoFit/>
            </a:bodyPr>
            <a:lstStyle/>
            <a:p>
              <a:pPr algn="ctr">
                <a:buClr>
                  <a:srgbClr val="000000"/>
                </a:buClr>
              </a:pPr>
              <a:r>
                <a:rPr lang="en-US" sz="1400" dirty="0">
                  <a:solidFill>
                    <a:srgbClr val="FFFFFF"/>
                  </a:solidFill>
                  <a:latin typeface="Arial"/>
                </a:rPr>
                <a:t>Mobility</a:t>
              </a:r>
            </a:p>
          </p:txBody>
        </p:sp>
      </p:grpSp>
      <p:grpSp>
        <p:nvGrpSpPr>
          <p:cNvPr id="54" name="Group 45"/>
          <p:cNvGrpSpPr/>
          <p:nvPr/>
        </p:nvGrpSpPr>
        <p:grpSpPr>
          <a:xfrm>
            <a:off x="3318394" y="1802276"/>
            <a:ext cx="2616704" cy="2107314"/>
            <a:chOff x="8024962" y="3194305"/>
            <a:chExt cx="3587255" cy="2681046"/>
          </a:xfrm>
        </p:grpSpPr>
        <p:sp>
          <p:nvSpPr>
            <p:cNvPr id="55" name="Oval 54"/>
            <p:cNvSpPr/>
            <p:nvPr/>
          </p:nvSpPr>
          <p:spPr>
            <a:xfrm flipH="1">
              <a:off x="8024962" y="3604423"/>
              <a:ext cx="3587255" cy="227092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10800000" scaled="1"/>
            </a:gradFill>
            <a:ln>
              <a:noFill/>
            </a:ln>
            <a:effectLst>
              <a:softEdge rad="635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 sz="1400" dirty="0">
                <a:solidFill>
                  <a:srgbClr val="FFFFFF"/>
                </a:solidFill>
                <a:ea typeface="MS PGothic" charset="0"/>
                <a:cs typeface="MS PGothic" charset="0"/>
              </a:endParaRPr>
            </a:p>
          </p:txBody>
        </p:sp>
        <p:grpSp>
          <p:nvGrpSpPr>
            <p:cNvPr id="56" name="Group 33"/>
            <p:cNvGrpSpPr/>
            <p:nvPr/>
          </p:nvGrpSpPr>
          <p:grpSpPr>
            <a:xfrm>
              <a:off x="8824338" y="3194305"/>
              <a:ext cx="2011680" cy="1880114"/>
              <a:chOff x="8824338" y="3194304"/>
              <a:chExt cx="2011680" cy="2026087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8824338" y="3194304"/>
                <a:ext cx="2011680" cy="201168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100000">
                    <a:schemeClr val="tx1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8875787" y="3296938"/>
                <a:ext cx="1906094" cy="184391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alpha val="50000"/>
                    </a:schemeClr>
                  </a:gs>
                  <a:gs pos="69000">
                    <a:srgbClr val="B7D333">
                      <a:alpha val="10000"/>
                    </a:srgbClr>
                  </a:gs>
                  <a:gs pos="0">
                    <a:schemeClr val="accent5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r"/>
                <a:endParaRPr lang="en-US" sz="11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8905932" y="3217401"/>
                <a:ext cx="1845804" cy="2002990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75000"/>
                    </a:schemeClr>
                  </a:gs>
                  <a:gs pos="37000">
                    <a:srgbClr val="92D050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57" name="Rectangle 56"/>
            <p:cNvSpPr/>
            <p:nvPr/>
          </p:nvSpPr>
          <p:spPr>
            <a:xfrm>
              <a:off x="9124699" y="3937450"/>
              <a:ext cx="1454911" cy="4111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Drive to 9</a:t>
              </a:r>
            </a:p>
          </p:txBody>
        </p:sp>
      </p:grpSp>
      <p:sp>
        <p:nvSpPr>
          <p:cNvPr id="37" name="Rounded Rectangle 36">
            <a:hlinkClick r:id="" action="ppaction://noaction"/>
          </p:cNvPr>
          <p:cNvSpPr>
            <a:spLocks/>
          </p:cNvSpPr>
          <p:nvPr/>
        </p:nvSpPr>
        <p:spPr bwMode="auto">
          <a:xfrm>
            <a:off x="280293" y="1571279"/>
            <a:ext cx="3469805" cy="1000532"/>
          </a:xfrm>
          <a:prstGeom prst="roundRect">
            <a:avLst>
              <a:gd name="adj" fmla="val 0"/>
            </a:avLst>
          </a:prstGeom>
          <a:gradFill flip="none" rotWithShape="1">
            <a:gsLst>
              <a:gs pos="16000">
                <a:srgbClr val="08252E">
                  <a:alpha val="78000"/>
                </a:srgbClr>
              </a:gs>
              <a:gs pos="38000">
                <a:schemeClr val="accent6">
                  <a:lumMod val="50000"/>
                </a:schemeClr>
              </a:gs>
              <a:gs pos="0">
                <a:schemeClr val="tx1">
                  <a:lumMod val="75000"/>
                </a:schemeClr>
              </a:gs>
            </a:gsLst>
            <a:lin ang="10800000" scaled="0"/>
            <a:tileRect/>
          </a:gradFill>
          <a:ln w="12700">
            <a:gradFill flip="none" rotWithShape="1">
              <a:gsLst>
                <a:gs pos="0">
                  <a:schemeClr val="bg1">
                    <a:alpha val="73000"/>
                    <a:lumMod val="65000"/>
                  </a:schemeClr>
                </a:gs>
                <a:gs pos="69000">
                  <a:schemeClr val="bg1">
                    <a:alpha val="0"/>
                    <a:lumMod val="0"/>
                  </a:schemeClr>
                </a:gs>
              </a:gsLst>
              <a:lin ang="10800000" scaled="0"/>
              <a:tileRect/>
            </a:gradFill>
          </a:ln>
          <a:effectLst/>
        </p:spPr>
        <p:txBody>
          <a:bodyPr vert="horz" wrap="none" lIns="0" tIns="34294" rIns="68586" bIns="68586" numCol="1" anchor="t" anchorCtr="0" compatLnSpc="1">
            <a:prstTxWarp prst="textNoShape">
              <a:avLst/>
            </a:prstTxWarp>
          </a:bodyPr>
          <a:lstStyle/>
          <a:p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595782" y="2647454"/>
            <a:ext cx="3485400" cy="1077214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en-US" sz="1400" b="1" kern="0" dirty="0">
                <a:solidFill>
                  <a:srgbClr val="FFFFFF"/>
                </a:solidFill>
              </a:rPr>
              <a:t>Comprehensive </a:t>
            </a:r>
            <a:r>
              <a:rPr lang="en-US" sz="1400" b="1" kern="0" dirty="0" smtClean="0">
                <a:solidFill>
                  <a:srgbClr val="FFFFFF"/>
                </a:solidFill>
              </a:rPr>
              <a:t>Enablement</a:t>
            </a:r>
            <a:endParaRPr lang="en-US" sz="1200" kern="0" dirty="0">
              <a:solidFill>
                <a:srgbClr val="FFFFFF"/>
              </a:solidFill>
            </a:endParaRPr>
          </a:p>
          <a:p>
            <a:pPr marL="171443" lvl="2" indent="-171443">
              <a:buFont typeface="Arial"/>
              <a:buChar char="•"/>
            </a:pPr>
            <a:r>
              <a:rPr lang="en-US" sz="1000" dirty="0" smtClean="0">
                <a:solidFill>
                  <a:srgbClr val="FFFFFF"/>
                </a:solidFill>
              </a:rPr>
              <a:t>Partner Workshops </a:t>
            </a:r>
          </a:p>
          <a:p>
            <a:pPr marL="171443" lvl="2" indent="-171443">
              <a:buFont typeface="Arial"/>
              <a:buChar char="•"/>
            </a:pPr>
            <a:r>
              <a:rPr lang="en-US" sz="1000" dirty="0">
                <a:solidFill>
                  <a:srgbClr val="FFFFFF"/>
                </a:solidFill>
              </a:rPr>
              <a:t>Field Workshops</a:t>
            </a:r>
          </a:p>
          <a:p>
            <a:pPr marL="171443" lvl="2" indent="-171443">
              <a:buFont typeface="Arial"/>
              <a:buChar char="•"/>
            </a:pPr>
            <a:r>
              <a:rPr lang="en-US" sz="1000" dirty="0" smtClean="0">
                <a:solidFill>
                  <a:srgbClr val="FFFFFF"/>
                </a:solidFill>
              </a:rPr>
              <a:t>e-Learning and training</a:t>
            </a:r>
          </a:p>
          <a:p>
            <a:pPr marL="171443" lvl="2" indent="-171443">
              <a:buFont typeface="Arial"/>
              <a:buChar char="•"/>
            </a:pPr>
            <a:r>
              <a:rPr lang="en-US" sz="1000" dirty="0" smtClean="0">
                <a:solidFill>
                  <a:srgbClr val="FFFFFF"/>
                </a:solidFill>
              </a:rPr>
              <a:t>AS Upgrade Services</a:t>
            </a:r>
          </a:p>
          <a:p>
            <a:pPr marL="171443" lvl="2" indent="-171443">
              <a:buFont typeface="Arial"/>
              <a:buChar char="•"/>
            </a:pPr>
            <a:endParaRPr lang="en-US" sz="1000" dirty="0" smtClean="0">
              <a:solidFill>
                <a:srgbClr val="FFFFFF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92318" y="2618905"/>
            <a:ext cx="3415518" cy="9233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en-US" sz="1400" b="1" kern="0" dirty="0">
                <a:solidFill>
                  <a:srgbClr val="FFFFFF"/>
                </a:solidFill>
              </a:rPr>
              <a:t>Focused </a:t>
            </a:r>
            <a:r>
              <a:rPr lang="en-US" sz="1400" b="1" kern="0" dirty="0" smtClean="0">
                <a:solidFill>
                  <a:srgbClr val="FFFFFF"/>
                </a:solidFill>
              </a:rPr>
              <a:t>Support </a:t>
            </a:r>
          </a:p>
          <a:p>
            <a:pPr marL="171450" indent="-171450">
              <a:buFont typeface="Arial"/>
              <a:buChar char="•"/>
            </a:pPr>
            <a:r>
              <a:rPr lang="en-US" sz="1000" dirty="0" smtClean="0">
                <a:solidFill>
                  <a:srgbClr val="FFFFFF"/>
                </a:solidFill>
              </a:rPr>
              <a:t>Upgrade Resource Central </a:t>
            </a:r>
          </a:p>
          <a:p>
            <a:pPr marL="171450" indent="-171450">
              <a:buFont typeface="Arial"/>
              <a:buChar char="•"/>
            </a:pPr>
            <a:r>
              <a:rPr lang="en-US" sz="1000" dirty="0" smtClean="0">
                <a:solidFill>
                  <a:srgbClr val="FFFFFF"/>
                </a:solidFill>
              </a:rPr>
              <a:t>Drive </a:t>
            </a:r>
            <a:r>
              <a:rPr lang="en-US" sz="1000" dirty="0">
                <a:solidFill>
                  <a:srgbClr val="FFFFFF"/>
                </a:solidFill>
              </a:rPr>
              <a:t>to 9 </a:t>
            </a:r>
            <a:r>
              <a:rPr lang="en-US" sz="1000" dirty="0" smtClean="0">
                <a:solidFill>
                  <a:srgbClr val="FFFFFF"/>
                </a:solidFill>
              </a:rPr>
              <a:t>TAC and PDI help </a:t>
            </a:r>
            <a:r>
              <a:rPr lang="en-US" sz="1000" dirty="0">
                <a:solidFill>
                  <a:srgbClr val="FFFFFF"/>
                </a:solidFill>
              </a:rPr>
              <a:t>desk</a:t>
            </a:r>
          </a:p>
          <a:p>
            <a:pPr marL="171443" lvl="2" indent="-171443">
              <a:buFont typeface="Arial"/>
              <a:buChar char="•"/>
            </a:pPr>
            <a:r>
              <a:rPr lang="en-US" sz="1000" dirty="0" smtClean="0">
                <a:solidFill>
                  <a:srgbClr val="FFFFFF"/>
                </a:solidFill>
              </a:rPr>
              <a:t>GLO &amp; Licensing </a:t>
            </a:r>
            <a:r>
              <a:rPr lang="en-US" sz="1000" dirty="0">
                <a:solidFill>
                  <a:srgbClr val="FFFFFF"/>
                </a:solidFill>
              </a:rPr>
              <a:t>SWAT </a:t>
            </a:r>
            <a:r>
              <a:rPr lang="en-US" sz="1000" dirty="0" smtClean="0">
                <a:solidFill>
                  <a:srgbClr val="FFFFFF"/>
                </a:solidFill>
              </a:rPr>
              <a:t>team</a:t>
            </a:r>
          </a:p>
          <a:p>
            <a:pPr marL="171443" lvl="2" indent="-171443">
              <a:buFont typeface="Arial"/>
              <a:buChar char="•"/>
            </a:pPr>
            <a:r>
              <a:rPr lang="en-US" sz="1000" dirty="0" smtClean="0">
                <a:solidFill>
                  <a:srgbClr val="FFFFFF"/>
                </a:solidFill>
              </a:rPr>
              <a:t>Support Forums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595782" y="1614050"/>
            <a:ext cx="3553732" cy="9233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en-US" sz="1400" b="1" kern="0" dirty="0" smtClean="0">
                <a:solidFill>
                  <a:srgbClr val="FFFFFF"/>
                </a:solidFill>
              </a:rPr>
              <a:t>Compelling Offers and Incentives </a:t>
            </a:r>
            <a:endParaRPr lang="en-US" sz="1400" b="1" kern="0" dirty="0">
              <a:solidFill>
                <a:srgbClr val="FFFFFF"/>
              </a:solidFill>
            </a:endParaRPr>
          </a:p>
          <a:p>
            <a:pPr marL="171443" lvl="2" indent="-171443">
              <a:buFont typeface="Arial"/>
              <a:buChar char="•"/>
            </a:pPr>
            <a:r>
              <a:rPr lang="en-US" sz="1000" dirty="0">
                <a:solidFill>
                  <a:srgbClr val="FFFFFF"/>
                </a:solidFill>
              </a:rPr>
              <a:t>Server Hardware offers</a:t>
            </a:r>
          </a:p>
          <a:p>
            <a:pPr marL="171443" lvl="2" indent="-171443">
              <a:buFont typeface="Arial"/>
              <a:buChar char="•"/>
            </a:pPr>
            <a:r>
              <a:rPr lang="en-US" sz="1000" dirty="0" smtClean="0">
                <a:solidFill>
                  <a:srgbClr val="FFFFFF"/>
                </a:solidFill>
              </a:rPr>
              <a:t>Licensing </a:t>
            </a:r>
            <a:r>
              <a:rPr lang="en-US" sz="1000" dirty="0">
                <a:solidFill>
                  <a:srgbClr val="FFFFFF"/>
                </a:solidFill>
              </a:rPr>
              <a:t>&amp; Services offers</a:t>
            </a:r>
          </a:p>
          <a:p>
            <a:pPr marL="171443" lvl="2" indent="-171443">
              <a:buFont typeface="Arial"/>
              <a:buChar char="•"/>
            </a:pPr>
            <a:r>
              <a:rPr lang="en-US" sz="1000" dirty="0" smtClean="0">
                <a:solidFill>
                  <a:srgbClr val="FFFFFF"/>
                </a:solidFill>
              </a:rPr>
              <a:t>Video Accelerator Bundles </a:t>
            </a:r>
          </a:p>
          <a:p>
            <a:pPr marL="171443" lvl="2" indent="-171443">
              <a:buFont typeface="Arial"/>
              <a:buChar char="•"/>
            </a:pPr>
            <a:r>
              <a:rPr lang="en-US" sz="1000" dirty="0" smtClean="0">
                <a:solidFill>
                  <a:srgbClr val="FFFFFF"/>
                </a:solidFill>
              </a:rPr>
              <a:t>Endpoints &amp; Application Offers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74" name="Pie 4"/>
          <p:cNvSpPr/>
          <p:nvPr/>
        </p:nvSpPr>
        <p:spPr>
          <a:xfrm>
            <a:off x="4639163" y="2925123"/>
            <a:ext cx="7111835" cy="1604596"/>
          </a:xfrm>
          <a:prstGeom prst="roundRect">
            <a:avLst>
              <a:gd name="adj" fmla="val 10215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60319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5502" y="812141"/>
            <a:ext cx="6347529" cy="53089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Enable Customers to leverage next generation Collaboration Experiences by upgrading to Cisco Unified Communications Manager 9.1 or higher!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80293" y="1571279"/>
            <a:ext cx="3469806" cy="98488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en-US" sz="1400" b="1" kern="0" dirty="0">
                <a:solidFill>
                  <a:srgbClr val="FFFFFF"/>
                </a:solidFill>
              </a:rPr>
              <a:t>Simplified Upgrade </a:t>
            </a:r>
            <a:r>
              <a:rPr lang="en-US" sz="1400" b="1" kern="0" dirty="0" smtClean="0">
                <a:solidFill>
                  <a:srgbClr val="FFFFFF"/>
                </a:solidFill>
              </a:rPr>
              <a:t>Process </a:t>
            </a:r>
          </a:p>
          <a:p>
            <a:pPr marL="171450" indent="-171450">
              <a:buFont typeface="Arial"/>
              <a:buChar char="•"/>
            </a:pPr>
            <a:r>
              <a:rPr lang="en-US" sz="1100" kern="0" dirty="0" smtClean="0">
                <a:solidFill>
                  <a:srgbClr val="FFFFFF"/>
                </a:solidFill>
              </a:rPr>
              <a:t>Customized Upgrade Collateral</a:t>
            </a:r>
          </a:p>
          <a:p>
            <a:pPr marL="171450" indent="-171450">
              <a:buFont typeface="Arial"/>
              <a:buChar char="•"/>
            </a:pPr>
            <a:r>
              <a:rPr lang="en-US" sz="1100" kern="0" dirty="0">
                <a:solidFill>
                  <a:srgbClr val="FFFFFF"/>
                </a:solidFill>
              </a:rPr>
              <a:t>Simplified License Migration</a:t>
            </a:r>
          </a:p>
          <a:p>
            <a:pPr marL="171450" indent="-171450">
              <a:buFont typeface="Arial"/>
              <a:buChar char="•"/>
            </a:pPr>
            <a:r>
              <a:rPr lang="en-US" sz="1100" kern="0" dirty="0" smtClean="0">
                <a:solidFill>
                  <a:srgbClr val="FFFFFF"/>
                </a:solidFill>
              </a:rPr>
              <a:t>Readiness </a:t>
            </a:r>
            <a:r>
              <a:rPr lang="en-US" sz="1100" kern="0" dirty="0">
                <a:solidFill>
                  <a:srgbClr val="FFFFFF"/>
                </a:solidFill>
              </a:rPr>
              <a:t>Assessment Tools</a:t>
            </a:r>
          </a:p>
          <a:p>
            <a:pPr marL="171443" indent="-171443">
              <a:buFont typeface="Arial"/>
              <a:buChar char="•"/>
            </a:pPr>
            <a:r>
              <a:rPr lang="en-US" sz="1100" kern="0" dirty="0" smtClean="0">
                <a:solidFill>
                  <a:srgbClr val="FFFFFF"/>
                </a:solidFill>
              </a:rPr>
              <a:t>VODs</a:t>
            </a:r>
            <a:endParaRPr lang="en-US" sz="1100" kern="0" dirty="0">
              <a:solidFill>
                <a:srgbClr val="FFFFFF"/>
              </a:solidFill>
            </a:endParaRPr>
          </a:p>
        </p:txBody>
      </p:sp>
      <p:grpSp>
        <p:nvGrpSpPr>
          <p:cNvPr id="67" name="Group 67"/>
          <p:cNvGrpSpPr/>
          <p:nvPr/>
        </p:nvGrpSpPr>
        <p:grpSpPr>
          <a:xfrm>
            <a:off x="7646991" y="4183671"/>
            <a:ext cx="1463040" cy="618254"/>
            <a:chOff x="6306154" y="3610867"/>
            <a:chExt cx="2207384" cy="1323083"/>
          </a:xfrm>
        </p:grpSpPr>
        <p:sp>
          <p:nvSpPr>
            <p:cNvPr id="71" name="Round Same Side Corner Rectangle 70"/>
            <p:cNvSpPr/>
            <p:nvPr/>
          </p:nvSpPr>
          <p:spPr>
            <a:xfrm>
              <a:off x="6306154" y="3610867"/>
              <a:ext cx="2207384" cy="1224232"/>
            </a:xfrm>
            <a:prstGeom prst="round2SameRect">
              <a:avLst/>
            </a:prstGeom>
            <a:gradFill flip="none" rotWithShape="1">
              <a:gsLst>
                <a:gs pos="61000">
                  <a:srgbClr val="141823">
                    <a:alpha val="89000"/>
                  </a:srgb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2" name="Round Same Side Corner Rectangle 71"/>
            <p:cNvSpPr/>
            <p:nvPr/>
          </p:nvSpPr>
          <p:spPr>
            <a:xfrm>
              <a:off x="6377513" y="3749079"/>
              <a:ext cx="2064666" cy="1066840"/>
            </a:xfrm>
            <a:prstGeom prst="round2Same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306154" y="4843197"/>
              <a:ext cx="2207384" cy="90753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15000"/>
                  </a:srgbClr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lIns="45720" rIns="45720"/>
            <a:lstStyle/>
            <a:p>
              <a:pPr>
                <a:defRPr/>
              </a:pPr>
              <a:endParaRPr lang="en-US" sz="1050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423744" y="3858687"/>
              <a:ext cx="1965914" cy="658652"/>
            </a:xfrm>
            <a:prstGeom prst="rect">
              <a:avLst/>
            </a:prstGeom>
          </p:spPr>
          <p:txBody>
            <a:bodyPr wrap="square" lIns="45720" rIns="45720">
              <a:spAutoFit/>
            </a:bodyPr>
            <a:lstStyle/>
            <a:p>
              <a:pPr algn="ctr">
                <a:buClr>
                  <a:srgbClr val="000000"/>
                </a:buClr>
              </a:pPr>
              <a:r>
                <a:rPr lang="en-US" sz="1400" dirty="0" smtClean="0">
                  <a:solidFill>
                    <a:srgbClr val="FFFFFF"/>
                  </a:solidFill>
                  <a:latin typeface="Arial"/>
                </a:rPr>
                <a:t>Contact Center</a:t>
              </a:r>
              <a:endParaRPr lang="en-US" sz="1400" dirty="0">
                <a:solidFill>
                  <a:srgbClr val="FFFFFF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57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1" y="11424"/>
            <a:ext cx="8580924" cy="628650"/>
          </a:xfrm>
        </p:spPr>
        <p:txBody>
          <a:bodyPr/>
          <a:lstStyle/>
          <a:p>
            <a:r>
              <a:rPr lang="en-US" dirty="0" smtClean="0"/>
              <a:t>High Availability - </a:t>
            </a:r>
            <a:r>
              <a:rPr lang="en-US" sz="2800" dirty="0"/>
              <a:t>Supported </a:t>
            </a:r>
            <a:r>
              <a:rPr lang="en-US" dirty="0" smtClean="0"/>
              <a:t>Upgrade Paths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701" y="640082"/>
            <a:ext cx="8763780" cy="416764"/>
          </a:xfrm>
          <a:noFill/>
          <a:ln>
            <a:noFill/>
          </a:ln>
        </p:spPr>
        <p:txBody>
          <a:bodyPr>
            <a:normAutofit/>
          </a:bodyPr>
          <a:lstStyle/>
          <a:p>
            <a:pPr marL="171340" lvl="1" indent="-171340">
              <a:spcBef>
                <a:spcPts val="1080"/>
              </a:spcBef>
              <a:buClrTx/>
              <a:buSzPct val="90000"/>
              <a:buFont typeface="Arial" pitchFamily="34" charset="0"/>
              <a:buChar char="•"/>
            </a:pP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6.1(2) – 6.1(5), 7.0(1) – 7.1(3), 8.0(1)  -&gt; Upgrade to 8.0(3) -&gt; Virtualize and upgrade to 9.1(2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  <a:p>
            <a:pPr marL="171340" lvl="1" indent="-171340">
              <a:spcBef>
                <a:spcPts val="1080"/>
              </a:spcBef>
              <a:buSzPct val="90000"/>
              <a:buFont typeface="Arial" pitchFamily="34" charset="0"/>
              <a:buChar char="•"/>
            </a:pP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71340" lvl="1" indent="-171340">
              <a:spcBef>
                <a:spcPts val="1080"/>
              </a:spcBef>
              <a:buSzPct val="90000"/>
              <a:buFont typeface="Arial" pitchFamily="34" charset="0"/>
              <a:buChar char="•"/>
            </a:pP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pPr marL="171340" lvl="1" indent="-171340">
              <a:spcBef>
                <a:spcPts val="1080"/>
              </a:spcBef>
              <a:buSzPct val="90000"/>
              <a:buFont typeface="Arial" pitchFamily="34" charset="0"/>
              <a:buChar char="•"/>
            </a:pP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71340" lvl="1" indent="-171340">
              <a:spcBef>
                <a:spcPts val="1080"/>
              </a:spcBef>
              <a:buSzPct val="90000"/>
              <a:buFont typeface="Arial" pitchFamily="34" charset="0"/>
              <a:buChar char="•"/>
            </a:pP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pPr marL="171340" lvl="1" indent="-171340">
              <a:spcBef>
                <a:spcPts val="1080"/>
              </a:spcBef>
              <a:buSzPct val="90000"/>
              <a:buFont typeface="Arial" pitchFamily="34" charset="0"/>
              <a:buChar char="•"/>
            </a:pP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lvl="1">
              <a:spcBef>
                <a:spcPts val="1080"/>
              </a:spcBef>
              <a:buClrTx/>
              <a:buSzPct val="90000"/>
            </a:pP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pPr marL="171340" lvl="1" indent="-171340">
              <a:spcBef>
                <a:spcPts val="1080"/>
              </a:spcBef>
              <a:buSzPct val="90000"/>
              <a:buFont typeface="Arial" pitchFamily="34" charset="0"/>
              <a:buChar char="•"/>
            </a:pP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>
            <a:stCxn id="4" idx="3"/>
            <a:endCxn id="8" idx="1"/>
          </p:cNvCxnSpPr>
          <p:nvPr/>
        </p:nvCxnSpPr>
        <p:spPr>
          <a:xfrm flipV="1">
            <a:off x="1593520" y="2010311"/>
            <a:ext cx="930102" cy="5947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58965" y="1056845"/>
            <a:ext cx="6787587" cy="1845630"/>
            <a:chOff x="558960" y="1364762"/>
            <a:chExt cx="6058560" cy="1845630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558960" y="2615615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8.0(1)</a:t>
              </a:r>
              <a:endParaRPr sz="1200" noProof="1"/>
            </a:p>
          </p:txBody>
        </p:sp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>
              <a:off x="560037" y="2020838"/>
              <a:ext cx="924452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 7.0(1) </a:t>
              </a:r>
            </a:p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- 7.1(3)</a:t>
              </a:r>
              <a:endParaRPr sz="1200" noProof="1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gray">
            <a:xfrm>
              <a:off x="560049" y="1364762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        6.1(2) </a:t>
              </a:r>
            </a:p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- 6.1(5)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sp>
          <p:nvSpPr>
            <p:cNvPr id="7" name="AutoShape 12"/>
            <p:cNvSpPr>
              <a:spLocks noChangeArrowheads="1"/>
            </p:cNvSpPr>
            <p:nvPr/>
          </p:nvSpPr>
          <p:spPr bwMode="gray">
            <a:xfrm>
              <a:off x="5733020" y="1885502"/>
              <a:ext cx="884500" cy="921757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  <a:effectLst/>
          </p:spPr>
          <p:txBody>
            <a:bodyPr wrap="none" lIns="91422" tIns="0" rIns="91422" bIns="45711"/>
            <a:lstStyle/>
            <a:p>
              <a:pPr marL="117430" indent="-117430" algn="ctr" defTabSz="820432">
                <a:spcBef>
                  <a:spcPct val="20000"/>
                </a:spcBef>
              </a:pPr>
              <a:r>
                <a:rPr lang="en-US" sz="1200" b="1" noProof="1">
                  <a:solidFill>
                    <a:srgbClr val="000000"/>
                  </a:solidFill>
                </a:rPr>
                <a:t>CUCM </a:t>
              </a:r>
            </a:p>
            <a:p>
              <a:pPr marL="117430" indent="-117430" algn="ctr" defTabSz="820432">
                <a:spcBef>
                  <a:spcPct val="20000"/>
                </a:spcBef>
              </a:pPr>
              <a:r>
                <a:rPr lang="en-US" sz="1200" b="1" noProof="1">
                  <a:solidFill>
                    <a:srgbClr val="000000"/>
                  </a:solidFill>
                </a:rPr>
                <a:t>9.1(2)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sp>
          <p:nvSpPr>
            <p:cNvPr id="8" name="AutoShape 3"/>
            <p:cNvSpPr>
              <a:spLocks noChangeArrowheads="1"/>
            </p:cNvSpPr>
            <p:nvPr/>
          </p:nvSpPr>
          <p:spPr bwMode="gray">
            <a:xfrm>
              <a:off x="2312607" y="2020838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8.0(3)</a:t>
              </a:r>
              <a:endParaRPr sz="1200" noProof="1"/>
            </a:p>
          </p:txBody>
        </p:sp>
        <p:cxnSp>
          <p:nvCxnSpPr>
            <p:cNvPr id="12" name="Straight Arrow Connector 11"/>
            <p:cNvCxnSpPr>
              <a:stCxn id="6" idx="3"/>
              <a:endCxn id="8" idx="1"/>
            </p:cNvCxnSpPr>
            <p:nvPr/>
          </p:nvCxnSpPr>
          <p:spPr>
            <a:xfrm>
              <a:off x="1483492" y="1662157"/>
              <a:ext cx="829115" cy="6560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5" idx="3"/>
            </p:cNvCxnSpPr>
            <p:nvPr/>
          </p:nvCxnSpPr>
          <p:spPr>
            <a:xfrm>
              <a:off x="1484489" y="2318226"/>
              <a:ext cx="7631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236051" y="2318226"/>
              <a:ext cx="7867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4946263" y="2318226"/>
              <a:ext cx="7867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utoShape 3"/>
            <p:cNvSpPr>
              <a:spLocks noChangeArrowheads="1"/>
            </p:cNvSpPr>
            <p:nvPr/>
          </p:nvSpPr>
          <p:spPr bwMode="gray">
            <a:xfrm>
              <a:off x="4022820" y="2020841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ctr" defTabSz="820432"/>
              <a:r>
                <a:rPr lang="en-US" sz="1200" b="1" noProof="1">
                  <a:solidFill>
                    <a:srgbClr val="000000"/>
                  </a:solidFill>
                </a:rPr>
                <a:t>UCS </a:t>
              </a:r>
            </a:p>
            <a:p>
              <a:pPr marL="117430" indent="-117430" algn="ctr" defTabSz="820432"/>
              <a:r>
                <a:rPr lang="en-US" sz="1200" noProof="1">
                  <a:solidFill>
                    <a:srgbClr val="000000"/>
                  </a:solidFill>
                </a:rPr>
                <a:t>8.0(3)</a:t>
              </a:r>
              <a:endParaRPr sz="1200" noProof="1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73918" y="3052411"/>
            <a:ext cx="6736932" cy="896258"/>
            <a:chOff x="558960" y="3590338"/>
            <a:chExt cx="6058560" cy="896258"/>
          </a:xfrm>
        </p:grpSpPr>
        <p:sp>
          <p:nvSpPr>
            <p:cNvPr id="30" name="AutoShape 5"/>
            <p:cNvSpPr>
              <a:spLocks noChangeArrowheads="1"/>
            </p:cNvSpPr>
            <p:nvPr/>
          </p:nvSpPr>
          <p:spPr bwMode="gray">
            <a:xfrm>
              <a:off x="558960" y="3725678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        7.1(5)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sp>
          <p:nvSpPr>
            <p:cNvPr id="31" name="AutoShape 12"/>
            <p:cNvSpPr>
              <a:spLocks noChangeArrowheads="1"/>
            </p:cNvSpPr>
            <p:nvPr/>
          </p:nvSpPr>
          <p:spPr bwMode="gray">
            <a:xfrm>
              <a:off x="5733020" y="3590338"/>
              <a:ext cx="884500" cy="896258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  <a:effectLst/>
          </p:spPr>
          <p:txBody>
            <a:bodyPr wrap="none" lIns="91422" tIns="0" rIns="91422" bIns="45711"/>
            <a:lstStyle/>
            <a:p>
              <a:pPr marL="117430" indent="-117430" algn="ctr" defTabSz="820432">
                <a:spcBef>
                  <a:spcPct val="20000"/>
                </a:spcBef>
              </a:pPr>
              <a:r>
                <a:rPr lang="en-US" sz="1200" b="1" noProof="1">
                  <a:solidFill>
                    <a:srgbClr val="000000"/>
                  </a:solidFill>
                </a:rPr>
                <a:t>CUCM </a:t>
              </a:r>
            </a:p>
            <a:p>
              <a:pPr marL="117430" indent="-117430" algn="ctr" defTabSz="820432">
                <a:spcBef>
                  <a:spcPct val="20000"/>
                </a:spcBef>
              </a:pPr>
              <a:r>
                <a:rPr lang="en-US" sz="1200" b="1" noProof="1">
                  <a:solidFill>
                    <a:srgbClr val="000000"/>
                  </a:solidFill>
                </a:rPr>
                <a:t>9.1(2)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sp>
          <p:nvSpPr>
            <p:cNvPr id="32" name="AutoShape 3"/>
            <p:cNvSpPr>
              <a:spLocks noChangeArrowheads="1"/>
            </p:cNvSpPr>
            <p:nvPr/>
          </p:nvSpPr>
          <p:spPr bwMode="gray">
            <a:xfrm>
              <a:off x="2312608" y="3725678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8.5(1)</a:t>
              </a:r>
              <a:endParaRPr sz="1200" noProof="1"/>
            </a:p>
          </p:txBody>
        </p:sp>
        <p:cxnSp>
          <p:nvCxnSpPr>
            <p:cNvPr id="33" name="Straight Arrow Connector 32"/>
            <p:cNvCxnSpPr>
              <a:stCxn id="30" idx="3"/>
              <a:endCxn id="32" idx="1"/>
            </p:cNvCxnSpPr>
            <p:nvPr/>
          </p:nvCxnSpPr>
          <p:spPr>
            <a:xfrm>
              <a:off x="1482402" y="4023065"/>
              <a:ext cx="83019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3236051" y="4023065"/>
              <a:ext cx="7867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4946263" y="4023065"/>
              <a:ext cx="7867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utoShape 3"/>
            <p:cNvSpPr>
              <a:spLocks noChangeArrowheads="1"/>
            </p:cNvSpPr>
            <p:nvPr/>
          </p:nvSpPr>
          <p:spPr bwMode="gray">
            <a:xfrm>
              <a:off x="4022820" y="3725678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ctr" defTabSz="820432"/>
              <a:r>
                <a:rPr lang="en-US" sz="1200" b="1" noProof="1">
                  <a:solidFill>
                    <a:srgbClr val="000000"/>
                  </a:solidFill>
                </a:rPr>
                <a:t>UCS </a:t>
              </a:r>
            </a:p>
            <a:p>
              <a:pPr marL="117430" indent="-117430" algn="ctr" defTabSz="820432"/>
              <a:r>
                <a:rPr lang="en-US" sz="1200" noProof="1">
                  <a:solidFill>
                    <a:srgbClr val="000000"/>
                  </a:solidFill>
                </a:rPr>
                <a:t>8.5(1)</a:t>
              </a:r>
              <a:endParaRPr sz="1200" noProof="1">
                <a:solidFill>
                  <a:srgbClr val="00000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623922" y="4195993"/>
            <a:ext cx="4859269" cy="730679"/>
            <a:chOff x="1051934" y="1803419"/>
            <a:chExt cx="4429122" cy="896258"/>
          </a:xfrm>
        </p:grpSpPr>
        <p:sp>
          <p:nvSpPr>
            <p:cNvPr id="27" name="AutoShape 5"/>
            <p:cNvSpPr>
              <a:spLocks noChangeArrowheads="1"/>
            </p:cNvSpPr>
            <p:nvPr/>
          </p:nvSpPr>
          <p:spPr bwMode="gray">
            <a:xfrm>
              <a:off x="1051934" y="1925981"/>
              <a:ext cx="923443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rgbClr val="4DCAFF"/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        8.0(2) </a:t>
              </a:r>
            </a:p>
            <a:p>
              <a:pPr marL="117430" indent="-117430" algn="r" defTabSz="820432"/>
              <a:r>
                <a:rPr lang="en-US" sz="1200" b="1" noProof="1">
                  <a:solidFill>
                    <a:srgbClr val="000000"/>
                  </a:solidFill>
                </a:rPr>
                <a:t>– 9.0(x)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sp>
          <p:nvSpPr>
            <p:cNvPr id="28" name="AutoShape 12"/>
            <p:cNvSpPr>
              <a:spLocks noChangeArrowheads="1"/>
            </p:cNvSpPr>
            <p:nvPr/>
          </p:nvSpPr>
          <p:spPr bwMode="gray">
            <a:xfrm>
              <a:off x="4596556" y="1803419"/>
              <a:ext cx="884500" cy="896258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  <a:effectLst/>
          </p:spPr>
          <p:txBody>
            <a:bodyPr wrap="none" lIns="91422" tIns="0" rIns="91422" bIns="45711"/>
            <a:lstStyle/>
            <a:p>
              <a:pPr marL="117430" indent="-117430" algn="ctr" defTabSz="820432">
                <a:spcBef>
                  <a:spcPct val="20000"/>
                </a:spcBef>
              </a:pPr>
              <a:r>
                <a:rPr lang="en-US" sz="1200" b="1" noProof="1">
                  <a:solidFill>
                    <a:srgbClr val="000000"/>
                  </a:solidFill>
                </a:rPr>
                <a:t>CUCM </a:t>
              </a:r>
            </a:p>
            <a:p>
              <a:pPr marL="117430" indent="-117430" algn="ctr" defTabSz="820432">
                <a:spcBef>
                  <a:spcPct val="20000"/>
                </a:spcBef>
              </a:pPr>
              <a:r>
                <a:rPr lang="en-US" sz="1200" b="1" noProof="1">
                  <a:solidFill>
                    <a:srgbClr val="000000"/>
                  </a:solidFill>
                </a:rPr>
                <a:t>9.1(2)</a:t>
              </a:r>
              <a:endParaRPr sz="1200" b="1" noProof="1">
                <a:solidFill>
                  <a:srgbClr val="000000"/>
                </a:solidFill>
              </a:endParaRPr>
            </a:p>
          </p:txBody>
        </p:sp>
        <p:cxnSp>
          <p:nvCxnSpPr>
            <p:cNvPr id="29" name="Straight Arrow Connector 28"/>
            <p:cNvCxnSpPr>
              <a:stCxn id="27" idx="3"/>
            </p:cNvCxnSpPr>
            <p:nvPr/>
          </p:nvCxnSpPr>
          <p:spPr>
            <a:xfrm>
              <a:off x="1975374" y="2223368"/>
              <a:ext cx="83019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809799" y="2236146"/>
              <a:ext cx="7867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AutoShape 3"/>
            <p:cNvSpPr>
              <a:spLocks noChangeArrowheads="1"/>
            </p:cNvSpPr>
            <p:nvPr/>
          </p:nvSpPr>
          <p:spPr bwMode="gray">
            <a:xfrm>
              <a:off x="2791411" y="1925981"/>
              <a:ext cx="1018388" cy="594777"/>
            </a:xfrm>
            <a:prstGeom prst="rightArrow">
              <a:avLst>
                <a:gd name="adj1" fmla="val 69352"/>
                <a:gd name="adj2" fmla="val 27236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lIns="91422" tIns="45711" rIns="91422" bIns="45711" anchor="ctr"/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UCS 8.0(2)-</a:t>
              </a:r>
            </a:p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9.0(2)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305436" y="3948671"/>
            <a:ext cx="4825524" cy="311607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pPr marL="285678" indent="-285678">
              <a:buFont typeface="Arial"/>
              <a:buChar char="•"/>
            </a:pP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8.0(2) – 9.0(x) -&gt; Virtualize and upgrade to 9.1(2)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81149" y="2931604"/>
            <a:ext cx="6146164" cy="307752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pPr marL="285678" lvl="1" indent="-285678">
              <a:spcBef>
                <a:spcPts val="1080"/>
              </a:spcBef>
              <a:buClrTx/>
              <a:buSzPct val="90000"/>
              <a:buFont typeface="Arial"/>
              <a:buChar char="•"/>
            </a:pP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7.1(5) -&gt; Upgrade to 8.5(1) -&gt; Virtualize and upgrade to 9.1(2)</a:t>
            </a:r>
          </a:p>
        </p:txBody>
      </p:sp>
    </p:spTree>
    <p:extLst>
      <p:ext uri="{BB962C8B-B14F-4D97-AF65-F5344CB8AC3E}">
        <p14:creationId xmlns:p14="http://schemas.microsoft.com/office/powerpoint/2010/main" val="206183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383" y="114793"/>
            <a:ext cx="8580924" cy="628650"/>
          </a:xfrm>
        </p:spPr>
        <p:txBody>
          <a:bodyPr/>
          <a:lstStyle/>
          <a:p>
            <a:r>
              <a:rPr lang="en-US" dirty="0"/>
              <a:t>High Level Block </a:t>
            </a:r>
            <a:r>
              <a:rPr lang="en-US" dirty="0" smtClean="0"/>
              <a:t>Diagram</a:t>
            </a:r>
            <a:br>
              <a:rPr lang="en-US" dirty="0" smtClean="0"/>
            </a:br>
            <a:r>
              <a:rPr lang="en-US" sz="1600" dirty="0"/>
              <a:t>Upgrade from CUCM 6.1(2) – 6.1(5), 7.0(1) – 7.1(3), 8.0(1)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19083" y="919224"/>
            <a:ext cx="5085965" cy="1134562"/>
            <a:chOff x="419083" y="919224"/>
            <a:chExt cx="5085965" cy="1134562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gray">
            <a:xfrm>
              <a:off x="2848231" y="919224"/>
              <a:ext cx="2656817" cy="1134562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 smtClean="0">
                  <a:solidFill>
                    <a:srgbClr val="000000"/>
                  </a:solidFill>
                </a:rPr>
                <a:t>   L2 </a:t>
              </a:r>
              <a:r>
                <a:rPr lang="en-US" sz="1600" noProof="1">
                  <a:solidFill>
                    <a:srgbClr val="000000"/>
                  </a:solidFill>
                </a:rPr>
                <a:t>Upgrade to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8.0(3) </a:t>
              </a:r>
            </a:p>
            <a:p>
              <a:pPr marL="117430" indent="-117430" defTabSz="820432"/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gray">
            <a:xfrm>
              <a:off x="419083" y="919224"/>
              <a:ext cx="2647370" cy="1134562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DRS backup of Production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Cluster on MCS HW</a:t>
              </a:r>
              <a:endParaRPr sz="1600" noProof="1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43822" y="2216388"/>
            <a:ext cx="6718304" cy="1172902"/>
            <a:chOff x="838743" y="2207490"/>
            <a:chExt cx="6718304" cy="1172902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>
              <a:off x="5075890" y="2207490"/>
              <a:ext cx="2481157" cy="1172902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endParaRPr lang="en-US" sz="1600" noProof="1">
                <a:solidFill>
                  <a:srgbClr val="000000"/>
                </a:solidFill>
              </a:endParaRP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Restore DRS Backup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on VM Cluster</a:t>
              </a:r>
            </a:p>
            <a:p>
              <a:pPr marL="117430" indent="-117430" defTabSz="820432"/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7" name="AutoShape 3"/>
            <p:cNvSpPr>
              <a:spLocks noChangeArrowheads="1"/>
            </p:cNvSpPr>
            <p:nvPr/>
          </p:nvSpPr>
          <p:spPr bwMode="gray">
            <a:xfrm>
              <a:off x="2968633" y="2216388"/>
              <a:ext cx="2459616" cy="1164004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sz="1600" noProof="1">
                  <a:solidFill>
                    <a:srgbClr val="000000"/>
                  </a:solidFill>
                </a:rPr>
                <a:t>   </a:t>
              </a:r>
              <a:r>
                <a:rPr lang="en-US" sz="1600" noProof="1">
                  <a:solidFill>
                    <a:srgbClr val="000000"/>
                  </a:solidFill>
                </a:rPr>
                <a:t>   Fresh Install CUCM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using 8.0(3) OVA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11" name="AutoShape 3"/>
            <p:cNvSpPr>
              <a:spLocks noChangeArrowheads="1"/>
            </p:cNvSpPr>
            <p:nvPr/>
          </p:nvSpPr>
          <p:spPr bwMode="gray">
            <a:xfrm>
              <a:off x="838743" y="2235328"/>
              <a:ext cx="2482490" cy="1128512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DRS backup of MCS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Production Cluster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31403" y="701677"/>
            <a:ext cx="5155971" cy="328291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sz="1600" b="1" dirty="0"/>
              <a:t>Phase 1 – Upgrade to intermediate version on MCS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19084" y="2039071"/>
            <a:ext cx="3191591" cy="328291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sz="1600" b="1" dirty="0">
                <a:solidFill>
                  <a:srgbClr val="0096D6"/>
                </a:solidFill>
              </a:rPr>
              <a:t>Phase 2 – Virtualize the cluster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43823" y="3369163"/>
            <a:ext cx="3400182" cy="328291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sz="1600" b="1" dirty="0">
                <a:solidFill>
                  <a:srgbClr val="0096D6"/>
                </a:solidFill>
              </a:rPr>
              <a:t>Phase 3 – Final Upgrade to 9.1(2)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43822" y="3691280"/>
            <a:ext cx="8539979" cy="1176390"/>
            <a:chOff x="443822" y="3691280"/>
            <a:chExt cx="8539979" cy="1176390"/>
          </a:xfrm>
        </p:grpSpPr>
        <p:sp>
          <p:nvSpPr>
            <p:cNvPr id="15" name="AutoShape 3"/>
            <p:cNvSpPr>
              <a:spLocks noChangeArrowheads="1"/>
            </p:cNvSpPr>
            <p:nvPr/>
          </p:nvSpPr>
          <p:spPr bwMode="gray">
            <a:xfrm>
              <a:off x="7004414" y="3691280"/>
              <a:ext cx="1979387" cy="117021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Migrate Licences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to 9.1(2)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20" name="AutoShape 3"/>
            <p:cNvSpPr>
              <a:spLocks noChangeArrowheads="1"/>
            </p:cNvSpPr>
            <p:nvPr/>
          </p:nvSpPr>
          <p:spPr bwMode="gray">
            <a:xfrm>
              <a:off x="4552924" y="3696797"/>
              <a:ext cx="2535763" cy="117021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Refresh Upgrade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to 9.1(2)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21" name="AutoShape 3"/>
            <p:cNvSpPr>
              <a:spLocks noChangeArrowheads="1"/>
            </p:cNvSpPr>
            <p:nvPr/>
          </p:nvSpPr>
          <p:spPr bwMode="gray">
            <a:xfrm>
              <a:off x="2672594" y="3697451"/>
              <a:ext cx="2481569" cy="117021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Install RU COP file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22" name="AutoShape 3"/>
            <p:cNvSpPr>
              <a:spLocks noChangeArrowheads="1"/>
            </p:cNvSpPr>
            <p:nvPr/>
          </p:nvSpPr>
          <p:spPr bwMode="gray">
            <a:xfrm>
              <a:off x="443822" y="3691432"/>
              <a:ext cx="2486971" cy="1170066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DRS backup of VM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Production Cluster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1929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383" y="173277"/>
            <a:ext cx="8580924" cy="628650"/>
          </a:xfrm>
        </p:spPr>
        <p:txBody>
          <a:bodyPr/>
          <a:lstStyle/>
          <a:p>
            <a:r>
              <a:rPr lang="en-US" dirty="0"/>
              <a:t>High Level Block </a:t>
            </a:r>
            <a:r>
              <a:rPr lang="en-US" dirty="0" smtClean="0"/>
              <a:t>Diagram</a:t>
            </a:r>
            <a:br>
              <a:rPr lang="en-US" dirty="0" smtClean="0"/>
            </a:br>
            <a:r>
              <a:rPr lang="en-US" sz="1600" dirty="0"/>
              <a:t>Upgrade from CUCM 7.1(5)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75824" y="2247090"/>
            <a:ext cx="6709948" cy="1172902"/>
            <a:chOff x="847099" y="2207490"/>
            <a:chExt cx="6709948" cy="1172902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>
              <a:off x="5075890" y="2207490"/>
              <a:ext cx="2481157" cy="1172902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endParaRPr lang="en-US" sz="1600" noProof="1">
                <a:solidFill>
                  <a:srgbClr val="000000"/>
                </a:solidFill>
              </a:endParaRP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Restore DRS Backup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on VM Cluster</a:t>
              </a:r>
            </a:p>
            <a:p>
              <a:pPr marL="117430" indent="-117430" defTabSz="820432"/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7" name="AutoShape 3"/>
            <p:cNvSpPr>
              <a:spLocks noChangeArrowheads="1"/>
            </p:cNvSpPr>
            <p:nvPr/>
          </p:nvSpPr>
          <p:spPr bwMode="gray">
            <a:xfrm>
              <a:off x="2968633" y="2216388"/>
              <a:ext cx="2459616" cy="1164004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sz="1600" noProof="1">
                  <a:solidFill>
                    <a:srgbClr val="000000"/>
                  </a:solidFill>
                </a:rPr>
                <a:t>   </a:t>
              </a:r>
              <a:r>
                <a:rPr lang="en-US" sz="1600" noProof="1">
                  <a:solidFill>
                    <a:srgbClr val="000000"/>
                  </a:solidFill>
                </a:rPr>
                <a:t>   Fresh Install CUCM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using 8.5(1) OVA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11" name="AutoShape 3"/>
            <p:cNvSpPr>
              <a:spLocks noChangeArrowheads="1"/>
            </p:cNvSpPr>
            <p:nvPr/>
          </p:nvSpPr>
          <p:spPr bwMode="gray">
            <a:xfrm>
              <a:off x="847099" y="2247088"/>
              <a:ext cx="2482490" cy="1128512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DRS backup of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Production Cluster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on MCS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31403" y="701669"/>
            <a:ext cx="5155971" cy="700701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sz="1600" b="1" dirty="0">
                <a:solidFill>
                  <a:srgbClr val="0096D6"/>
                </a:solidFill>
              </a:rPr>
              <a:t>Phase 1 – Upgrade to intermediate version on MCS</a:t>
            </a:r>
          </a:p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9084" y="2039071"/>
            <a:ext cx="3191591" cy="328291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sz="1600" b="1" dirty="0">
                <a:solidFill>
                  <a:srgbClr val="0096D6"/>
                </a:solidFill>
              </a:rPr>
              <a:t>Phase 2 – Virtualize the cluster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9083" y="3427974"/>
            <a:ext cx="3400182" cy="328291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sz="1600" b="1" dirty="0">
                <a:solidFill>
                  <a:srgbClr val="0096D6"/>
                </a:solidFill>
              </a:rPr>
              <a:t>Phase 3 – Final Upgrade to 9.1(2)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9083" y="919224"/>
            <a:ext cx="4828153" cy="1141723"/>
            <a:chOff x="419083" y="919224"/>
            <a:chExt cx="4828153" cy="1141723"/>
          </a:xfrm>
        </p:grpSpPr>
        <p:sp>
          <p:nvSpPr>
            <p:cNvPr id="15" name="AutoShape 4"/>
            <p:cNvSpPr>
              <a:spLocks noChangeArrowheads="1"/>
            </p:cNvSpPr>
            <p:nvPr/>
          </p:nvSpPr>
          <p:spPr bwMode="gray">
            <a:xfrm>
              <a:off x="2590419" y="926385"/>
              <a:ext cx="2656817" cy="1134562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endParaRPr lang="en-US" sz="1600" noProof="1">
                <a:solidFill>
                  <a:srgbClr val="000000"/>
                </a:solidFill>
              </a:endParaRP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L2 Upgrade to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8.5(1) </a:t>
              </a:r>
            </a:p>
            <a:p>
              <a:pPr marL="117430" indent="-117430" defTabSz="820432"/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16" name="AutoShape 5"/>
            <p:cNvSpPr>
              <a:spLocks noChangeArrowheads="1"/>
            </p:cNvSpPr>
            <p:nvPr/>
          </p:nvSpPr>
          <p:spPr bwMode="gray">
            <a:xfrm>
              <a:off x="419083" y="919224"/>
              <a:ext cx="2647370" cy="1134562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DRS backup of Production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Cluster on MCS HW</a:t>
              </a:r>
              <a:endParaRPr sz="1600" noProof="1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75824" y="3642674"/>
            <a:ext cx="8577541" cy="1176387"/>
            <a:chOff x="475824" y="3642674"/>
            <a:chExt cx="8577541" cy="1176387"/>
          </a:xfrm>
        </p:grpSpPr>
        <p:sp>
          <p:nvSpPr>
            <p:cNvPr id="21" name="AutoShape 3"/>
            <p:cNvSpPr>
              <a:spLocks noChangeArrowheads="1"/>
            </p:cNvSpPr>
            <p:nvPr/>
          </p:nvSpPr>
          <p:spPr bwMode="gray">
            <a:xfrm>
              <a:off x="7073978" y="3642674"/>
              <a:ext cx="1979387" cy="117021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Migrate Licences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to 9.1(2)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18" name="AutoShape 3"/>
            <p:cNvSpPr>
              <a:spLocks noChangeArrowheads="1"/>
            </p:cNvSpPr>
            <p:nvPr/>
          </p:nvSpPr>
          <p:spPr bwMode="gray">
            <a:xfrm>
              <a:off x="4650017" y="3648191"/>
              <a:ext cx="2535763" cy="117021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Refresh Upgrade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to 9.1(2)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19" name="AutoShape 3"/>
            <p:cNvSpPr>
              <a:spLocks noChangeArrowheads="1"/>
            </p:cNvSpPr>
            <p:nvPr/>
          </p:nvSpPr>
          <p:spPr bwMode="gray">
            <a:xfrm>
              <a:off x="2516717" y="3648842"/>
              <a:ext cx="2481569" cy="117021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Install RU COP file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20" name="AutoShape 3"/>
            <p:cNvSpPr>
              <a:spLocks noChangeArrowheads="1"/>
            </p:cNvSpPr>
            <p:nvPr/>
          </p:nvSpPr>
          <p:spPr bwMode="gray">
            <a:xfrm>
              <a:off x="475824" y="3642825"/>
              <a:ext cx="2486971" cy="1170066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DRS backup of VM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Production Cluster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7330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76" y="283774"/>
            <a:ext cx="8580924" cy="628650"/>
          </a:xfrm>
        </p:spPr>
        <p:txBody>
          <a:bodyPr/>
          <a:lstStyle/>
          <a:p>
            <a:r>
              <a:rPr lang="en-US" dirty="0"/>
              <a:t>High Level Block </a:t>
            </a:r>
            <a:r>
              <a:rPr lang="en-US" dirty="0" smtClean="0"/>
              <a:t>Diagram</a:t>
            </a:r>
            <a:br>
              <a:rPr lang="en-US" dirty="0" smtClean="0"/>
            </a:br>
            <a:r>
              <a:rPr lang="en-US" sz="1600" dirty="0"/>
              <a:t>Upgrade from CUCM 8.0(2) – 9.0(x)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814737" y="1376403"/>
            <a:ext cx="7111009" cy="1164004"/>
            <a:chOff x="814737" y="1376403"/>
            <a:chExt cx="7111009" cy="1164004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>
              <a:off x="5444589" y="1376417"/>
              <a:ext cx="2481157" cy="1146751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endParaRPr lang="en-US" sz="1600" noProof="1">
                <a:solidFill>
                  <a:srgbClr val="000000"/>
                </a:solidFill>
              </a:endParaRP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Restore DRS Backup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on VM Cluster</a:t>
              </a:r>
            </a:p>
            <a:p>
              <a:pPr marL="117430" indent="-117430" defTabSz="820432"/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7" name="AutoShape 3"/>
            <p:cNvSpPr>
              <a:spLocks noChangeArrowheads="1"/>
            </p:cNvSpPr>
            <p:nvPr/>
          </p:nvSpPr>
          <p:spPr bwMode="gray">
            <a:xfrm>
              <a:off x="2944638" y="1376403"/>
              <a:ext cx="2820637" cy="1164004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sz="1600" noProof="1">
                  <a:solidFill>
                    <a:srgbClr val="000000"/>
                  </a:solidFill>
                </a:rPr>
                <a:t>   </a:t>
              </a:r>
              <a:r>
                <a:rPr lang="en-US" sz="1600" noProof="1">
                  <a:solidFill>
                    <a:srgbClr val="000000"/>
                  </a:solidFill>
                </a:rPr>
                <a:t>   Fresh Install CUCM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using right OVA version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11" name="AutoShape 3"/>
            <p:cNvSpPr>
              <a:spLocks noChangeArrowheads="1"/>
            </p:cNvSpPr>
            <p:nvPr/>
          </p:nvSpPr>
          <p:spPr bwMode="gray">
            <a:xfrm>
              <a:off x="814737" y="1407103"/>
              <a:ext cx="2482490" cy="1128512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DRS backup of MCS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Production Cluster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705547" y="1056614"/>
            <a:ext cx="3191591" cy="328291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sz="1600" b="1" dirty="0">
                <a:solidFill>
                  <a:srgbClr val="0096D6"/>
                </a:solidFill>
              </a:rPr>
              <a:t>Phase 1 – Virtualize the cluster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5548" y="2620728"/>
            <a:ext cx="3400182" cy="328291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sz="1600" b="1" dirty="0"/>
              <a:t>Phase 2 – Final Upgrade to 9.1(2)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14736" y="2942846"/>
            <a:ext cx="8215294" cy="1176390"/>
            <a:chOff x="814736" y="2942846"/>
            <a:chExt cx="8215294" cy="1176390"/>
          </a:xfrm>
        </p:grpSpPr>
        <p:sp>
          <p:nvSpPr>
            <p:cNvPr id="17" name="AutoShape 3"/>
            <p:cNvSpPr>
              <a:spLocks noChangeArrowheads="1"/>
            </p:cNvSpPr>
            <p:nvPr/>
          </p:nvSpPr>
          <p:spPr bwMode="gray">
            <a:xfrm>
              <a:off x="7050643" y="2942846"/>
              <a:ext cx="1979387" cy="117021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Migrate Licences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to 9.1(2)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13" name="AutoShape 3"/>
            <p:cNvSpPr>
              <a:spLocks noChangeArrowheads="1"/>
            </p:cNvSpPr>
            <p:nvPr/>
          </p:nvSpPr>
          <p:spPr bwMode="gray">
            <a:xfrm>
              <a:off x="4735952" y="2948363"/>
              <a:ext cx="2428662" cy="117021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Refresh Upgrade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     to 9.1(2)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15" name="AutoShape 3"/>
            <p:cNvSpPr>
              <a:spLocks noChangeArrowheads="1"/>
            </p:cNvSpPr>
            <p:nvPr/>
          </p:nvSpPr>
          <p:spPr bwMode="gray">
            <a:xfrm>
              <a:off x="2855629" y="2949017"/>
              <a:ext cx="2481569" cy="1170219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       Install RU COP file</a:t>
              </a:r>
              <a:endParaRPr sz="1600" noProof="1">
                <a:solidFill>
                  <a:srgbClr val="000000"/>
                </a:solidFill>
              </a:endParaRPr>
            </a:p>
          </p:txBody>
        </p:sp>
        <p:sp>
          <p:nvSpPr>
            <p:cNvPr id="16" name="AutoShape 3"/>
            <p:cNvSpPr>
              <a:spLocks noChangeArrowheads="1"/>
            </p:cNvSpPr>
            <p:nvPr/>
          </p:nvSpPr>
          <p:spPr bwMode="gray">
            <a:xfrm>
              <a:off x="814736" y="2942998"/>
              <a:ext cx="2486971" cy="1170066"/>
            </a:xfrm>
            <a:prstGeom prst="rightArrow">
              <a:avLst>
                <a:gd name="adj1" fmla="val 69352"/>
                <a:gd name="adj2" fmla="val 27236"/>
              </a:avLst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94BB1D"/>
                </a:gs>
              </a:gsLst>
              <a:lin ang="0" scaled="1"/>
              <a:tileRect/>
            </a:gradFill>
            <a:ln>
              <a:noFill/>
            </a:ln>
            <a:effectLst/>
            <a:extLst/>
          </p:spPr>
          <p:txBody>
            <a:bodyPr wrap="none" lIns="91386" tIns="45693" rIns="91386" bIns="45693" anchor="ctr"/>
            <a:lstStyle/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DRS backup of VM </a:t>
              </a:r>
            </a:p>
            <a:p>
              <a:pPr marL="117430" indent="-117430" defTabSz="820432"/>
              <a:r>
                <a:rPr lang="en-US" sz="1600" noProof="1">
                  <a:solidFill>
                    <a:srgbClr val="000000"/>
                  </a:solidFill>
                </a:rPr>
                <a:t>Production Cluster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4633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869" y="171761"/>
            <a:ext cx="8580924" cy="628650"/>
          </a:xfrm>
        </p:spPr>
        <p:txBody>
          <a:bodyPr>
            <a:normAutofit/>
          </a:bodyPr>
          <a:lstStyle/>
          <a:p>
            <a:r>
              <a:rPr lang="en-US" dirty="0" smtClean="0"/>
              <a:t>Virtualization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701" y="814624"/>
            <a:ext cx="8580924" cy="3700977"/>
          </a:xfrm>
          <a:solidFill>
            <a:srgbClr val="B24700">
              <a:alpha val="79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04" tIns="45702" rIns="91404" bIns="45702" rtlCol="0">
            <a:spAutoFit/>
          </a:bodyPr>
          <a:lstStyle/>
          <a:p>
            <a:pPr marL="171382" indent="-171382" defTabSz="685520">
              <a:buClrTx/>
              <a:buFont typeface="Wingdings" charset="2"/>
              <a:buChar char="ü"/>
            </a:pPr>
            <a:r>
              <a:rPr lang="en-US" sz="1400" dirty="0">
                <a:solidFill>
                  <a:schemeClr val="lt1"/>
                </a:solidFill>
                <a:latin typeface="+mn-lt"/>
              </a:rPr>
              <a:t>Following parameters need to match on new UCS server:</a:t>
            </a:r>
          </a:p>
          <a:p>
            <a:pPr marL="171382" indent="-171382" defTabSz="685520">
              <a:buClrTx/>
              <a:buFont typeface="Wingdings" charset="2"/>
              <a:buChar char="ü"/>
            </a:pPr>
            <a:r>
              <a:rPr lang="en-US" sz="1400" dirty="0">
                <a:solidFill>
                  <a:schemeClr val="lt1"/>
                </a:solidFill>
                <a:latin typeface="+mn-lt"/>
              </a:rPr>
              <a:t>Hostnames</a:t>
            </a:r>
          </a:p>
          <a:p>
            <a:pPr marL="171382" indent="-171382" defTabSz="685520">
              <a:buClrTx/>
              <a:buFont typeface="Wingdings" charset="2"/>
              <a:buChar char="ü"/>
            </a:pPr>
            <a:r>
              <a:rPr lang="en-US" sz="1400" dirty="0">
                <a:solidFill>
                  <a:schemeClr val="lt1"/>
                </a:solidFill>
                <a:latin typeface="+mn-lt"/>
              </a:rPr>
              <a:t>IP address/subnet mask</a:t>
            </a:r>
          </a:p>
          <a:p>
            <a:pPr marL="171382" indent="-171382" defTabSz="685520">
              <a:buClrTx/>
              <a:buFont typeface="Wingdings" charset="2"/>
              <a:buChar char="ü"/>
            </a:pPr>
            <a:r>
              <a:rPr lang="en-US" sz="1400" dirty="0">
                <a:solidFill>
                  <a:schemeClr val="lt1"/>
                </a:solidFill>
                <a:latin typeface="+mn-lt"/>
              </a:rPr>
              <a:t>Administrator ID and Administrator Password</a:t>
            </a:r>
          </a:p>
          <a:p>
            <a:pPr marL="171382" indent="-171382" defTabSz="685520">
              <a:buClrTx/>
              <a:buFont typeface="Wingdings" charset="2"/>
              <a:buChar char="ü"/>
            </a:pPr>
            <a:r>
              <a:rPr lang="en-US" sz="1400" dirty="0">
                <a:solidFill>
                  <a:schemeClr val="lt1"/>
                </a:solidFill>
                <a:latin typeface="+mn-lt"/>
              </a:rPr>
              <a:t>Application User ID and Password</a:t>
            </a:r>
          </a:p>
          <a:p>
            <a:pPr marL="171382" indent="-171382" defTabSz="685520">
              <a:buClrTx/>
              <a:buFont typeface="Wingdings" charset="2"/>
              <a:buChar char="ü"/>
            </a:pPr>
            <a:r>
              <a:rPr lang="en-US" sz="1400" dirty="0">
                <a:solidFill>
                  <a:schemeClr val="lt1"/>
                </a:solidFill>
                <a:latin typeface="+mn-lt"/>
              </a:rPr>
              <a:t>Additional application users</a:t>
            </a:r>
          </a:p>
          <a:p>
            <a:pPr marL="171382" indent="-171382" defTabSz="685520">
              <a:buClrTx/>
              <a:buFont typeface="Wingdings" charset="2"/>
              <a:buChar char="ü"/>
            </a:pPr>
            <a:r>
              <a:rPr lang="en-US" sz="1400" dirty="0">
                <a:solidFill>
                  <a:schemeClr val="lt1"/>
                </a:solidFill>
                <a:latin typeface="+mn-lt"/>
              </a:rPr>
              <a:t>Security Password</a:t>
            </a:r>
          </a:p>
          <a:p>
            <a:pPr marL="171382" indent="-171382" defTabSz="685520">
              <a:buClrTx/>
              <a:buFont typeface="Wingdings" charset="2"/>
              <a:buChar char="ü"/>
            </a:pPr>
            <a:r>
              <a:rPr lang="en-US" sz="1400" dirty="0">
                <a:solidFill>
                  <a:schemeClr val="lt1"/>
                </a:solidFill>
                <a:latin typeface="+mn-lt"/>
              </a:rPr>
              <a:t>Default Gateway, NTP</a:t>
            </a:r>
          </a:p>
          <a:p>
            <a:pPr marL="171382" indent="-171382" defTabSz="685520">
              <a:buClrTx/>
              <a:buFont typeface="Wingdings" charset="2"/>
              <a:buChar char="ü"/>
            </a:pPr>
            <a:r>
              <a:rPr lang="en-US" sz="1400" dirty="0">
                <a:solidFill>
                  <a:schemeClr val="lt1"/>
                </a:solidFill>
                <a:latin typeface="+mn-lt"/>
              </a:rPr>
              <a:t>DNS Server and Domain</a:t>
            </a:r>
          </a:p>
          <a:p>
            <a:pPr marL="171382" indent="-171382" defTabSz="685520">
              <a:buClrTx/>
              <a:buFont typeface="Wingdings" charset="2"/>
              <a:buChar char="ü"/>
            </a:pPr>
            <a:r>
              <a:rPr lang="en-US" sz="1400" dirty="0">
                <a:solidFill>
                  <a:schemeClr val="lt1"/>
                </a:solidFill>
                <a:latin typeface="+mn-lt"/>
              </a:rPr>
              <a:t>SMTP server details</a:t>
            </a:r>
          </a:p>
          <a:p>
            <a:pPr marL="171382" indent="-171382" defTabSz="685520">
              <a:buClrTx/>
              <a:buFont typeface="Wingdings" charset="2"/>
              <a:buChar char="ü"/>
            </a:pPr>
            <a:endParaRPr lang="en-US" sz="1200" dirty="0">
              <a:solidFill>
                <a:schemeClr val="l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2920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00657" y="3701995"/>
            <a:ext cx="4348106" cy="774522"/>
          </a:xfrm>
          <a:prstGeom prst="rect">
            <a:avLst/>
          </a:prstGeom>
        </p:spPr>
        <p:txBody>
          <a:bodyPr vert="horz" lIns="82269" tIns="45702" rIns="82269" bIns="45702" rtlCol="0" anchor="ctr" anchorCtr="0">
            <a:noAutofit/>
          </a:bodyPr>
          <a:lstStyle/>
          <a:p>
            <a:endParaRPr lang="en-US" sz="3600" spc="50" dirty="0">
              <a:ln w="11430"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12093" y="1397000"/>
            <a:ext cx="8112125" cy="807893"/>
          </a:xfrm>
          <a:prstGeom prst="rect">
            <a:avLst/>
          </a:prstGeom>
        </p:spPr>
        <p:txBody>
          <a:bodyPr vert="horz" lIns="61673" tIns="34267" rIns="61673" bIns="34267" rtlCol="0" anchor="t" anchorCtr="0">
            <a:spAutoFit/>
          </a:bodyPr>
          <a:lstStyle>
            <a:lvl1pPr algn="l" defTabSz="68560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800" dirty="0"/>
              <a:t>Types of CUCM Upgrades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12093" y="2390955"/>
            <a:ext cx="5937894" cy="1569660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r>
              <a:rPr lang="en-US" sz="3200" dirty="0" smtClean="0">
                <a:solidFill>
                  <a:srgbClr val="003C55">
                    <a:alpha val="50000"/>
                  </a:srgbClr>
                </a:solidFill>
              </a:rPr>
              <a:t>	Direct </a:t>
            </a:r>
            <a:r>
              <a:rPr lang="en-US" sz="3200" dirty="0">
                <a:solidFill>
                  <a:srgbClr val="003C55">
                    <a:alpha val="50000"/>
                  </a:srgbClr>
                </a:solidFill>
              </a:rPr>
              <a:t>Upgrade</a:t>
            </a: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3C55"/>
                </a:solidFill>
              </a:rPr>
              <a:t>	</a:t>
            </a:r>
            <a:r>
              <a:rPr lang="en-US" sz="3200" dirty="0" smtClean="0">
                <a:solidFill>
                  <a:srgbClr val="003C55">
                    <a:alpha val="50000"/>
                  </a:srgbClr>
                </a:solidFill>
              </a:rPr>
              <a:t>High Availability </a:t>
            </a:r>
            <a:r>
              <a:rPr lang="en-US" sz="3200" dirty="0" smtClean="0">
                <a:solidFill>
                  <a:srgbClr val="003C55">
                    <a:alpha val="50000"/>
                  </a:srgbClr>
                </a:solidFill>
              </a:rPr>
              <a:t>Upgrade</a:t>
            </a:r>
            <a:endParaRPr lang="en-US" sz="3200" dirty="0">
              <a:solidFill>
                <a:srgbClr val="003C55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3C55">
                    <a:alpha val="50000"/>
                  </a:srgbClr>
                </a:solidFill>
              </a:rPr>
              <a:t>	</a:t>
            </a:r>
            <a:r>
              <a:rPr lang="en-US" sz="3200" dirty="0" smtClean="0">
                <a:solidFill>
                  <a:srgbClr val="003C55"/>
                </a:solidFill>
              </a:rPr>
              <a:t>Jump Upgrade</a:t>
            </a:r>
            <a:endParaRPr lang="en-US" sz="3200" dirty="0">
              <a:solidFill>
                <a:srgbClr val="003C55">
                  <a:alpha val="5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398" y="1065833"/>
            <a:ext cx="8112125" cy="1038807"/>
          </a:xfrm>
        </p:spPr>
        <p:txBody>
          <a:bodyPr/>
          <a:lstStyle/>
          <a:p>
            <a:r>
              <a:rPr lang="en-US" dirty="0" smtClean="0"/>
              <a:t>Types of Upgrade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87863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9701" y="116347"/>
            <a:ext cx="8580924" cy="507728"/>
          </a:xfrm>
        </p:spPr>
        <p:txBody>
          <a:bodyPr>
            <a:noAutofit/>
          </a:bodyPr>
          <a:lstStyle/>
          <a:p>
            <a:r>
              <a:rPr lang="en-US" dirty="0" smtClean="0"/>
              <a:t>CUCM Jump Upgrade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229701" y="1004811"/>
            <a:ext cx="8580924" cy="155127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04" tIns="45702" rIns="91404" bIns="45702" rtlCol="0">
            <a:spAutoFit/>
          </a:bodyPr>
          <a:lstStyle/>
          <a:p>
            <a:pPr marL="0" indent="0" defTabSz="456782">
              <a:buNone/>
            </a:pPr>
            <a:r>
              <a:rPr lang="en-US" sz="1400" b="1" dirty="0">
                <a:solidFill>
                  <a:schemeClr val="bg1"/>
                </a:solidFill>
              </a:rPr>
              <a:t>Definition</a:t>
            </a:r>
          </a:p>
          <a:p>
            <a:pPr marL="171340" indent="-171340" defTabSz="685349">
              <a:buClrTx/>
            </a:pPr>
            <a:r>
              <a:rPr lang="en-US" sz="1400" dirty="0">
                <a:solidFill>
                  <a:srgbClr val="FFFFFF"/>
                </a:solidFill>
              </a:rPr>
              <a:t>Simplified upgrade process to 9.1(2) that allows migration from MCS to UCS in a controlled lab environment, followed by flash-cut to Production</a:t>
            </a:r>
          </a:p>
          <a:p>
            <a:pPr marL="171340" indent="-171340" defTabSz="685349">
              <a:buClrTx/>
            </a:pPr>
            <a:r>
              <a:rPr lang="en-US" sz="1400" dirty="0">
                <a:solidFill>
                  <a:srgbClr val="FFFFFF"/>
                </a:solidFill>
              </a:rPr>
              <a:t>Replaces the need for interim HW as required by Bridged Upgrade</a:t>
            </a:r>
          </a:p>
          <a:p>
            <a:pPr marL="171340" indent="-171340" defTabSz="685349">
              <a:buClrTx/>
            </a:pPr>
            <a:r>
              <a:rPr lang="en-US" sz="1400" dirty="0">
                <a:solidFill>
                  <a:srgbClr val="FFFFFF"/>
                </a:solidFill>
              </a:rPr>
              <a:t>Minimal Impact to Production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29701" y="2882922"/>
            <a:ext cx="8580924" cy="132827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04" tIns="45702" rIns="91404" bIns="45702" rtlCol="0">
            <a:spAutoFit/>
          </a:bodyPr>
          <a:lstStyle>
            <a:lvl1pPr marL="171466" indent="-171466" algn="l" defTabSz="685862" rtl="0" eaLnBrk="1" latinLnBrk="0" hangingPunct="1"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  <a:buFont typeface="Arial" pitchFamily="34" charset="0"/>
              <a:buChar char="•"/>
              <a:tabLst/>
              <a:defRPr lang="en-US" sz="15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04829" indent="0" algn="l" defTabSz="685862" rtl="0" eaLnBrk="1" latinLnBrk="0" hangingPunct="1">
              <a:lnSpc>
                <a:spcPct val="95000"/>
              </a:lnSpc>
              <a:spcBef>
                <a:spcPts val="630"/>
              </a:spcBef>
              <a:buClr>
                <a:schemeClr val="tx2"/>
              </a:buClr>
              <a:buFontTx/>
              <a:buNone/>
              <a:defRPr lang="en-US" sz="14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28664" indent="-1191" algn="l" defTabSz="685862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2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16778" indent="0" algn="l" defTabSz="685862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1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601321" indent="0" algn="l" defTabSz="685862" rtl="0" eaLnBrk="1" latinLnBrk="0" hangingPunct="1">
              <a:lnSpc>
                <a:spcPct val="95000"/>
              </a:lnSpc>
              <a:spcBef>
                <a:spcPts val="630"/>
              </a:spcBef>
              <a:buFont typeface="Arial" pitchFamily="34" charset="0"/>
              <a:buNone/>
              <a:defRPr lang="en-US" sz="11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6123" indent="-171466" algn="l" defTabSz="6858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9054" indent="-171466" algn="l" defTabSz="6858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986" indent="-171466" algn="l" defTabSz="6858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917" indent="-171466" algn="l" defTabSz="6858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</a:rPr>
              <a:t>Qualification Criteria</a:t>
            </a:r>
          </a:p>
          <a:p>
            <a:pPr marL="285642" indent="-285642">
              <a:buClrTx/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CUCM software version: 6.1(4), 6.1(5), 7.1(3) or 7.1(5)</a:t>
            </a:r>
          </a:p>
          <a:p>
            <a:pPr marL="285642" indent="-285642">
              <a:buClrTx/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Hardware: MCS Hardware that doesn’t support 9.1(2)</a:t>
            </a:r>
          </a:p>
          <a:p>
            <a:pPr marL="285642" indent="-285642">
              <a:buClrTx/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Target Version: CUCM 9.1(2)</a:t>
            </a:r>
          </a:p>
        </p:txBody>
      </p:sp>
    </p:spTree>
    <p:extLst>
      <p:ext uri="{BB962C8B-B14F-4D97-AF65-F5344CB8AC3E}">
        <p14:creationId xmlns:p14="http://schemas.microsoft.com/office/powerpoint/2010/main" val="1059277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ound Same Side Corner Rectangle 77"/>
          <p:cNvSpPr/>
          <p:nvPr/>
        </p:nvSpPr>
        <p:spPr>
          <a:xfrm rot="16200000">
            <a:off x="3751225" y="-325595"/>
            <a:ext cx="1889598" cy="8279385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0000">
                <a:srgbClr val="0096D6">
                  <a:shade val="67500"/>
                  <a:satMod val="115000"/>
                  <a:alpha val="13000"/>
                </a:srgbClr>
              </a:gs>
              <a:gs pos="100000">
                <a:srgbClr val="0096D6">
                  <a:shade val="100000"/>
                  <a:satMod val="115000"/>
                  <a:alpha val="0"/>
                </a:srgbClr>
              </a:gs>
              <a:gs pos="99000">
                <a:schemeClr val="accent4">
                  <a:lumMod val="50000"/>
                </a:schemeClr>
              </a:gs>
            </a:gsLst>
            <a:lin ang="17640000" scaled="0"/>
            <a:tileRect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47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137112" rIns="68556" bIns="34279" rtlCol="0" anchor="t"/>
          <a:lstStyle/>
          <a:p>
            <a:pPr algn="ctr">
              <a:lnSpc>
                <a:spcPct val="90000"/>
              </a:lnSpc>
              <a:spcBef>
                <a:spcPts val="450"/>
              </a:spcBef>
            </a:pPr>
            <a:endParaRPr lang="en-US" sz="1200" dirty="0">
              <a:solidFill>
                <a:schemeClr val="accent5"/>
              </a:solidFill>
              <a:ea typeface="MS PGothic" charset="0"/>
            </a:endParaRPr>
          </a:p>
        </p:txBody>
      </p:sp>
      <p:sp>
        <p:nvSpPr>
          <p:cNvPr id="77" name="Round Same Side Corner Rectangle 76"/>
          <p:cNvSpPr/>
          <p:nvPr/>
        </p:nvSpPr>
        <p:spPr>
          <a:xfrm rot="16200000">
            <a:off x="3869061" y="-2388355"/>
            <a:ext cx="1627439" cy="827938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8252E">
                  <a:alpha val="90000"/>
                </a:srgbClr>
              </a:gs>
              <a:gs pos="50000">
                <a:srgbClr val="0096D6">
                  <a:shade val="67500"/>
                  <a:satMod val="115000"/>
                  <a:alpha val="13000"/>
                </a:srgbClr>
              </a:gs>
              <a:gs pos="100000">
                <a:srgbClr val="0096D6">
                  <a:shade val="100000"/>
                  <a:satMod val="115000"/>
                  <a:alpha val="0"/>
                </a:srgbClr>
              </a:gs>
              <a:gs pos="99000">
                <a:srgbClr val="08252E"/>
              </a:gs>
            </a:gsLst>
            <a:lin ang="17640000" scaled="0"/>
            <a:tileRect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47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137112" rIns="68556" bIns="34279" rtlCol="0" anchor="t"/>
          <a:lstStyle/>
          <a:p>
            <a:pPr algn="ctr">
              <a:lnSpc>
                <a:spcPct val="90000"/>
              </a:lnSpc>
              <a:spcBef>
                <a:spcPts val="450"/>
              </a:spcBef>
            </a:pPr>
            <a:endParaRPr lang="en-US" sz="1200" dirty="0">
              <a:solidFill>
                <a:schemeClr val="accent5"/>
              </a:solidFill>
              <a:ea typeface="MS PGothic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495" y="-25032"/>
            <a:ext cx="8580923" cy="628650"/>
          </a:xfrm>
        </p:spPr>
        <p:txBody>
          <a:bodyPr/>
          <a:lstStyle/>
          <a:p>
            <a:r>
              <a:rPr lang="en-US" dirty="0" smtClean="0"/>
              <a:t>Jump </a:t>
            </a:r>
            <a:r>
              <a:rPr lang="en-US" smtClean="0"/>
              <a:t>Upgrade Benefits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01282" y="1017005"/>
            <a:ext cx="1393831" cy="738619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96" tIns="45698" rIns="91396" bIns="45698" rtlCol="0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US" dirty="0" smtClean="0"/>
              <a:t>6.1(4), 6.1(5), 7.1(3) </a:t>
            </a:r>
            <a:r>
              <a:rPr lang="en-US" dirty="0"/>
              <a:t>or </a:t>
            </a:r>
            <a:r>
              <a:rPr lang="en-US" dirty="0" smtClean="0"/>
              <a:t>7.1(5)</a:t>
            </a:r>
            <a:endParaRPr lang="en-US" dirty="0"/>
          </a:p>
          <a:p>
            <a:r>
              <a:rPr lang="en-US" dirty="0"/>
              <a:t>MCS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76408" y="1121144"/>
            <a:ext cx="1282530" cy="530898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96" tIns="45698" rIns="91396" bIns="45698" rtlCol="0">
            <a:spAutoFit/>
          </a:bodyPr>
          <a:lstStyle/>
          <a:p>
            <a:pPr algn="ctr"/>
            <a:r>
              <a:rPr lang="en-US" sz="1400" dirty="0"/>
              <a:t>8.0(3)</a:t>
            </a:r>
          </a:p>
          <a:p>
            <a:pPr algn="ctr"/>
            <a:r>
              <a:rPr lang="en-US" sz="1400" dirty="0"/>
              <a:t>MCS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76408" y="1971185"/>
            <a:ext cx="1282530" cy="530898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96" tIns="45698" rIns="91396" bIns="45698" rtlCol="0">
            <a:spAutoFit/>
          </a:bodyPr>
          <a:lstStyle/>
          <a:p>
            <a:pPr algn="ctr"/>
            <a:r>
              <a:rPr lang="en-US" sz="1400" dirty="0"/>
              <a:t>8.0(3)</a:t>
            </a:r>
          </a:p>
          <a:p>
            <a:pPr algn="ctr"/>
            <a:r>
              <a:rPr lang="en-US" sz="1400" dirty="0"/>
              <a:t>UCS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47050" y="1967081"/>
            <a:ext cx="1282530" cy="530898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96" tIns="45698" rIns="91396" bIns="45698" rtlCol="0">
            <a:spAutoFit/>
          </a:bodyPr>
          <a:lstStyle/>
          <a:p>
            <a:pPr algn="ctr"/>
            <a:r>
              <a:rPr lang="en-US" sz="1400" dirty="0"/>
              <a:t>9.1</a:t>
            </a:r>
          </a:p>
          <a:p>
            <a:pPr algn="ctr"/>
            <a:r>
              <a:rPr lang="en-US" sz="1400" dirty="0"/>
              <a:t>UCS</a:t>
            </a:r>
          </a:p>
        </p:txBody>
      </p:sp>
      <p:cxnSp>
        <p:nvCxnSpPr>
          <p:cNvPr id="19" name="Straight Arrow Connector 18"/>
          <p:cNvCxnSpPr>
            <a:stCxn id="6" idx="3"/>
            <a:endCxn id="7" idx="1"/>
          </p:cNvCxnSpPr>
          <p:nvPr/>
        </p:nvCxnSpPr>
        <p:spPr>
          <a:xfrm>
            <a:off x="3095113" y="1386315"/>
            <a:ext cx="1281295" cy="2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3"/>
            <a:endCxn id="9" idx="1"/>
          </p:cNvCxnSpPr>
          <p:nvPr/>
        </p:nvCxnSpPr>
        <p:spPr>
          <a:xfrm flipV="1">
            <a:off x="5658939" y="2232530"/>
            <a:ext cx="1588110" cy="4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71279" y="1118030"/>
            <a:ext cx="808771" cy="276954"/>
          </a:xfrm>
          <a:prstGeom prst="rect">
            <a:avLst/>
          </a:prstGeom>
          <a:noFill/>
        </p:spPr>
        <p:txBody>
          <a:bodyPr wrap="none" lIns="91396" tIns="45698" rIns="91396" bIns="45698" rtlCol="0">
            <a:spAutoFit/>
          </a:bodyPr>
          <a:lstStyle>
            <a:defPPr>
              <a:defRPr lang="en-US"/>
            </a:defPPr>
            <a:lvl1pPr>
              <a:defRPr sz="12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Upgrade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29272" y="1945526"/>
            <a:ext cx="808771" cy="276954"/>
          </a:xfrm>
          <a:prstGeom prst="rect">
            <a:avLst/>
          </a:prstGeom>
          <a:noFill/>
        </p:spPr>
        <p:txBody>
          <a:bodyPr wrap="none" lIns="91396" tIns="45698" rIns="91396" bIns="45698" rtlCol="0">
            <a:spAutoFit/>
          </a:bodyPr>
          <a:lstStyle>
            <a:defPPr>
              <a:defRPr lang="en-US"/>
            </a:defPPr>
            <a:lvl1pPr>
              <a:defRPr sz="12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Upgrade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11922" y="2911340"/>
            <a:ext cx="1659544" cy="738619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96" tIns="45698" rIns="91396" bIns="45698" rtlCol="0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US" dirty="0"/>
              <a:t>6.1(4), 6.1(5), 7.1(3) or 7.1(5) MCS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22159" y="3722479"/>
            <a:ext cx="1638118" cy="877139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96" tIns="45698" rIns="91396" bIns="45698" rtlCol="0">
            <a:spAutoFit/>
          </a:bodyPr>
          <a:lstStyle/>
          <a:p>
            <a:pPr algn="ctr"/>
            <a:r>
              <a:rPr lang="en-US" sz="1400" dirty="0"/>
              <a:t>6.1(4), 6.1(5), 7.1(3) or 7.1(5)</a:t>
            </a:r>
          </a:p>
          <a:p>
            <a:pPr algn="ctr"/>
            <a:r>
              <a:rPr lang="en-US" sz="800" dirty="0"/>
              <a:t>(Same Version)</a:t>
            </a:r>
          </a:p>
          <a:p>
            <a:pPr algn="ctr"/>
            <a:r>
              <a:rPr lang="en-US" sz="1400" dirty="0"/>
              <a:t>UCS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64470" y="3876064"/>
            <a:ext cx="1282530" cy="530898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96" tIns="45698" rIns="91396" bIns="45698" rtlCol="0">
            <a:spAutoFit/>
          </a:bodyPr>
          <a:lstStyle/>
          <a:p>
            <a:pPr algn="ctr"/>
            <a:r>
              <a:rPr lang="en-US" sz="1400" dirty="0"/>
              <a:t>9.1</a:t>
            </a:r>
          </a:p>
          <a:p>
            <a:pPr algn="ctr"/>
            <a:r>
              <a:rPr lang="en-US" sz="1400" dirty="0"/>
              <a:t>UCS</a:t>
            </a:r>
          </a:p>
        </p:txBody>
      </p:sp>
      <p:cxnSp>
        <p:nvCxnSpPr>
          <p:cNvPr id="38" name="Straight Arrow Connector 37"/>
          <p:cNvCxnSpPr>
            <a:stCxn id="28" idx="3"/>
            <a:endCxn id="29" idx="1"/>
          </p:cNvCxnSpPr>
          <p:nvPr/>
        </p:nvCxnSpPr>
        <p:spPr>
          <a:xfrm flipV="1">
            <a:off x="5760280" y="4141517"/>
            <a:ext cx="1504193" cy="195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199052" y="3835631"/>
            <a:ext cx="808218" cy="276991"/>
          </a:xfrm>
          <a:prstGeom prst="rect">
            <a:avLst/>
          </a:prstGeom>
          <a:noFill/>
        </p:spPr>
        <p:txBody>
          <a:bodyPr wrap="none" lIns="91396" tIns="45698" rIns="91396" bIns="45698" rtlCol="0">
            <a:spAutoFit/>
          </a:bodyPr>
          <a:lstStyle/>
          <a:p>
            <a:r>
              <a:rPr lang="en-US" sz="1200" b="1" dirty="0">
                <a:solidFill>
                  <a:srgbClr val="FFFFFF"/>
                </a:solidFill>
              </a:rPr>
              <a:t>Upgrade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432604" y="1698380"/>
            <a:ext cx="1157576" cy="230832"/>
          </a:xfrm>
          <a:prstGeom prst="rect">
            <a:avLst/>
          </a:prstGeom>
          <a:solidFill>
            <a:srgbClr val="ECDA27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396" tIns="45698" rIns="91396" bIns="45698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Re-host Licenses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315807" y="1714699"/>
            <a:ext cx="1157576" cy="230788"/>
          </a:xfrm>
          <a:prstGeom prst="rect">
            <a:avLst/>
          </a:prstGeom>
          <a:solidFill>
            <a:srgbClr val="ECDA27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396" tIns="45698" rIns="91396" bIns="45698" rtlCol="0">
            <a:spAutoFit/>
          </a:bodyPr>
          <a:lstStyle>
            <a:defPPr>
              <a:defRPr lang="en-US"/>
            </a:defPPr>
            <a:lvl1pPr algn="ctr">
              <a:defRPr sz="9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Migrate </a:t>
            </a:r>
            <a:r>
              <a:rPr lang="en-US" dirty="0"/>
              <a:t>Licenses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332246" y="3632989"/>
            <a:ext cx="1157576" cy="230788"/>
          </a:xfrm>
          <a:prstGeom prst="rect">
            <a:avLst/>
          </a:prstGeom>
          <a:solidFill>
            <a:srgbClr val="ECDA27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396" tIns="45698" rIns="91396" bIns="45698" rtlCol="0">
            <a:spAutoFit/>
          </a:bodyPr>
          <a:lstStyle>
            <a:defPPr>
              <a:defRPr lang="en-US"/>
            </a:defPPr>
            <a:lvl1pPr algn="ctr">
              <a:defRPr sz="9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Obtain Licenses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796441" y="2098562"/>
            <a:ext cx="1074018" cy="276954"/>
          </a:xfrm>
          <a:prstGeom prst="rect">
            <a:avLst/>
          </a:prstGeom>
          <a:noFill/>
        </p:spPr>
        <p:txBody>
          <a:bodyPr wrap="none" lIns="91396" tIns="45698" rIns="91396" bIns="45698" rtlCol="0">
            <a:spAutoFit/>
          </a:bodyPr>
          <a:lstStyle>
            <a:defPPr>
              <a:defRPr lang="en-US"/>
            </a:defPPr>
            <a:lvl1pPr>
              <a:defRPr sz="12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DRS restore</a:t>
            </a:r>
          </a:p>
        </p:txBody>
      </p:sp>
      <p:cxnSp>
        <p:nvCxnSpPr>
          <p:cNvPr id="63" name="Curved Connector 62"/>
          <p:cNvCxnSpPr/>
          <p:nvPr/>
        </p:nvCxnSpPr>
        <p:spPr>
          <a:xfrm>
            <a:off x="4363709" y="1618799"/>
            <a:ext cx="12700" cy="748881"/>
          </a:xfrm>
          <a:prstGeom prst="curvedConnector3">
            <a:avLst>
              <a:gd name="adj1" fmla="val -4394504"/>
            </a:avLst>
          </a:prstGeom>
          <a:ln>
            <a:headEnd type="none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723330" y="3186863"/>
            <a:ext cx="1125264" cy="276954"/>
          </a:xfrm>
          <a:prstGeom prst="rect">
            <a:avLst/>
          </a:prstGeom>
          <a:noFill/>
        </p:spPr>
        <p:txBody>
          <a:bodyPr wrap="none" lIns="91396" tIns="45698" rIns="91396" bIns="45698" rtlCol="0">
            <a:spAutoFit/>
          </a:bodyPr>
          <a:lstStyle>
            <a:defPPr>
              <a:defRPr lang="en-US"/>
            </a:defPPr>
            <a:lvl1pPr>
              <a:defRPr sz="12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DRS Restore</a:t>
            </a:r>
          </a:p>
        </p:txBody>
      </p:sp>
      <p:cxnSp>
        <p:nvCxnSpPr>
          <p:cNvPr id="69" name="Curved Connector 68"/>
          <p:cNvCxnSpPr/>
          <p:nvPr/>
        </p:nvCxnSpPr>
        <p:spPr>
          <a:xfrm>
            <a:off x="4097910" y="3348032"/>
            <a:ext cx="12700" cy="748881"/>
          </a:xfrm>
          <a:prstGeom prst="curvedConnector3">
            <a:avLst>
              <a:gd name="adj1" fmla="val -4394504"/>
            </a:avLst>
          </a:prstGeom>
          <a:ln>
            <a:headEnd type="none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ounded Rectangular Callout 3"/>
          <p:cNvSpPr/>
          <p:nvPr/>
        </p:nvSpPr>
        <p:spPr>
          <a:xfrm>
            <a:off x="614435" y="2941584"/>
            <a:ext cx="1724764" cy="806818"/>
          </a:xfrm>
          <a:prstGeom prst="wedgeRoundRectCallout">
            <a:avLst>
              <a:gd name="adj1" fmla="val 105006"/>
              <a:gd name="adj2" fmla="val 39869"/>
              <a:gd name="adj3" fmla="val 16667"/>
            </a:avLst>
          </a:prstGeom>
          <a:solidFill>
            <a:srgbClr val="6DB344">
              <a:alpha val="65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rtlCol="0" anchor="ctr"/>
          <a:lstStyle/>
          <a:p>
            <a:pPr algn="ctr"/>
            <a:r>
              <a:rPr lang="en-US" sz="1600" dirty="0"/>
              <a:t>Build new cluster and flash-cut.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9877" y="547236"/>
            <a:ext cx="892261" cy="403937"/>
          </a:xfrm>
          <a:prstGeom prst="rect">
            <a:avLst/>
          </a:prstGeom>
          <a:noFill/>
        </p:spPr>
        <p:txBody>
          <a:bodyPr wrap="none" lIns="91396" tIns="45698" rIns="91396" bIns="45698" rtlCol="0">
            <a:spAutoFit/>
          </a:bodyPr>
          <a:lstStyle/>
          <a:p>
            <a:r>
              <a:rPr lang="en-US" sz="2000" spc="-75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rPr>
              <a:t>Today: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5042" y="2501732"/>
            <a:ext cx="5535755" cy="403937"/>
          </a:xfrm>
          <a:prstGeom prst="rect">
            <a:avLst/>
          </a:prstGeom>
          <a:noFill/>
        </p:spPr>
        <p:txBody>
          <a:bodyPr wrap="none" lIns="91396" tIns="45698" rIns="91396" bIns="45698" rtlCol="0">
            <a:spAutoFit/>
          </a:bodyPr>
          <a:lstStyle/>
          <a:p>
            <a:r>
              <a:rPr lang="en-US" sz="2000" spc="-75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rPr>
              <a:t>Drive to 9 Process Improvement: “Jump”  Upgrade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9827" y="3942333"/>
            <a:ext cx="3523164" cy="830993"/>
          </a:xfrm>
          <a:prstGeom prst="rect">
            <a:avLst/>
          </a:prstGeom>
        </p:spPr>
        <p:txBody>
          <a:bodyPr wrap="square" lIns="91400" tIns="45700" rIns="91400" bIns="45700">
            <a:spAutoFit/>
          </a:bodyPr>
          <a:lstStyle/>
          <a:p>
            <a:pPr marL="171380" indent="-171380">
              <a:buFont typeface="Arial"/>
              <a:buChar char="•"/>
            </a:pPr>
            <a:r>
              <a:rPr lang="en-US" sz="1200" dirty="0">
                <a:solidFill>
                  <a:srgbClr val="FFFFFF"/>
                </a:solidFill>
              </a:rPr>
              <a:t>Customer’s current production environment remains untouched (top ask from customer)</a:t>
            </a:r>
          </a:p>
          <a:p>
            <a:pPr marL="171380" indent="-171380">
              <a:buFont typeface="Arial"/>
              <a:buChar char="•"/>
            </a:pPr>
            <a:r>
              <a:rPr lang="en-US" sz="1200" dirty="0">
                <a:solidFill>
                  <a:srgbClr val="FFFFFF"/>
                </a:solidFill>
              </a:rPr>
              <a:t>Eliminates the intermediate HW requirement to move old releases to 9.1(2)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609793" y="2948339"/>
            <a:ext cx="2535338" cy="530891"/>
          </a:xfrm>
          <a:prstGeom prst="rect">
            <a:avLst/>
          </a:prstGeom>
          <a:noFill/>
        </p:spPr>
        <p:txBody>
          <a:bodyPr wrap="square" lIns="91396" tIns="45698" rIns="91396" bIns="45698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</a:rPr>
              <a:t>Parallel Upgrade Process Minimum Downtime</a:t>
            </a:r>
          </a:p>
        </p:txBody>
      </p:sp>
      <p:sp>
        <p:nvSpPr>
          <p:cNvPr id="36" name="Rounded Rectangular Callout 35"/>
          <p:cNvSpPr/>
          <p:nvPr/>
        </p:nvSpPr>
        <p:spPr>
          <a:xfrm>
            <a:off x="5812294" y="4252635"/>
            <a:ext cx="1547538" cy="502195"/>
          </a:xfrm>
          <a:prstGeom prst="wedgeRoundRectCallout">
            <a:avLst>
              <a:gd name="adj1" fmla="val -64191"/>
              <a:gd name="adj2" fmla="val -53892"/>
              <a:gd name="adj3" fmla="val 16667"/>
            </a:avLst>
          </a:prstGeom>
          <a:solidFill>
            <a:srgbClr val="AF2811">
              <a:alpha val="64706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rtlCol="0" anchor="ctr"/>
          <a:lstStyle/>
          <a:p>
            <a:pPr algn="ctr"/>
            <a:r>
              <a:rPr lang="en-US" sz="1600" dirty="0"/>
              <a:t>Not supported as production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72200" y="68562"/>
            <a:ext cx="2829560" cy="584771"/>
          </a:xfrm>
          <a:prstGeom prst="rect">
            <a:avLst/>
          </a:prstGeom>
          <a:solidFill>
            <a:srgbClr val="857B1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00" tIns="45700" rIns="91400" bIns="45700" rtlCol="0">
            <a:spAutoFit/>
          </a:bodyPr>
          <a:lstStyle/>
          <a:p>
            <a:pPr algn="ctr"/>
            <a:r>
              <a:rPr lang="en-US" sz="1600" dirty="0"/>
              <a:t>New upgrade path to be supported with UCM 9.1(2)</a:t>
            </a:r>
          </a:p>
        </p:txBody>
      </p:sp>
    </p:spTree>
    <p:extLst>
      <p:ext uri="{BB962C8B-B14F-4D97-AF65-F5344CB8AC3E}">
        <p14:creationId xmlns:p14="http://schemas.microsoft.com/office/powerpoint/2010/main" val="180679406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230" y="19361"/>
            <a:ext cx="8580923" cy="628650"/>
          </a:xfrm>
        </p:spPr>
        <p:txBody>
          <a:bodyPr/>
          <a:lstStyle/>
          <a:p>
            <a:r>
              <a:rPr lang="en-US" dirty="0"/>
              <a:t>Install matching CUCM nodes on VM in the </a:t>
            </a:r>
            <a:r>
              <a:rPr lang="en-US" dirty="0" smtClean="0"/>
              <a:t>lab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48011"/>
            <a:ext cx="8953500" cy="3723894"/>
          </a:xfrm>
        </p:spPr>
        <p:txBody>
          <a:bodyPr/>
          <a:lstStyle/>
          <a:p>
            <a:pPr>
              <a:buClrTx/>
            </a:pPr>
            <a:r>
              <a:rPr lang="en-US" sz="1400" dirty="0"/>
              <a:t>Install publisher and all subscribers in the lab</a:t>
            </a:r>
          </a:p>
          <a:p>
            <a:pPr>
              <a:buClrTx/>
            </a:pPr>
            <a:r>
              <a:rPr lang="en-US" sz="1400" dirty="0"/>
              <a:t>Install pub, then add subscribers to the server list (System-&gt;Server)</a:t>
            </a:r>
          </a:p>
          <a:p>
            <a:pPr>
              <a:buClrTx/>
            </a:pPr>
            <a:r>
              <a:rPr lang="en-US" sz="1400" dirty="0"/>
              <a:t>Minimum requirement for install:</a:t>
            </a:r>
          </a:p>
          <a:p>
            <a:pPr marL="475991" lvl="1" indent="-171387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en-US" b="1" dirty="0"/>
              <a:t>Default gateway (and active network connection)</a:t>
            </a:r>
          </a:p>
          <a:p>
            <a:pPr marL="475991" lvl="1" indent="-171387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en-US" b="1" dirty="0"/>
              <a:t>FTP and/or </a:t>
            </a:r>
            <a:r>
              <a:rPr lang="en-US" b="1" dirty="0" err="1"/>
              <a:t>SFTP</a:t>
            </a:r>
            <a:r>
              <a:rPr lang="en-US" b="1" dirty="0"/>
              <a:t> server</a:t>
            </a:r>
          </a:p>
          <a:p>
            <a:pPr marL="475991" lvl="1" indent="-171387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en-US" b="1" dirty="0" err="1"/>
              <a:t>NTP</a:t>
            </a:r>
            <a:r>
              <a:rPr lang="en-US" b="1" dirty="0"/>
              <a:t> server</a:t>
            </a:r>
          </a:p>
          <a:p>
            <a:pPr marL="475991" lvl="1" indent="-171387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en-US" b="1" dirty="0"/>
              <a:t>Data storage for firmware, images and backups</a:t>
            </a:r>
          </a:p>
          <a:p>
            <a:pPr marL="475991" lvl="1" indent="-171387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en-US" dirty="0"/>
              <a:t>DNS server (required if used in existing production environment)</a:t>
            </a:r>
          </a:p>
          <a:p>
            <a:pPr marL="475991" lvl="1" indent="-171387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en-US" dirty="0"/>
              <a:t>SMTP server (required if used in existing production environment)</a:t>
            </a:r>
          </a:p>
          <a:p>
            <a:pPr marL="475991" lvl="1" indent="-171387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en-US" dirty="0"/>
              <a:t>LDAP server (required if used in existing production environment)</a:t>
            </a:r>
          </a:p>
          <a:p>
            <a:pPr marL="475991" lvl="1" indent="-171387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en-US" dirty="0"/>
              <a:t>Phones and Gateways (required for validation and testing)</a:t>
            </a:r>
          </a:p>
          <a:p>
            <a:pPr marL="475991" lvl="1" indent="-171387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en-US" dirty="0"/>
              <a:t>Application servers (Voicemail, policy servers, contact center application servers , etc. for validation and testing)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944973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3"/>
          <p:cNvSpPr>
            <a:spLocks noChangeArrowheads="1"/>
          </p:cNvSpPr>
          <p:nvPr/>
        </p:nvSpPr>
        <p:spPr bwMode="gray">
          <a:xfrm>
            <a:off x="4254735" y="3714048"/>
            <a:ext cx="2340428" cy="1170219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	     Migrate Licences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           to 9.1(2)</a:t>
            </a:r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gray">
          <a:xfrm>
            <a:off x="5561983" y="992645"/>
            <a:ext cx="1659062" cy="1120998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endParaRPr lang="en-US" sz="1600" noProof="1">
              <a:solidFill>
                <a:srgbClr val="000000"/>
              </a:solidFill>
            </a:endParaRP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DRS Restore in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   VM LabNet</a:t>
            </a:r>
          </a:p>
          <a:p>
            <a:pPr marL="117430" indent="-117430" defTabSz="820432"/>
            <a:endParaRPr lang="en-US" sz="1600" noProof="1">
              <a:solidFill>
                <a:srgbClr val="000000"/>
              </a:solidFill>
            </a:endParaRPr>
          </a:p>
          <a:p>
            <a:pPr marL="117430" indent="-117430" defTabSz="820432"/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gray">
          <a:xfrm>
            <a:off x="4143971" y="992648"/>
            <a:ext cx="1556559" cy="1120998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RU v1.2 COP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</a:t>
            </a:r>
            <a:r>
              <a:rPr lang="en-US" sz="1600" noProof="1" smtClean="0">
                <a:solidFill>
                  <a:srgbClr val="000000"/>
                </a:solidFill>
              </a:rPr>
              <a:t>  File</a:t>
            </a:r>
            <a:endParaRPr lang="en-US" sz="1600" noProof="1">
              <a:solidFill>
                <a:srgbClr val="000000"/>
              </a:solidFill>
            </a:endParaRP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    </a:t>
            </a:r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gray">
          <a:xfrm>
            <a:off x="2113470" y="3687412"/>
            <a:ext cx="2570547" cy="1208320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 Flash Cut MCS 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    to UCS</a:t>
            </a:r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gray">
          <a:xfrm>
            <a:off x="3919662" y="2319142"/>
            <a:ext cx="2340428" cy="1250113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sz="1600" noProof="1">
                <a:solidFill>
                  <a:srgbClr val="000000"/>
                </a:solidFill>
              </a:rPr>
              <a:t>    </a:t>
            </a:r>
            <a:r>
              <a:rPr lang="en-US" sz="1600" noProof="1">
                <a:solidFill>
                  <a:srgbClr val="000000"/>
                </a:solidFill>
              </a:rPr>
              <a:t>     DRS Restore 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        of 9.1(2)</a:t>
            </a:r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195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51" y="275628"/>
            <a:ext cx="6699817" cy="4953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/>
          <a:p>
            <a:pPr defTabSz="880730">
              <a:defRPr/>
            </a:pPr>
            <a:r>
              <a:rPr lang="en-US" noProof="1" smtClean="0">
                <a:cs typeface="+mj-cs"/>
              </a:rPr>
              <a:t>High Level </a:t>
            </a:r>
            <a:r>
              <a:rPr noProof="1" smtClean="0">
                <a:cs typeface="+mj-cs"/>
              </a:rPr>
              <a:t>Process</a:t>
            </a:r>
          </a:p>
        </p:txBody>
      </p:sp>
      <p:sp>
        <p:nvSpPr>
          <p:cNvPr id="1951747" name="AutoShape 3"/>
          <p:cNvSpPr>
            <a:spLocks noChangeArrowheads="1"/>
          </p:cNvSpPr>
          <p:nvPr/>
        </p:nvSpPr>
        <p:spPr bwMode="gray">
          <a:xfrm>
            <a:off x="1876560" y="2314680"/>
            <a:ext cx="2440783" cy="1221642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sz="1600" noProof="1">
                <a:solidFill>
                  <a:srgbClr val="000000"/>
                </a:solidFill>
              </a:rPr>
              <a:t>   </a:t>
            </a:r>
            <a:r>
              <a:rPr lang="en-US" sz="1600" noProof="1">
                <a:solidFill>
                  <a:srgbClr val="000000"/>
                </a:solidFill>
              </a:rPr>
              <a:t>     Re-install CUCM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       with 9.1 OVA  </a:t>
            </a:r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1951748" name="AutoShape 4"/>
          <p:cNvSpPr>
            <a:spLocks noChangeArrowheads="1"/>
          </p:cNvSpPr>
          <p:nvPr/>
        </p:nvSpPr>
        <p:spPr bwMode="gray">
          <a:xfrm>
            <a:off x="1876559" y="992648"/>
            <a:ext cx="2440783" cy="1120995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lang="en-US" sz="1600" noProof="1" smtClean="0">
                <a:solidFill>
                  <a:srgbClr val="000000"/>
                </a:solidFill>
              </a:rPr>
              <a:t>	   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</a:t>
            </a:r>
            <a:r>
              <a:rPr lang="en-US" sz="1600" noProof="1" smtClean="0">
                <a:solidFill>
                  <a:srgbClr val="000000"/>
                </a:solidFill>
              </a:rPr>
              <a:t>    Fresh Install on VM</a:t>
            </a:r>
          </a:p>
          <a:p>
            <a:pPr marL="117430" indent="-117430" defTabSz="820432"/>
            <a:r>
              <a:rPr lang="en-US" sz="1600" noProof="1" smtClean="0">
                <a:solidFill>
                  <a:srgbClr val="000000"/>
                </a:solidFill>
              </a:rPr>
              <a:t>     </a:t>
            </a:r>
            <a:r>
              <a:rPr lang="en-US" sz="1600" noProof="1">
                <a:solidFill>
                  <a:srgbClr val="000000"/>
                </a:solidFill>
              </a:rPr>
              <a:t> </a:t>
            </a:r>
            <a:r>
              <a:rPr lang="en-US" sz="1600" noProof="1" smtClean="0">
                <a:solidFill>
                  <a:srgbClr val="000000"/>
                </a:solidFill>
              </a:rPr>
              <a:t>LabNet (9.1 OVA)</a:t>
            </a:r>
            <a:endParaRPr lang="en-US" sz="1600" noProof="1">
              <a:solidFill>
                <a:srgbClr val="000000"/>
              </a:solidFill>
            </a:endParaRPr>
          </a:p>
          <a:p>
            <a:pPr marL="117430" indent="-117430" defTabSz="820432"/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1951749" name="AutoShape 5"/>
          <p:cNvSpPr>
            <a:spLocks noChangeArrowheads="1"/>
          </p:cNvSpPr>
          <p:nvPr/>
        </p:nvSpPr>
        <p:spPr bwMode="gray">
          <a:xfrm>
            <a:off x="118402" y="992658"/>
            <a:ext cx="2166096" cy="1120997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DRS backup 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Of Production</a:t>
            </a:r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gray">
          <a:xfrm>
            <a:off x="147385" y="2317211"/>
            <a:ext cx="2166096" cy="1233229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DRS backup 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of LabNet</a:t>
            </a:r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057" y="664364"/>
            <a:ext cx="6992511" cy="328291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sz="1600" b="1" dirty="0"/>
              <a:t>Phase 1 – Fresh Install of 6.1.4/6.1.5/7.1.3/7.1.5 on VM and RU to 9.1(2)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8402" y="2107998"/>
            <a:ext cx="2738642" cy="328291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sz="1600" b="1" dirty="0">
                <a:solidFill>
                  <a:srgbClr val="0096D6"/>
                </a:solidFill>
              </a:rPr>
              <a:t>Phase 2- Re-align VM OVA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20932" y="3541202"/>
            <a:ext cx="2134402" cy="328287"/>
          </a:xfrm>
          <a:prstGeom prst="rect">
            <a:avLst/>
          </a:prstGeom>
        </p:spPr>
        <p:txBody>
          <a:bodyPr wrap="none" lIns="91404" tIns="45702" rIns="91404" bIns="45702">
            <a:spAutoFit/>
          </a:bodyPr>
          <a:lstStyle/>
          <a:p>
            <a:pPr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r>
              <a:rPr lang="en-US" sz="1600" b="1" dirty="0">
                <a:solidFill>
                  <a:srgbClr val="0096D6"/>
                </a:solidFill>
              </a:rPr>
              <a:t>  Phase 3- Flash Cut</a:t>
            </a:r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gray">
          <a:xfrm>
            <a:off x="147384" y="3725511"/>
            <a:ext cx="2137113" cy="1208320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Move UCS to 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Production N/W</a:t>
            </a:r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68881" y="4329670"/>
            <a:ext cx="2775119" cy="369332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* LabNet – Lab Network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1" name="AutoShape 4"/>
          <p:cNvSpPr>
            <a:spLocks noChangeArrowheads="1"/>
          </p:cNvSpPr>
          <p:nvPr/>
        </p:nvSpPr>
        <p:spPr bwMode="gray">
          <a:xfrm>
            <a:off x="7159360" y="986994"/>
            <a:ext cx="1784410" cy="1120998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endParaRPr lang="en-US" sz="1600" noProof="1">
              <a:solidFill>
                <a:srgbClr val="000000"/>
              </a:solidFill>
            </a:endParaRP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Refresh Upgrade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to 9.1(2)</a:t>
            </a:r>
          </a:p>
          <a:p>
            <a:pPr marL="117430" indent="-117430" defTabSz="820432"/>
            <a:endParaRPr lang="en-US" sz="1600" noProof="1">
              <a:solidFill>
                <a:srgbClr val="000000"/>
              </a:solidFill>
            </a:endParaRPr>
          </a:p>
          <a:p>
            <a:pPr marL="117430" indent="-117430" defTabSz="820432"/>
            <a:endParaRPr sz="1600" noProof="1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18933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16" grpId="0" animBg="1"/>
      <p:bldP spid="20" grpId="0" animBg="1"/>
      <p:bldP spid="20" grpId="1" animBg="1"/>
      <p:bldP spid="13" grpId="0" animBg="1"/>
      <p:bldP spid="1951747" grpId="0" animBg="1"/>
      <p:bldP spid="1951748" grpId="0" animBg="1"/>
      <p:bldP spid="1951749" grpId="0" animBg="1"/>
      <p:bldP spid="14" grpId="0" animBg="1"/>
      <p:bldP spid="2" grpId="0"/>
      <p:bldP spid="17" grpId="0"/>
      <p:bldP spid="18" grpId="0"/>
      <p:bldP spid="19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 descr="\\psf\Home\Documents\Dropbox\Active Projects\Work\120917 Collab EBC Fall 2012\0 Assets\cisco-collaboration-12_federal-73_hi-res-wid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0242" r="88" b="10965"/>
          <a:stretch/>
        </p:blipFill>
        <p:spPr bwMode="auto">
          <a:xfrm>
            <a:off x="0" y="732807"/>
            <a:ext cx="9155562" cy="406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Line 9"/>
          <p:cNvSpPr>
            <a:spLocks noChangeShapeType="1"/>
          </p:cNvSpPr>
          <p:nvPr/>
        </p:nvSpPr>
        <p:spPr bwMode="auto">
          <a:xfrm flipV="1">
            <a:off x="4651908" y="2117069"/>
            <a:ext cx="2248878" cy="1719762"/>
          </a:xfrm>
          <a:prstGeom prst="line">
            <a:avLst/>
          </a:prstGeom>
          <a:noFill/>
          <a:ln w="50800">
            <a:solidFill>
              <a:srgbClr val="534734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/>
          </a:p>
        </p:txBody>
      </p:sp>
      <p:sp>
        <p:nvSpPr>
          <p:cNvPr id="46" name="Line 9"/>
          <p:cNvSpPr>
            <a:spLocks noChangeShapeType="1"/>
          </p:cNvSpPr>
          <p:nvPr/>
        </p:nvSpPr>
        <p:spPr bwMode="auto">
          <a:xfrm flipH="1">
            <a:off x="4081745" y="2119555"/>
            <a:ext cx="1367972" cy="1778466"/>
          </a:xfrm>
          <a:prstGeom prst="line">
            <a:avLst/>
          </a:prstGeom>
          <a:noFill/>
          <a:ln w="50800">
            <a:solidFill>
              <a:srgbClr val="534734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H="1" flipV="1">
            <a:off x="1154264" y="2186017"/>
            <a:ext cx="1978897" cy="1530466"/>
          </a:xfrm>
          <a:prstGeom prst="line">
            <a:avLst/>
          </a:prstGeom>
          <a:noFill/>
          <a:ln w="50800">
            <a:solidFill>
              <a:srgbClr val="534734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H="1" flipV="1">
            <a:off x="2604495" y="2148925"/>
            <a:ext cx="1411318" cy="1757111"/>
          </a:xfrm>
          <a:prstGeom prst="line">
            <a:avLst/>
          </a:prstGeom>
          <a:noFill/>
          <a:ln w="50800">
            <a:solidFill>
              <a:srgbClr val="534734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/>
          </a:p>
        </p:txBody>
      </p:sp>
      <p:sp>
        <p:nvSpPr>
          <p:cNvPr id="45" name="Line 11"/>
          <p:cNvSpPr>
            <a:spLocks noChangeShapeType="1"/>
          </p:cNvSpPr>
          <p:nvPr/>
        </p:nvSpPr>
        <p:spPr bwMode="auto">
          <a:xfrm flipV="1">
            <a:off x="4027722" y="2148927"/>
            <a:ext cx="0" cy="1054503"/>
          </a:xfrm>
          <a:prstGeom prst="line">
            <a:avLst/>
          </a:prstGeom>
          <a:noFill/>
          <a:ln w="50800">
            <a:solidFill>
              <a:srgbClr val="534734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/>
          </a:p>
        </p:txBody>
      </p:sp>
      <p:sp>
        <p:nvSpPr>
          <p:cNvPr id="62" name="Round Same Side Corner Rectangle 61"/>
          <p:cNvSpPr/>
          <p:nvPr/>
        </p:nvSpPr>
        <p:spPr>
          <a:xfrm>
            <a:off x="142614" y="779654"/>
            <a:ext cx="7878264" cy="2147055"/>
          </a:xfrm>
          <a:prstGeom prst="round2SameRect">
            <a:avLst>
              <a:gd name="adj1" fmla="val 8989"/>
              <a:gd name="adj2" fmla="val 9858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99000">
                <a:srgbClr val="0096D6">
                  <a:shade val="67500"/>
                  <a:satMod val="115000"/>
                  <a:alpha val="55000"/>
                </a:srgbClr>
              </a:gs>
              <a:gs pos="64000">
                <a:srgbClr val="0096D6">
                  <a:shade val="100000"/>
                  <a:satMod val="115000"/>
                  <a:alpha val="34000"/>
                </a:srgbClr>
              </a:gs>
            </a:gsLst>
            <a:lin ang="5400000" scaled="1"/>
            <a:tileRect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47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182880" rIns="91440" rtlCol="0" anchor="t"/>
          <a:lstStyle/>
          <a:p>
            <a:pPr algn="ctr"/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Next </a:t>
            </a:r>
            <a:r>
              <a:rPr lang="en-US" sz="1600" b="1" dirty="0">
                <a:solidFill>
                  <a:schemeClr val="bg1"/>
                </a:solidFill>
              </a:rPr>
              <a:t>Generation 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Collaboration Experience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14" y="104157"/>
            <a:ext cx="8580924" cy="628650"/>
          </a:xfrm>
        </p:spPr>
        <p:txBody>
          <a:bodyPr/>
          <a:lstStyle/>
          <a:p>
            <a:r>
              <a:rPr lang="en-US" sz="2800" dirty="0" smtClean="0"/>
              <a:t>What is in it for the Customer?</a:t>
            </a:r>
            <a:endParaRPr lang="en-US" sz="28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 rot="10800000" flipV="1">
            <a:off x="2717720" y="3679909"/>
            <a:ext cx="2564316" cy="1115895"/>
          </a:xfrm>
          <a:prstGeom prst="rect">
            <a:avLst/>
          </a:prstGeom>
          <a:gradFill rotWithShape="1">
            <a:gsLst>
              <a:gs pos="0">
                <a:srgbClr val="9555B2">
                  <a:alpha val="0"/>
                </a:srgbClr>
              </a:gs>
              <a:gs pos="100000">
                <a:srgbClr val="8A44AA">
                  <a:alpha val="51999"/>
                </a:srgbClr>
              </a:gs>
            </a:gsLst>
            <a:lin ang="5400000" scaled="1"/>
          </a:gradFill>
          <a:ln w="19050" algn="ctr">
            <a:noFill/>
            <a:miter lim="800000"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 rot="16200000" flipV="1">
            <a:off x="3184445" y="3109912"/>
            <a:ext cx="1682750" cy="16859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 algn="ctr">
            <a:solidFill>
              <a:srgbClr val="8A44AA"/>
            </a:solidFill>
            <a:round/>
            <a:headEnd/>
            <a:tailEnd/>
          </a:ln>
        </p:spPr>
        <p:txBody>
          <a:bodyPr wrap="none" lIns="73025" tIns="36511" rIns="73025" bIns="36511" anchor="ctr"/>
          <a:lstStyle/>
          <a:p>
            <a:endParaRPr lang="en-US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80649" y="3679909"/>
            <a:ext cx="1499901" cy="45225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82124" tIns="41061" rIns="82124" bIns="41061">
            <a:spAutoFit/>
          </a:bodyPr>
          <a:lstStyle/>
          <a:p>
            <a:pPr defTabSz="814388"/>
            <a:r>
              <a:rPr lang="en-US" sz="2400" dirty="0" smtClean="0">
                <a:solidFill>
                  <a:srgbClr val="FFFFFF"/>
                </a:solidFill>
              </a:rPr>
              <a:t>Customer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 flipV="1">
            <a:off x="3100307" y="3028950"/>
            <a:ext cx="1860550" cy="18573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24" y="10800"/>
                </a:moveTo>
                <a:cubicBezTo>
                  <a:pt x="424" y="16531"/>
                  <a:pt x="5069" y="21176"/>
                  <a:pt x="10800" y="21176"/>
                </a:cubicBezTo>
                <a:cubicBezTo>
                  <a:pt x="16531" y="21176"/>
                  <a:pt x="21176" y="16531"/>
                  <a:pt x="21176" y="10800"/>
                </a:cubicBezTo>
                <a:cubicBezTo>
                  <a:pt x="21176" y="5069"/>
                  <a:pt x="16531" y="424"/>
                  <a:pt x="10800" y="424"/>
                </a:cubicBezTo>
                <a:cubicBezTo>
                  <a:pt x="5069" y="424"/>
                  <a:pt x="424" y="5069"/>
                  <a:pt x="424" y="10800"/>
                </a:cubicBezTo>
                <a:close/>
              </a:path>
            </a:pathLst>
          </a:custGeom>
          <a:gradFill rotWithShape="1">
            <a:gsLst>
              <a:gs pos="0">
                <a:srgbClr val="888888">
                  <a:alpha val="0"/>
                </a:srgbClr>
              </a:gs>
              <a:gs pos="100000">
                <a:srgbClr val="969696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endParaRPr lang="en-US" dirty="0"/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1826342" y="895350"/>
            <a:ext cx="1386508" cy="1290669"/>
            <a:chOff x="1027" y="1116"/>
            <a:chExt cx="1128" cy="1044"/>
          </a:xfrm>
          <a:solidFill>
            <a:srgbClr val="6DB344"/>
          </a:solidFill>
        </p:grpSpPr>
        <p:sp>
          <p:nvSpPr>
            <p:cNvPr id="15" name="Oval 14"/>
            <p:cNvSpPr>
              <a:spLocks noChangeArrowheads="1"/>
            </p:cNvSpPr>
            <p:nvPr/>
          </p:nvSpPr>
          <p:spPr bwMode="auto">
            <a:xfrm flipV="1">
              <a:off x="1077" y="1116"/>
              <a:ext cx="1044" cy="1044"/>
            </a:xfrm>
            <a:prstGeom prst="ellipse">
              <a:avLst/>
            </a:prstGeom>
            <a:grpFill/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 flipV="1">
              <a:off x="1107" y="1146"/>
              <a:ext cx="984" cy="984"/>
            </a:xfrm>
            <a:prstGeom prst="ellipse">
              <a:avLst/>
            </a:prstGeom>
            <a:grpFill/>
            <a:ln w="25400" algn="ctr">
              <a:solidFill>
                <a:srgbClr val="8A44AA"/>
              </a:solidFill>
              <a:round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1027" y="1525"/>
              <a:ext cx="1128" cy="216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lIns="82124" tIns="41061" rIns="82124" bIns="41061">
              <a:spAutoFit/>
            </a:bodyPr>
            <a:lstStyle/>
            <a:p>
              <a:pPr algn="ctr" defTabSz="814388"/>
              <a:r>
                <a:rPr lang="en-US" sz="1200" dirty="0" smtClean="0">
                  <a:solidFill>
                    <a:schemeClr val="bg1"/>
                  </a:solidFill>
                </a:rPr>
                <a:t>BYOD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/>
          <p:cNvGrpSpPr>
            <a:grpSpLocks noChangeAspect="1"/>
          </p:cNvGrpSpPr>
          <p:nvPr/>
        </p:nvGrpSpPr>
        <p:grpSpPr bwMode="auto">
          <a:xfrm>
            <a:off x="3294393" y="858417"/>
            <a:ext cx="1458358" cy="1298448"/>
            <a:chOff x="2355" y="551"/>
            <a:chExt cx="1128" cy="1044"/>
          </a:xfrm>
          <a:solidFill>
            <a:srgbClr val="6DB34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 flipV="1">
              <a:off x="2391" y="551"/>
              <a:ext cx="1044" cy="1044"/>
            </a:xfrm>
            <a:prstGeom prst="ellipse">
              <a:avLst/>
            </a:prstGeom>
            <a:grpFill/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 flipV="1">
              <a:off x="2421" y="581"/>
              <a:ext cx="984" cy="984"/>
            </a:xfrm>
            <a:prstGeom prst="ellipse">
              <a:avLst/>
            </a:prstGeom>
            <a:grpFill/>
            <a:ln w="25400" algn="ctr">
              <a:solidFill>
                <a:srgbClr val="8A44AA"/>
              </a:solidFill>
              <a:round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21" name="Text Box 20"/>
            <p:cNvSpPr txBox="1">
              <a:spLocks noChangeArrowheads="1"/>
            </p:cNvSpPr>
            <p:nvPr/>
          </p:nvSpPr>
          <p:spPr bwMode="auto">
            <a:xfrm>
              <a:off x="2355" y="968"/>
              <a:ext cx="1128" cy="215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lIns="82124" tIns="41061" rIns="82124" bIns="41061">
              <a:spAutoFit/>
            </a:bodyPr>
            <a:lstStyle/>
            <a:p>
              <a:pPr algn="ctr" defTabSz="814388"/>
              <a:r>
                <a:rPr lang="en-US" sz="1200" dirty="0" smtClean="0">
                  <a:solidFill>
                    <a:schemeClr val="bg1"/>
                  </a:solidFill>
                </a:rPr>
                <a:t>B2B</a:t>
              </a:r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4878953" y="858417"/>
            <a:ext cx="1409842" cy="1298448"/>
            <a:chOff x="3674" y="1113"/>
            <a:chExt cx="1128" cy="1044"/>
          </a:xfrm>
          <a:solidFill>
            <a:srgbClr val="6DB344"/>
          </a:solidFill>
        </p:grpSpPr>
        <p:sp>
          <p:nvSpPr>
            <p:cNvPr id="23" name="Oval 22"/>
            <p:cNvSpPr>
              <a:spLocks noChangeArrowheads="1"/>
            </p:cNvSpPr>
            <p:nvPr/>
          </p:nvSpPr>
          <p:spPr bwMode="auto">
            <a:xfrm flipV="1">
              <a:off x="4354" y="1234"/>
              <a:ext cx="292" cy="292"/>
            </a:xfrm>
            <a:prstGeom prst="ellipse">
              <a:avLst/>
            </a:prstGeom>
            <a:grpFill/>
            <a:ln w="19050" algn="ctr">
              <a:noFill/>
              <a:round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 flipV="1">
              <a:off x="3723" y="1113"/>
              <a:ext cx="1044" cy="1044"/>
            </a:xfrm>
            <a:prstGeom prst="ellipse">
              <a:avLst/>
            </a:prstGeom>
            <a:grpFill/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 flipV="1">
              <a:off x="3753" y="1143"/>
              <a:ext cx="984" cy="984"/>
            </a:xfrm>
            <a:prstGeom prst="ellipse">
              <a:avLst/>
            </a:prstGeom>
            <a:grpFill/>
            <a:ln w="25400" algn="ctr">
              <a:solidFill>
                <a:srgbClr val="8A44AA"/>
              </a:solidFill>
              <a:round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26" name="Text Box 25"/>
            <p:cNvSpPr txBox="1">
              <a:spLocks noChangeArrowheads="1"/>
            </p:cNvSpPr>
            <p:nvPr/>
          </p:nvSpPr>
          <p:spPr bwMode="auto">
            <a:xfrm>
              <a:off x="3674" y="1458"/>
              <a:ext cx="1128" cy="364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lIns="82124" tIns="41061" rIns="82124" bIns="41061">
              <a:spAutoFit/>
            </a:bodyPr>
            <a:lstStyle/>
            <a:p>
              <a:pPr algn="ctr" defTabSz="814388"/>
              <a:r>
                <a:rPr lang="en-US" sz="1200" dirty="0">
                  <a:solidFill>
                    <a:schemeClr val="bg1"/>
                  </a:solidFill>
                </a:rPr>
                <a:t>Mobility</a:t>
              </a:r>
            </a:p>
            <a:p>
              <a:pPr algn="ctr" defTabSz="814388"/>
              <a:r>
                <a:rPr lang="en-US" sz="1200" dirty="0">
                  <a:solidFill>
                    <a:schemeClr val="bg1"/>
                  </a:solidFill>
                </a:rPr>
                <a:t>IM/Presence</a:t>
              </a:r>
            </a:p>
          </p:txBody>
        </p:sp>
      </p:grp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371141" y="3242543"/>
            <a:ext cx="1386508" cy="1290669"/>
            <a:chOff x="993" y="1116"/>
            <a:chExt cx="1128" cy="1044"/>
          </a:xfrm>
        </p:grpSpPr>
        <p:sp>
          <p:nvSpPr>
            <p:cNvPr id="31" name="Oval 30"/>
            <p:cNvSpPr>
              <a:spLocks noChangeArrowheads="1"/>
            </p:cNvSpPr>
            <p:nvPr/>
          </p:nvSpPr>
          <p:spPr bwMode="auto">
            <a:xfrm flipV="1">
              <a:off x="1077" y="1116"/>
              <a:ext cx="1044" cy="1044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32" name="Oval 31"/>
            <p:cNvSpPr>
              <a:spLocks noChangeArrowheads="1"/>
            </p:cNvSpPr>
            <p:nvPr/>
          </p:nvSpPr>
          <p:spPr bwMode="auto">
            <a:xfrm flipV="1">
              <a:off x="1107" y="1146"/>
              <a:ext cx="984" cy="984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rgbClr val="8A44AA"/>
              </a:solidFill>
              <a:round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33" name="Text Box 16"/>
            <p:cNvSpPr txBox="1">
              <a:spLocks noChangeArrowheads="1"/>
            </p:cNvSpPr>
            <p:nvPr/>
          </p:nvSpPr>
          <p:spPr bwMode="auto">
            <a:xfrm>
              <a:off x="993" y="1531"/>
              <a:ext cx="1128" cy="216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lIns="82124" tIns="41061" rIns="82124" bIns="41061">
              <a:spAutoFit/>
            </a:bodyPr>
            <a:lstStyle/>
            <a:p>
              <a:pPr algn="ctr" defTabSz="814388"/>
              <a:r>
                <a:rPr lang="en-US" sz="1200" dirty="0" smtClean="0">
                  <a:solidFill>
                    <a:schemeClr val="bg1"/>
                  </a:solidFill>
                </a:rPr>
                <a:t>Virtualization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>
            <a:grpSpLocks/>
          </p:cNvGrpSpPr>
          <p:nvPr/>
        </p:nvGrpSpPr>
        <p:grpSpPr bwMode="auto">
          <a:xfrm>
            <a:off x="6502305" y="3325014"/>
            <a:ext cx="1386508" cy="1290669"/>
            <a:chOff x="1041" y="1116"/>
            <a:chExt cx="1128" cy="1044"/>
          </a:xfrm>
        </p:grpSpPr>
        <p:sp>
          <p:nvSpPr>
            <p:cNvPr id="59" name="Oval 58"/>
            <p:cNvSpPr>
              <a:spLocks noChangeArrowheads="1"/>
            </p:cNvSpPr>
            <p:nvPr/>
          </p:nvSpPr>
          <p:spPr bwMode="auto">
            <a:xfrm flipV="1">
              <a:off x="1077" y="1116"/>
              <a:ext cx="1044" cy="1044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60" name="Oval 59"/>
            <p:cNvSpPr>
              <a:spLocks noChangeArrowheads="1"/>
            </p:cNvSpPr>
            <p:nvPr/>
          </p:nvSpPr>
          <p:spPr bwMode="auto">
            <a:xfrm flipV="1">
              <a:off x="1107" y="1146"/>
              <a:ext cx="984" cy="984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rgbClr val="8A44AA"/>
              </a:solidFill>
              <a:round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61" name="Text Box 16"/>
            <p:cNvSpPr txBox="1">
              <a:spLocks noChangeArrowheads="1"/>
            </p:cNvSpPr>
            <p:nvPr/>
          </p:nvSpPr>
          <p:spPr bwMode="auto">
            <a:xfrm>
              <a:off x="1041" y="1530"/>
              <a:ext cx="1128" cy="216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lIns="82124" tIns="41061" rIns="82124" bIns="41061">
              <a:spAutoFit/>
            </a:bodyPr>
            <a:lstStyle/>
            <a:p>
              <a:pPr algn="ctr" defTabSz="814388"/>
              <a:r>
                <a:rPr lang="en-US" sz="1200" dirty="0" smtClean="0">
                  <a:solidFill>
                    <a:schemeClr val="bg1"/>
                  </a:solidFill>
                </a:rPr>
                <a:t>Cloud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/>
          <p:cNvGrpSpPr>
            <a:grpSpLocks/>
          </p:cNvGrpSpPr>
          <p:nvPr/>
        </p:nvGrpSpPr>
        <p:grpSpPr bwMode="auto">
          <a:xfrm>
            <a:off x="371141" y="895350"/>
            <a:ext cx="1386508" cy="1290669"/>
            <a:chOff x="1041" y="1116"/>
            <a:chExt cx="1128" cy="1044"/>
          </a:xfrm>
          <a:solidFill>
            <a:srgbClr val="6DB344"/>
          </a:solidFill>
        </p:grpSpPr>
        <p:sp>
          <p:nvSpPr>
            <p:cNvPr id="39" name="Oval 38"/>
            <p:cNvSpPr>
              <a:spLocks noChangeArrowheads="1"/>
            </p:cNvSpPr>
            <p:nvPr/>
          </p:nvSpPr>
          <p:spPr bwMode="auto">
            <a:xfrm flipV="1">
              <a:off x="1077" y="1116"/>
              <a:ext cx="1044" cy="1044"/>
            </a:xfrm>
            <a:prstGeom prst="ellipse">
              <a:avLst/>
            </a:prstGeom>
            <a:grpFill/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flipV="1">
              <a:off x="1107" y="1146"/>
              <a:ext cx="984" cy="984"/>
            </a:xfrm>
            <a:prstGeom prst="ellipse">
              <a:avLst/>
            </a:prstGeom>
            <a:grpFill/>
            <a:ln w="25400" algn="ctr">
              <a:solidFill>
                <a:srgbClr val="8A44AA"/>
              </a:solidFill>
              <a:round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41" name="Text Box 16"/>
            <p:cNvSpPr txBox="1">
              <a:spLocks noChangeArrowheads="1"/>
            </p:cNvSpPr>
            <p:nvPr/>
          </p:nvSpPr>
          <p:spPr bwMode="auto">
            <a:xfrm>
              <a:off x="1041" y="1525"/>
              <a:ext cx="1128" cy="216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lIns="82124" tIns="41061" rIns="82124" bIns="41061">
              <a:spAutoFit/>
            </a:bodyPr>
            <a:lstStyle/>
            <a:p>
              <a:pPr algn="ctr" defTabSz="814388"/>
              <a:r>
                <a:rPr lang="en-US" sz="1200" dirty="0" smtClean="0">
                  <a:solidFill>
                    <a:schemeClr val="bg1"/>
                  </a:solidFill>
                </a:rPr>
                <a:t>Video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Line 12"/>
          <p:cNvSpPr>
            <a:spLocks noChangeShapeType="1"/>
          </p:cNvSpPr>
          <p:nvPr/>
        </p:nvSpPr>
        <p:spPr bwMode="auto">
          <a:xfrm flipV="1">
            <a:off x="4960857" y="4022631"/>
            <a:ext cx="1541447" cy="15407"/>
          </a:xfrm>
          <a:prstGeom prst="line">
            <a:avLst/>
          </a:prstGeom>
          <a:noFill/>
          <a:ln w="50800">
            <a:solidFill>
              <a:srgbClr val="534734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/>
          </a:p>
        </p:txBody>
      </p:sp>
      <p:sp>
        <p:nvSpPr>
          <p:cNvPr id="44" name="Line 12"/>
          <p:cNvSpPr>
            <a:spLocks noChangeShapeType="1"/>
          </p:cNvSpPr>
          <p:nvPr/>
        </p:nvSpPr>
        <p:spPr bwMode="auto">
          <a:xfrm>
            <a:off x="1757649" y="3906036"/>
            <a:ext cx="1342659" cy="0"/>
          </a:xfrm>
          <a:prstGeom prst="line">
            <a:avLst/>
          </a:prstGeom>
          <a:noFill/>
          <a:ln w="50800">
            <a:solidFill>
              <a:srgbClr val="534734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/>
          </a:p>
        </p:txBody>
      </p:sp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6502305" y="868525"/>
            <a:ext cx="1386508" cy="1290669"/>
            <a:chOff x="1041" y="1116"/>
            <a:chExt cx="1128" cy="1044"/>
          </a:xfrm>
          <a:solidFill>
            <a:srgbClr val="6DB344"/>
          </a:solidFill>
        </p:grpSpPr>
        <p:sp>
          <p:nvSpPr>
            <p:cNvPr id="48" name="Oval 47"/>
            <p:cNvSpPr>
              <a:spLocks noChangeArrowheads="1"/>
            </p:cNvSpPr>
            <p:nvPr/>
          </p:nvSpPr>
          <p:spPr bwMode="auto">
            <a:xfrm flipV="1">
              <a:off x="1077" y="1116"/>
              <a:ext cx="1044" cy="1044"/>
            </a:xfrm>
            <a:prstGeom prst="ellipse">
              <a:avLst/>
            </a:prstGeom>
            <a:grpFill/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 flipV="1">
              <a:off x="1107" y="1146"/>
              <a:ext cx="984" cy="984"/>
            </a:xfrm>
            <a:prstGeom prst="ellipse">
              <a:avLst/>
            </a:prstGeom>
            <a:grpFill/>
            <a:ln w="25400" algn="ctr">
              <a:solidFill>
                <a:srgbClr val="8A44AA"/>
              </a:solidFill>
              <a:round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50" name="Text Box 16"/>
            <p:cNvSpPr txBox="1">
              <a:spLocks noChangeArrowheads="1"/>
            </p:cNvSpPr>
            <p:nvPr/>
          </p:nvSpPr>
          <p:spPr bwMode="auto">
            <a:xfrm>
              <a:off x="1041" y="1450"/>
              <a:ext cx="1128" cy="366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lIns="82124" tIns="41061" rIns="82124" bIns="41061">
              <a:spAutoFit/>
            </a:bodyPr>
            <a:lstStyle/>
            <a:p>
              <a:pPr algn="ctr" defTabSz="814388"/>
              <a:r>
                <a:rPr lang="en-US" sz="1200" dirty="0" smtClean="0">
                  <a:solidFill>
                    <a:schemeClr val="bg1"/>
                  </a:solidFill>
                </a:rPr>
                <a:t>Customer Collaboration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09008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Straight Connector 102"/>
          <p:cNvCxnSpPr/>
          <p:nvPr/>
        </p:nvCxnSpPr>
        <p:spPr>
          <a:xfrm>
            <a:off x="4584279" y="2912773"/>
            <a:ext cx="0" cy="540685"/>
          </a:xfrm>
          <a:prstGeom prst="line">
            <a:avLst/>
          </a:prstGeom>
          <a:ln>
            <a:solidFill>
              <a:srgbClr val="5286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4507172" y="2929009"/>
            <a:ext cx="0" cy="540685"/>
          </a:xfrm>
          <a:prstGeom prst="line">
            <a:avLst/>
          </a:prstGeom>
          <a:ln>
            <a:solidFill>
              <a:srgbClr val="5286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431879" y="2929009"/>
            <a:ext cx="0" cy="540685"/>
          </a:xfrm>
          <a:prstGeom prst="line">
            <a:avLst/>
          </a:prstGeom>
          <a:ln>
            <a:solidFill>
              <a:srgbClr val="5286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2414489" y="3017166"/>
            <a:ext cx="0" cy="4898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331245" y="2988078"/>
            <a:ext cx="0" cy="4898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262089" y="2985418"/>
            <a:ext cx="0" cy="4842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414512" y="1836384"/>
            <a:ext cx="22403" cy="8875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2414504" y="1836368"/>
            <a:ext cx="153077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115" y="3563297"/>
            <a:ext cx="138310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733" y="3774881"/>
            <a:ext cx="138310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226" y="3774881"/>
            <a:ext cx="138310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18" y="214302"/>
            <a:ext cx="8580924" cy="628650"/>
          </a:xfrm>
        </p:spPr>
        <p:txBody>
          <a:bodyPr/>
          <a:lstStyle/>
          <a:p>
            <a:r>
              <a:rPr lang="en-US" dirty="0" smtClean="0"/>
              <a:t>LabNet Reference</a:t>
            </a:r>
            <a:endParaRPr lang="en-US" dirty="0"/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669" y="3427088"/>
            <a:ext cx="138310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328" y="3427087"/>
            <a:ext cx="138310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59" y="2624617"/>
            <a:ext cx="1012072" cy="3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033" y="1470228"/>
            <a:ext cx="123769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416" y="2540212"/>
            <a:ext cx="1012072" cy="39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398" y="2449525"/>
            <a:ext cx="1012072" cy="39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886" y="3304535"/>
            <a:ext cx="138310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3126361" y="2937233"/>
            <a:ext cx="0" cy="8471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202074" y="2823128"/>
            <a:ext cx="0" cy="9738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282003" y="2725490"/>
            <a:ext cx="0" cy="10714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479078" y="2937232"/>
            <a:ext cx="64729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533972" y="2833420"/>
            <a:ext cx="6681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634721" y="2725490"/>
            <a:ext cx="64729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809802" y="2833436"/>
            <a:ext cx="0" cy="489839"/>
          </a:xfrm>
          <a:prstGeom prst="line">
            <a:avLst/>
          </a:prstGeom>
          <a:ln>
            <a:solidFill>
              <a:srgbClr val="903C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904296" y="2833436"/>
            <a:ext cx="0" cy="489839"/>
          </a:xfrm>
          <a:prstGeom prst="line">
            <a:avLst/>
          </a:prstGeom>
          <a:ln>
            <a:solidFill>
              <a:srgbClr val="903C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987131" y="2829476"/>
            <a:ext cx="0" cy="489839"/>
          </a:xfrm>
          <a:prstGeom prst="line">
            <a:avLst/>
          </a:prstGeom>
          <a:ln>
            <a:solidFill>
              <a:srgbClr val="903C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330249" y="2847959"/>
            <a:ext cx="0" cy="926907"/>
          </a:xfrm>
          <a:prstGeom prst="line">
            <a:avLst/>
          </a:prstGeom>
          <a:ln>
            <a:solidFill>
              <a:srgbClr val="5286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441486" y="2749145"/>
            <a:ext cx="0" cy="1025721"/>
          </a:xfrm>
          <a:prstGeom prst="line">
            <a:avLst/>
          </a:prstGeom>
          <a:ln>
            <a:solidFill>
              <a:srgbClr val="5286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548058" y="2627458"/>
            <a:ext cx="0" cy="1162061"/>
          </a:xfrm>
          <a:prstGeom prst="line">
            <a:avLst/>
          </a:prstGeom>
          <a:ln>
            <a:solidFill>
              <a:srgbClr val="5286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692570" y="2725493"/>
            <a:ext cx="0" cy="847191"/>
          </a:xfrm>
          <a:prstGeom prst="line">
            <a:avLst/>
          </a:prstGeom>
          <a:ln>
            <a:solidFill>
              <a:srgbClr val="903C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803806" y="2627458"/>
            <a:ext cx="0" cy="945239"/>
          </a:xfrm>
          <a:prstGeom prst="line">
            <a:avLst/>
          </a:prstGeom>
          <a:ln>
            <a:solidFill>
              <a:srgbClr val="903C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945211" y="2525093"/>
            <a:ext cx="0" cy="1038189"/>
          </a:xfrm>
          <a:prstGeom prst="line">
            <a:avLst/>
          </a:prstGeom>
          <a:ln>
            <a:solidFill>
              <a:srgbClr val="903C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682966" y="2847958"/>
            <a:ext cx="647297" cy="0"/>
          </a:xfrm>
          <a:prstGeom prst="line">
            <a:avLst/>
          </a:prstGeom>
          <a:ln>
            <a:solidFill>
              <a:srgbClr val="5286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773381" y="2749144"/>
            <a:ext cx="668125" cy="0"/>
          </a:xfrm>
          <a:prstGeom prst="line">
            <a:avLst/>
          </a:prstGeom>
          <a:ln>
            <a:solidFill>
              <a:srgbClr val="5286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4885112" y="2627442"/>
            <a:ext cx="662949" cy="0"/>
          </a:xfrm>
          <a:prstGeom prst="line">
            <a:avLst/>
          </a:prstGeom>
          <a:ln>
            <a:solidFill>
              <a:srgbClr val="5286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134488" y="2723913"/>
            <a:ext cx="558082" cy="0"/>
          </a:xfrm>
          <a:prstGeom prst="line">
            <a:avLst/>
          </a:prstGeom>
          <a:ln>
            <a:solidFill>
              <a:srgbClr val="903C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248361" y="2627442"/>
            <a:ext cx="555457" cy="0"/>
          </a:xfrm>
          <a:prstGeom prst="line">
            <a:avLst/>
          </a:prstGeom>
          <a:ln>
            <a:solidFill>
              <a:srgbClr val="903C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7297925" y="2525092"/>
            <a:ext cx="647297" cy="0"/>
          </a:xfrm>
          <a:prstGeom prst="line">
            <a:avLst/>
          </a:prstGeom>
          <a:ln>
            <a:solidFill>
              <a:srgbClr val="903C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431879" y="2003629"/>
            <a:ext cx="0" cy="53658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6889108" y="1766732"/>
            <a:ext cx="0" cy="684495"/>
          </a:xfrm>
          <a:prstGeom prst="line">
            <a:avLst/>
          </a:prstGeom>
          <a:ln>
            <a:solidFill>
              <a:srgbClr val="903C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050725" y="1766731"/>
            <a:ext cx="1833742" cy="0"/>
          </a:xfrm>
          <a:prstGeom prst="line">
            <a:avLst/>
          </a:prstGeom>
          <a:ln>
            <a:solidFill>
              <a:srgbClr val="903C1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1489258" y="1941164"/>
            <a:ext cx="1411889" cy="311607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VLAN X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91600" y="2157524"/>
            <a:ext cx="1411889" cy="311607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VLAN Y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968172" y="1909421"/>
            <a:ext cx="1411889" cy="311607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r>
              <a:rPr lang="en-US" sz="1400" dirty="0">
                <a:solidFill>
                  <a:srgbClr val="903C16"/>
                </a:solidFill>
              </a:rPr>
              <a:t>VLAN Z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3709914" y="979834"/>
            <a:ext cx="3031206" cy="369332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r>
              <a:rPr lang="en-US" dirty="0" smtClean="0"/>
              <a:t>DNS Server</a:t>
            </a:r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1489260" y="3323261"/>
            <a:ext cx="2126905" cy="1150005"/>
          </a:xfrm>
          <a:prstGeom prst="rect">
            <a:avLst/>
          </a:prstGeom>
          <a:solidFill>
            <a:srgbClr val="0096D6">
              <a:alpha val="2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 dirty="0" smtClean="0"/>
          </a:p>
        </p:txBody>
      </p:sp>
      <p:sp>
        <p:nvSpPr>
          <p:cNvPr id="110" name="Rectangle 109"/>
          <p:cNvSpPr/>
          <p:nvPr/>
        </p:nvSpPr>
        <p:spPr>
          <a:xfrm>
            <a:off x="3709923" y="3323261"/>
            <a:ext cx="2126905" cy="1150005"/>
          </a:xfrm>
          <a:prstGeom prst="rect">
            <a:avLst/>
          </a:prstGeom>
          <a:solidFill>
            <a:srgbClr val="0096D6">
              <a:alpha val="2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 dirty="0" smtClean="0"/>
          </a:p>
        </p:txBody>
      </p:sp>
      <p:sp>
        <p:nvSpPr>
          <p:cNvPr id="111" name="Rectangle 110"/>
          <p:cNvSpPr/>
          <p:nvPr/>
        </p:nvSpPr>
        <p:spPr>
          <a:xfrm>
            <a:off x="6074051" y="3247050"/>
            <a:ext cx="2126905" cy="1226218"/>
          </a:xfrm>
          <a:prstGeom prst="rect">
            <a:avLst/>
          </a:prstGeom>
          <a:solidFill>
            <a:srgbClr val="0096D6">
              <a:alpha val="2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 dirty="0" smtClean="0"/>
          </a:p>
        </p:txBody>
      </p:sp>
      <p:sp>
        <p:nvSpPr>
          <p:cNvPr id="57" name="TextBox 56"/>
          <p:cNvSpPr txBox="1"/>
          <p:nvPr/>
        </p:nvSpPr>
        <p:spPr>
          <a:xfrm>
            <a:off x="9" y="2224402"/>
            <a:ext cx="2757623" cy="646331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r>
              <a:rPr lang="en-US" dirty="0" smtClean="0"/>
              <a:t>Default Gateway</a:t>
            </a:r>
          </a:p>
          <a:p>
            <a:r>
              <a:rPr lang="en-US" dirty="0" smtClean="0"/>
              <a:t>NTP Server</a:t>
            </a:r>
          </a:p>
        </p:txBody>
      </p:sp>
    </p:spTree>
    <p:extLst>
      <p:ext uri="{BB962C8B-B14F-4D97-AF65-F5344CB8AC3E}">
        <p14:creationId xmlns:p14="http://schemas.microsoft.com/office/powerpoint/2010/main" val="2243086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22067" y="845601"/>
            <a:ext cx="7221941" cy="4031356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Build LabNet (See LabNet Requirements &amp; LabNet Reference )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DRS backup of Production MCS cluster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Create VMs with 9.1 OVA ; change RHEL version from 5 to 4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Build 6.1(4)/6.1(5)/7.1(3)/7.1(5) on UCS using 9.1 OVA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Apply COP file v1.2 for RU 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DRS restore of Production cluster on </a:t>
            </a:r>
            <a:r>
              <a:rPr lang="en-US" sz="1600" dirty="0" err="1">
                <a:solidFill>
                  <a:srgbClr val="546568"/>
                </a:solidFill>
              </a:rPr>
              <a:t>LabNet</a:t>
            </a:r>
            <a:r>
              <a:rPr lang="en-US" sz="1600" dirty="0">
                <a:solidFill>
                  <a:srgbClr val="546568"/>
                </a:solidFill>
              </a:rPr>
              <a:t> UCS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Upgrade to 9.1(2)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Virtualization – For each node, shut down the virtual machine and change the Guest OS version to Red Hat Enterprise Linux 5 (32-bit)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  <a:buFont typeface="Arial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defTabSz="685349">
              <a:lnSpc>
                <a:spcPct val="95000"/>
              </a:lnSpc>
              <a:spcBef>
                <a:spcPts val="1080"/>
              </a:spcBef>
              <a:buClr>
                <a:schemeClr val="tx2"/>
              </a:buClr>
              <a:buSzPct val="90000"/>
            </a:pPr>
            <a:endParaRPr lang="en-US" sz="2000" dirty="0">
              <a:solidFill>
                <a:srgbClr val="546568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5387" y="1"/>
            <a:ext cx="8580924" cy="845600"/>
          </a:xfrm>
          <a:prstGeom prst="rect">
            <a:avLst/>
          </a:prstGeom>
        </p:spPr>
        <p:txBody>
          <a:bodyPr vert="horz" lIns="61673" tIns="34267" rIns="61673" bIns="34267" rtlCol="0" anchor="b" anchorCtr="0">
            <a:noAutofit/>
          </a:bodyPr>
          <a:lstStyle>
            <a:lvl1pPr algn="l" defTabSz="68560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 smtClean="0"/>
              <a:t>Low Level Jump Upgrade Process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dirty="0"/>
              <a:t>Phase 1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2" y="1854207"/>
            <a:ext cx="2006687" cy="1024294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>
              <a:defRPr/>
            </a:pPr>
            <a:r>
              <a:rPr lang="en-US" sz="1600" noProof="1">
                <a:solidFill>
                  <a:srgbClr val="000000"/>
                </a:solidFill>
              </a:rPr>
              <a:t>Fresh Install of </a:t>
            </a:r>
          </a:p>
          <a:p>
            <a:pPr marL="117430" indent="-117430" defTabSz="820432">
              <a:defRPr/>
            </a:pPr>
            <a:r>
              <a:rPr lang="en-US" sz="1600" noProof="1">
                <a:solidFill>
                  <a:srgbClr val="000000"/>
                </a:solidFill>
              </a:rPr>
              <a:t>Production Cluster </a:t>
            </a:r>
          </a:p>
          <a:p>
            <a:pPr marL="117430" indent="-117430" defTabSz="820432">
              <a:defRPr/>
            </a:pPr>
            <a:r>
              <a:rPr lang="en-US" sz="1600" noProof="1">
                <a:solidFill>
                  <a:srgbClr val="000000"/>
                </a:solidFill>
              </a:rPr>
              <a:t>in Lab N/W</a:t>
            </a:r>
            <a:endParaRPr sz="1600" noProof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707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7818" y="1079784"/>
            <a:ext cx="6558493" cy="3169068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DRS backup of LabNet UCS 9.1(2)  DB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Rebuilt VM with 9.1(2) OVA  [ 6.x disk formatting different than 9.x]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DRS restore of CUCM 9.1(2)</a:t>
            </a:r>
            <a:endParaRPr lang="en-US" sz="1600" dirty="0">
              <a:solidFill>
                <a:schemeClr val="tx2"/>
              </a:solidFill>
            </a:endParaRPr>
          </a:p>
          <a:p>
            <a:pPr defTabSz="685349">
              <a:lnSpc>
                <a:spcPct val="95000"/>
              </a:lnSpc>
              <a:spcBef>
                <a:spcPts val="1080"/>
              </a:spcBef>
              <a:buSzPct val="90000"/>
            </a:pPr>
            <a:r>
              <a:rPr lang="en-US" sz="1600" b="1" dirty="0">
                <a:solidFill>
                  <a:schemeClr val="tx2"/>
                </a:solidFill>
              </a:rPr>
              <a:t>Post Upgrade Checklist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Migrate Licenses from Pre-9.1(2) to 9.1(2)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Upload Locale Files, Background Images, etc.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Perform validation–confirm phone/gateway registration, call flows, application interoperability</a:t>
            </a:r>
            <a:endParaRPr lang="en-US" sz="1600" dirty="0">
              <a:solidFill>
                <a:schemeClr val="tx2"/>
              </a:solidFill>
            </a:endParaRP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Verify DB Replication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5387" y="1"/>
            <a:ext cx="8580924" cy="845600"/>
          </a:xfrm>
          <a:prstGeom prst="rect">
            <a:avLst/>
          </a:prstGeom>
        </p:spPr>
        <p:txBody>
          <a:bodyPr vert="horz" lIns="61673" tIns="34267" rIns="61673" bIns="34267" rtlCol="0" anchor="b" anchorCtr="0">
            <a:noAutofit/>
          </a:bodyPr>
          <a:lstStyle>
            <a:lvl1pPr algn="l" defTabSz="68560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 smtClean="0"/>
              <a:t>Low Level Jump Upgrade Process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dirty="0"/>
              <a:t>Phase 2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45413" y="2057814"/>
            <a:ext cx="2006687" cy="1024294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>
              <a:defRPr/>
            </a:pPr>
            <a:r>
              <a:rPr lang="en-US" sz="1600" noProof="1">
                <a:solidFill>
                  <a:srgbClr val="000000"/>
                </a:solidFill>
              </a:rPr>
              <a:t>Rebuild the Cluster</a:t>
            </a:r>
          </a:p>
          <a:p>
            <a:pPr marL="117430" indent="-117430" defTabSz="820432">
              <a:defRPr/>
            </a:pPr>
            <a:r>
              <a:rPr lang="en-US" sz="1600" noProof="1">
                <a:solidFill>
                  <a:srgbClr val="000000"/>
                </a:solidFill>
              </a:rPr>
              <a:t> with 9.1(2) OVA</a:t>
            </a:r>
            <a:endParaRPr sz="1600" noProof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65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84758" y="1046087"/>
            <a:ext cx="6759242" cy="3169068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Shutdown UCS Servers in LabNet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Connect UCS Servers to Production Network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Ensure that individual VMs are powered down</a:t>
            </a:r>
          </a:p>
          <a:p>
            <a:pPr marL="171340" indent="-171340" defTabSz="685349">
              <a:lnSpc>
                <a:spcPct val="95000"/>
              </a:lnSpc>
              <a:spcBef>
                <a:spcPts val="1080"/>
              </a:spcBef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546568"/>
                </a:solidFill>
              </a:rPr>
              <a:t>During Migration Maintenance window :</a:t>
            </a:r>
          </a:p>
          <a:p>
            <a:pPr marL="742424" lvl="1" indent="-285642" defTabSz="685349">
              <a:lnSpc>
                <a:spcPct val="95000"/>
              </a:lnSpc>
              <a:spcBef>
                <a:spcPts val="1080"/>
              </a:spcBef>
              <a:buSzPct val="90000"/>
              <a:buFont typeface="Wingdings" charset="2"/>
              <a:buChar char="Ø"/>
            </a:pPr>
            <a:r>
              <a:rPr lang="en-US" sz="1600" dirty="0">
                <a:solidFill>
                  <a:srgbClr val="546568"/>
                </a:solidFill>
              </a:rPr>
              <a:t>Shutdown Switch ports connected to Production MCS</a:t>
            </a:r>
          </a:p>
          <a:p>
            <a:pPr marL="742424" lvl="1" indent="-285642" defTabSz="685349">
              <a:lnSpc>
                <a:spcPct val="95000"/>
              </a:lnSpc>
              <a:spcBef>
                <a:spcPts val="1080"/>
              </a:spcBef>
              <a:buSzPct val="90000"/>
              <a:buFont typeface="Wingdings" charset="2"/>
              <a:buChar char="Ø"/>
            </a:pPr>
            <a:r>
              <a:rPr lang="en-US" sz="1600" dirty="0">
                <a:solidFill>
                  <a:srgbClr val="546568"/>
                </a:solidFill>
              </a:rPr>
              <a:t>Power-on UCS 9.1(2) VMs </a:t>
            </a:r>
          </a:p>
          <a:p>
            <a:pPr marL="742424" lvl="1" indent="-285642" defTabSz="685349">
              <a:lnSpc>
                <a:spcPct val="95000"/>
              </a:lnSpc>
              <a:spcBef>
                <a:spcPts val="1080"/>
              </a:spcBef>
              <a:buSzPct val="90000"/>
              <a:buFont typeface="Wingdings" charset="2"/>
              <a:buChar char="Ø"/>
            </a:pPr>
            <a:r>
              <a:rPr lang="en-US" sz="1600" dirty="0">
                <a:solidFill>
                  <a:srgbClr val="546568"/>
                </a:solidFill>
              </a:rPr>
              <a:t>Perform validation–confirm phone/gateway registration, call flows, application interoperability</a:t>
            </a:r>
            <a:endParaRPr lang="en-US" sz="1600" dirty="0">
              <a:solidFill>
                <a:schemeClr val="tx2"/>
              </a:solidFill>
            </a:endParaRPr>
          </a:p>
          <a:p>
            <a:pPr marL="285654" indent="-285654" defTabSz="685349">
              <a:lnSpc>
                <a:spcPct val="95000"/>
              </a:lnSpc>
              <a:spcBef>
                <a:spcPts val="1080"/>
              </a:spcBef>
              <a:buSzPct val="90000"/>
              <a:buFont typeface="Arial"/>
              <a:buChar char="•"/>
            </a:pPr>
            <a:endParaRPr lang="en-US" sz="1600" dirty="0">
              <a:solidFill>
                <a:srgbClr val="546568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5387" y="1"/>
            <a:ext cx="8580924" cy="845600"/>
          </a:xfrm>
          <a:prstGeom prst="rect">
            <a:avLst/>
          </a:prstGeom>
        </p:spPr>
        <p:txBody>
          <a:bodyPr vert="horz" lIns="61673" tIns="34267" rIns="61673" bIns="34267" rtlCol="0" anchor="b" anchorCtr="0">
            <a:noAutofit/>
          </a:bodyPr>
          <a:lstStyle>
            <a:lvl1pPr algn="l" defTabSz="68560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-75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 smtClean="0"/>
              <a:t>Low Level Jump Upgrade Process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dirty="0"/>
              <a:t>Phase 3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45413" y="2057814"/>
            <a:ext cx="2006687" cy="1024294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>
              <a:defRPr/>
            </a:pPr>
            <a:r>
              <a:rPr lang="en-US" sz="1600" noProof="1">
                <a:solidFill>
                  <a:srgbClr val="000000"/>
                </a:solidFill>
              </a:rPr>
              <a:t>Flash Cut to </a:t>
            </a:r>
          </a:p>
          <a:p>
            <a:pPr marL="117430" indent="-117430" defTabSz="820432">
              <a:defRPr/>
            </a:pPr>
            <a:r>
              <a:rPr lang="en-US" sz="1600" noProof="1">
                <a:solidFill>
                  <a:srgbClr val="000000"/>
                </a:solidFill>
              </a:rPr>
              <a:t>Production N/W</a:t>
            </a:r>
            <a:endParaRPr sz="1600" noProof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386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77" y="137779"/>
            <a:ext cx="8145462" cy="457200"/>
          </a:xfrm>
        </p:spPr>
        <p:txBody>
          <a:bodyPr/>
          <a:lstStyle/>
          <a:p>
            <a:r>
              <a:rPr lang="en-US" dirty="0" smtClean="0"/>
              <a:t>Troubleshooting: Partition </a:t>
            </a:r>
            <a:r>
              <a:rPr lang="en-US" dirty="0"/>
              <a:t>Alignment </a:t>
            </a:r>
            <a:r>
              <a:rPr lang="en-US" dirty="0" smtClean="0"/>
              <a:t>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4376"/>
            <a:ext cx="91440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5395919" y="2178851"/>
            <a:ext cx="1985963" cy="22859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06" tIns="41049" rIns="82106" bIns="41049" numCol="1" rtlCol="0" anchor="t" anchorCtr="0" compatLnSpc="1">
            <a:prstTxWarp prst="textNoShape">
              <a:avLst/>
            </a:prstTxWarp>
          </a:bodyPr>
          <a:lstStyle/>
          <a:p>
            <a:pPr defTabSz="814184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000" b="1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9701" y="3757991"/>
            <a:ext cx="8693128" cy="10115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16" tIns="45708" rIns="91416" bIns="45708">
            <a:spAutoFit/>
          </a:bodyPr>
          <a:lstStyle/>
          <a:p>
            <a:pPr>
              <a:lnSpc>
                <a:spcPct val="105000"/>
              </a:lnSpc>
            </a:pPr>
            <a:endParaRPr lang="en-US" sz="1400" dirty="0"/>
          </a:p>
          <a:p>
            <a:pPr>
              <a:lnSpc>
                <a:spcPct val="105000"/>
              </a:lnSpc>
            </a:pPr>
            <a:r>
              <a:rPr lang="en-US" sz="1400" dirty="0"/>
              <a:t>If the final step in “Jump” which is fresh install cluster with  CUCM 9.1(2) OVA is not done, you will see </a:t>
            </a:r>
            <a:r>
              <a:rPr lang="en-US" sz="1400" dirty="0">
                <a:solidFill>
                  <a:srgbClr val="FF0000"/>
                </a:solidFill>
              </a:rPr>
              <a:t>“ERROR UNSUPPORTED partitions </a:t>
            </a:r>
            <a:r>
              <a:rPr lang="en-US" sz="1400" dirty="0" err="1">
                <a:solidFill>
                  <a:srgbClr val="FF0000"/>
                </a:solidFill>
              </a:rPr>
              <a:t>unalligned</a:t>
            </a:r>
            <a:r>
              <a:rPr lang="en-US" sz="1400" dirty="0">
                <a:solidFill>
                  <a:srgbClr val="FF0000"/>
                </a:solidFill>
              </a:rPr>
              <a:t>”</a:t>
            </a:r>
          </a:p>
          <a:p>
            <a:pPr>
              <a:lnSpc>
                <a:spcPct val="105000"/>
              </a:lnSpc>
            </a:pP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475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3"/>
          <p:cNvSpPr>
            <a:spLocks noChangeArrowheads="1"/>
          </p:cNvSpPr>
          <p:nvPr/>
        </p:nvSpPr>
        <p:spPr bwMode="gray">
          <a:xfrm>
            <a:off x="2507211" y="2973900"/>
            <a:ext cx="2727087" cy="1164004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sz="1600" noProof="1">
                <a:solidFill>
                  <a:srgbClr val="000000"/>
                </a:solidFill>
              </a:rPr>
              <a:t>   </a:t>
            </a:r>
            <a:r>
              <a:rPr lang="en-US" sz="1600" noProof="1">
                <a:solidFill>
                  <a:srgbClr val="000000"/>
                </a:solidFill>
              </a:rPr>
              <a:t>  Upgrade to Intermediate 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     Release 6.x or 7.x</a:t>
            </a:r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1" y="120554"/>
            <a:ext cx="8580924" cy="628650"/>
          </a:xfrm>
        </p:spPr>
        <p:txBody>
          <a:bodyPr/>
          <a:lstStyle/>
          <a:p>
            <a:r>
              <a:rPr lang="en-US" dirty="0" smtClean="0"/>
              <a:t>CUCM Upgrade from 4.x / 5.x</a:t>
            </a: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gray">
          <a:xfrm>
            <a:off x="2516793" y="1365315"/>
            <a:ext cx="2727087" cy="1164004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sz="1600" noProof="1">
                <a:solidFill>
                  <a:srgbClr val="000000"/>
                </a:solidFill>
              </a:rPr>
              <a:t>   </a:t>
            </a:r>
            <a:r>
              <a:rPr lang="en-US" sz="1600" noProof="1">
                <a:solidFill>
                  <a:srgbClr val="000000"/>
                </a:solidFill>
              </a:rPr>
              <a:t>  Upgrade to Intermediate 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      Release 6.1.4</a:t>
            </a:r>
            <a:endParaRPr sz="1600" noProof="1">
              <a:solidFill>
                <a:srgbClr val="000000"/>
              </a:solidFill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gray">
          <a:xfrm>
            <a:off x="386896" y="1396015"/>
            <a:ext cx="2482490" cy="1128512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DMA file from MCS 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Production Cluster (4.x)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5320992" y="1437241"/>
            <a:ext cx="3147955" cy="1046060"/>
          </a:xfrm>
          <a:prstGeom prst="flowChartDecision">
            <a:avLst/>
          </a:prstGeom>
          <a:gradFill>
            <a:gsLst>
              <a:gs pos="48000">
                <a:schemeClr val="tx2">
                  <a:lumMod val="75000"/>
                </a:schemeClr>
              </a:gs>
              <a:gs pos="100000">
                <a:schemeClr val="accent1"/>
              </a:gs>
              <a:gs pos="0">
                <a:schemeClr val="tx1"/>
              </a:gs>
            </a:gsLst>
            <a:lin ang="16200000" scaled="0"/>
          </a:gradFill>
          <a:ln w="9525">
            <a:solidFill>
              <a:srgbClr val="AAC1D8">
                <a:alpha val="30000"/>
              </a:srgbClr>
            </a:solidFill>
            <a:miter lim="800000"/>
            <a:headEnd/>
            <a:tailEnd/>
          </a:ln>
          <a:effectLst/>
        </p:spPr>
        <p:txBody>
          <a:bodyPr wrap="square" lIns="182797" tIns="274189" rIns="182797" bIns="91396" anchor="ctr" anchorCtr="0">
            <a:noAutofit/>
          </a:bodyPr>
          <a:lstStyle/>
          <a:p>
            <a:pPr algn="ctr" defTabSz="913982"/>
            <a:r>
              <a:rPr lang="en-US" sz="1400" dirty="0">
                <a:solidFill>
                  <a:srgbClr val="000000"/>
                </a:solidFill>
              </a:rPr>
              <a:t>Follow one of the available Process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01" y="4291425"/>
            <a:ext cx="8580924" cy="338554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j-lt"/>
              </a:rPr>
              <a:t>http://www.cisco.com/en/US/docs/voice_ip_comm/cucm/compat/ccmcompmatr1.pdf</a:t>
            </a: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gray">
          <a:xfrm>
            <a:off x="365019" y="2973901"/>
            <a:ext cx="2482490" cy="1128512"/>
          </a:xfrm>
          <a:prstGeom prst="rightArrow">
            <a:avLst>
              <a:gd name="adj1" fmla="val 69352"/>
              <a:gd name="adj2" fmla="val 2723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94BB1D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wrap="none" lIns="91386" tIns="45693" rIns="91386" bIns="45693" anchor="ctr"/>
          <a:lstStyle/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DRS backup of MCS  </a:t>
            </a:r>
          </a:p>
          <a:p>
            <a:pPr marL="117430" indent="-117430" defTabSz="820432"/>
            <a:r>
              <a:rPr lang="en-US" sz="1600" noProof="1">
                <a:solidFill>
                  <a:srgbClr val="000000"/>
                </a:solidFill>
              </a:rPr>
              <a:t>Production Cluster (5.x)</a:t>
            </a:r>
          </a:p>
        </p:txBody>
      </p:sp>
      <p:sp>
        <p:nvSpPr>
          <p:cNvPr id="13" name="Flowchart: Decision 12"/>
          <p:cNvSpPr/>
          <p:nvPr/>
        </p:nvSpPr>
        <p:spPr>
          <a:xfrm>
            <a:off x="5243871" y="2973901"/>
            <a:ext cx="3147955" cy="1046060"/>
          </a:xfrm>
          <a:prstGeom prst="flowChartDecision">
            <a:avLst/>
          </a:prstGeom>
          <a:gradFill>
            <a:gsLst>
              <a:gs pos="48000">
                <a:schemeClr val="tx2">
                  <a:lumMod val="75000"/>
                </a:schemeClr>
              </a:gs>
              <a:gs pos="100000">
                <a:schemeClr val="accent1"/>
              </a:gs>
              <a:gs pos="0">
                <a:schemeClr val="tx1"/>
              </a:gs>
            </a:gsLst>
            <a:lin ang="16200000" scaled="0"/>
          </a:gradFill>
          <a:ln w="9525">
            <a:solidFill>
              <a:srgbClr val="AAC1D8">
                <a:alpha val="30000"/>
              </a:srgbClr>
            </a:solidFill>
            <a:miter lim="800000"/>
            <a:headEnd/>
            <a:tailEnd/>
          </a:ln>
          <a:effectLst/>
        </p:spPr>
        <p:txBody>
          <a:bodyPr wrap="square" lIns="182797" tIns="274189" rIns="182797" bIns="91396" anchor="ctr" anchorCtr="0">
            <a:noAutofit/>
          </a:bodyPr>
          <a:lstStyle/>
          <a:p>
            <a:pPr algn="ctr" defTabSz="913982"/>
            <a:r>
              <a:rPr lang="en-US" sz="1400" dirty="0">
                <a:solidFill>
                  <a:srgbClr val="000000"/>
                </a:solidFill>
              </a:rPr>
              <a:t>Follow one of the available Process</a:t>
            </a:r>
          </a:p>
        </p:txBody>
      </p:sp>
    </p:spTree>
    <p:extLst>
      <p:ext uri="{BB962C8B-B14F-4D97-AF65-F5344CB8AC3E}">
        <p14:creationId xmlns:p14="http://schemas.microsoft.com/office/powerpoint/2010/main" val="1189808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 animBg="1"/>
      <p:bldP spid="10" grpId="0"/>
      <p:bldP spid="11" grpId="0" animBg="1"/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>
            <a:stCxn id="12" idx="6"/>
          </p:cNvCxnSpPr>
          <p:nvPr/>
        </p:nvCxnSpPr>
        <p:spPr>
          <a:xfrm>
            <a:off x="4860114" y="1193998"/>
            <a:ext cx="1349974" cy="60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698648" y="952812"/>
            <a:ext cx="470136" cy="47015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 smtClean="0"/>
              <a:t>1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189393" y="1193981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569886" y="952812"/>
            <a:ext cx="470136" cy="47015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/>
              <a:t>2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064428" y="1193966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389979" y="958917"/>
            <a:ext cx="470136" cy="47015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4" name="Oval 13"/>
          <p:cNvSpPr/>
          <p:nvPr/>
        </p:nvSpPr>
        <p:spPr>
          <a:xfrm>
            <a:off x="6228389" y="952812"/>
            <a:ext cx="470136" cy="47015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/>
              <a:t>4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710736" y="1206194"/>
            <a:ext cx="1353312" cy="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8064048" y="977223"/>
            <a:ext cx="470136" cy="47015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r>
              <a:rPr lang="en-US" dirty="0"/>
              <a:t>5</a:t>
            </a:r>
          </a:p>
        </p:txBody>
      </p:sp>
      <p:cxnSp>
        <p:nvCxnSpPr>
          <p:cNvPr id="24" name="Straight Connector 23"/>
          <p:cNvCxnSpPr>
            <a:endCxn id="18" idx="2"/>
          </p:cNvCxnSpPr>
          <p:nvPr/>
        </p:nvCxnSpPr>
        <p:spPr>
          <a:xfrm>
            <a:off x="5345231" y="2019641"/>
            <a:ext cx="3053204" cy="11475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711458" y="1569455"/>
            <a:ext cx="1373954" cy="46166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04" tIns="45702" rIns="91404" bIns="45702" rtlCol="0">
            <a:spAutoFit/>
          </a:bodyPr>
          <a:lstStyle/>
          <a:p>
            <a:r>
              <a:rPr lang="en-US" sz="1200" dirty="0"/>
              <a:t>Post-Upgrade Checklist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9332" y="2034973"/>
            <a:ext cx="4630789" cy="256992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04" tIns="45702" rIns="91404" bIns="45702" rtlCol="0">
            <a:spAutoFit/>
          </a:bodyPr>
          <a:lstStyle/>
          <a:p>
            <a:pPr marL="171408" indent="-171408">
              <a:lnSpc>
                <a:spcPct val="150000"/>
              </a:lnSpc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Add upgraded CUCM 9.1(2) cluster to ELM server</a:t>
            </a:r>
          </a:p>
          <a:p>
            <a:pPr marL="171408" indent="-171408">
              <a:lnSpc>
                <a:spcPct val="150000"/>
              </a:lnSpc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Migrate Licenses using </a:t>
            </a:r>
            <a:r>
              <a:rPr lang="en-US" sz="1200" dirty="0" smtClean="0">
                <a:solidFill>
                  <a:srgbClr val="FFFFFF"/>
                </a:solidFill>
              </a:rPr>
              <a:t>ELM within 60 day grace period</a:t>
            </a:r>
            <a:endParaRPr lang="en-US" sz="1200" dirty="0">
              <a:solidFill>
                <a:srgbClr val="FFFFFF"/>
              </a:solidFill>
            </a:endParaRPr>
          </a:p>
          <a:p>
            <a:pPr marL="171408" indent="-171408">
              <a:lnSpc>
                <a:spcPct val="150000"/>
              </a:lnSpc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Change RHEL version on VM post RU upgrade</a:t>
            </a:r>
          </a:p>
          <a:p>
            <a:pPr marL="171408" indent="-171408">
              <a:lnSpc>
                <a:spcPct val="150000"/>
              </a:lnSpc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Manual Restore of the Background images and Ringtones.</a:t>
            </a:r>
          </a:p>
          <a:p>
            <a:pPr marL="171408" indent="-171408">
              <a:lnSpc>
                <a:spcPct val="150000"/>
              </a:lnSpc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Install Locale files</a:t>
            </a:r>
          </a:p>
          <a:p>
            <a:pPr marL="171408" indent="-171408">
              <a:lnSpc>
                <a:spcPct val="150000"/>
              </a:lnSpc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Verify DB Replication </a:t>
            </a:r>
          </a:p>
          <a:p>
            <a:pPr marL="171408" indent="-171408">
              <a:lnSpc>
                <a:spcPct val="150000"/>
              </a:lnSpc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For secure cluster, re-run CTL client</a:t>
            </a:r>
          </a:p>
          <a:p>
            <a:pPr marL="171408" indent="-171408">
              <a:lnSpc>
                <a:spcPct val="150000"/>
              </a:lnSpc>
              <a:buFont typeface="Wingdings" charset="2"/>
              <a:buChar char="ü"/>
            </a:pPr>
            <a:r>
              <a:rPr lang="en-US" sz="1200" dirty="0">
                <a:solidFill>
                  <a:srgbClr val="FFFFFF"/>
                </a:solidFill>
              </a:rPr>
              <a:t>Perform validation–confirm phone/gateway registration, call flows, application interoperability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04147" y="2459861"/>
            <a:ext cx="184666" cy="276999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endParaRPr lang="en-US" sz="1200"/>
          </a:p>
        </p:txBody>
      </p:sp>
      <p:sp>
        <p:nvSpPr>
          <p:cNvPr id="21" name="TextBox 20"/>
          <p:cNvSpPr txBox="1"/>
          <p:nvPr/>
        </p:nvSpPr>
        <p:spPr>
          <a:xfrm>
            <a:off x="4404147" y="2459861"/>
            <a:ext cx="184666" cy="276999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endParaRPr lang="en-US" sz="1200"/>
          </a:p>
        </p:txBody>
      </p:sp>
      <p:sp>
        <p:nvSpPr>
          <p:cNvPr id="29" name="Rectangle 28"/>
          <p:cNvSpPr/>
          <p:nvPr/>
        </p:nvSpPr>
        <p:spPr>
          <a:xfrm>
            <a:off x="5197515" y="1665698"/>
            <a:ext cx="2779386" cy="35394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Perform post-upgrade tasks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0" name="Title 3"/>
          <p:cNvSpPr txBox="1">
            <a:spLocks/>
          </p:cNvSpPr>
          <p:nvPr/>
        </p:nvSpPr>
        <p:spPr>
          <a:xfrm>
            <a:off x="229332" y="162236"/>
            <a:ext cx="8580923" cy="628650"/>
          </a:xfrm>
          <a:prstGeom prst="rect">
            <a:avLst/>
          </a:prstGeom>
        </p:spPr>
        <p:txBody>
          <a:bodyPr vert="horz" lIns="61706" tIns="34283" rIns="61706" bIns="34283" rtlCol="0" anchor="b" anchorCtr="0">
            <a:noAutofit/>
          </a:bodyPr>
          <a:lstStyle>
            <a:lvl1pPr algn="l" defTabSz="68589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Upgrade Procedure</a:t>
            </a:r>
            <a:br>
              <a:rPr lang="en-US" dirty="0" smtClean="0"/>
            </a:br>
            <a:r>
              <a:rPr lang="en-US" sz="1800" dirty="0"/>
              <a:t>Step By Step Instructions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59676" y="2266395"/>
            <a:ext cx="5037782" cy="646331"/>
            <a:chOff x="4959676" y="2266393"/>
            <a:chExt cx="5037782" cy="646331"/>
          </a:xfrm>
        </p:grpSpPr>
        <p:sp>
          <p:nvSpPr>
            <p:cNvPr id="2" name="Rectangle 1"/>
            <p:cNvSpPr/>
            <p:nvPr/>
          </p:nvSpPr>
          <p:spPr>
            <a:xfrm>
              <a:off x="5425458" y="2266393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200" dirty="0" smtClean="0"/>
                <a:t>For capturing details logs for troubleshooting:</a:t>
              </a:r>
            </a:p>
            <a:p>
              <a:r>
                <a:rPr lang="en-US" sz="1200" dirty="0" smtClean="0"/>
                <a:t>Change </a:t>
              </a:r>
              <a:r>
                <a:rPr lang="en-US" sz="1200" dirty="0"/>
                <a:t>log </a:t>
              </a:r>
              <a:r>
                <a:rPr lang="en-US" sz="1200" dirty="0" smtClean="0"/>
                <a:t>level on ELM </a:t>
              </a:r>
              <a:r>
                <a:rPr lang="en-US" sz="1200" dirty="0"/>
                <a:t>Diagnostic Logs </a:t>
              </a:r>
              <a:r>
                <a:rPr lang="en-US" sz="1200" dirty="0" smtClean="0"/>
                <a:t>Admin</a:t>
              </a:r>
            </a:p>
            <a:p>
              <a:r>
                <a:rPr lang="en-US" sz="1200" dirty="0" smtClean="0"/>
                <a:t>Page to </a:t>
              </a:r>
              <a:r>
                <a:rPr lang="en-US" sz="1200" dirty="0"/>
                <a:t>Debug to </a:t>
              </a:r>
              <a:r>
                <a:rPr lang="en-US" sz="1200" dirty="0" smtClean="0"/>
                <a:t>maximize </a:t>
              </a:r>
              <a:r>
                <a:rPr lang="en-US" sz="1200" dirty="0"/>
                <a:t>trace output</a:t>
              </a: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>
              <a:off x="4959676" y="2291641"/>
              <a:ext cx="475678" cy="475678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5435354" y="3160332"/>
            <a:ext cx="3665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 smtClean="0"/>
              <a:t>Note : ELM </a:t>
            </a:r>
            <a:r>
              <a:rPr lang="en-US" sz="1200" dirty="0"/>
              <a:t>Version 9.1(2) </a:t>
            </a:r>
            <a:r>
              <a:rPr lang="en-US" sz="1200" dirty="0" smtClean="0"/>
              <a:t>can be installed </a:t>
            </a:r>
            <a:r>
              <a:rPr lang="en-US" sz="1200" dirty="0"/>
              <a:t>with </a:t>
            </a:r>
            <a:r>
              <a:rPr lang="en-US" sz="1200" dirty="0" smtClean="0"/>
              <a:t>CUCM or </a:t>
            </a:r>
            <a:r>
              <a:rPr lang="en-US" sz="1200" dirty="0"/>
              <a:t>as standalone server</a:t>
            </a:r>
          </a:p>
        </p:txBody>
      </p:sp>
    </p:spTree>
    <p:extLst>
      <p:ext uri="{BB962C8B-B14F-4D97-AF65-F5344CB8AC3E}">
        <p14:creationId xmlns:p14="http://schemas.microsoft.com/office/powerpoint/2010/main" val="191358903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5" y="27828"/>
            <a:ext cx="8580924" cy="628650"/>
          </a:xfrm>
        </p:spPr>
        <p:txBody>
          <a:bodyPr/>
          <a:lstStyle/>
          <a:p>
            <a:r>
              <a:rPr lang="en-US" sz="2700" dirty="0" smtClean="0"/>
              <a:t>License Migration Steps using ELM – Step 1</a:t>
            </a:r>
            <a:endParaRPr lang="en-US" sz="270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0" y="633413"/>
            <a:ext cx="3614738" cy="690562"/>
          </a:xfrm>
          <a:solidFill>
            <a:schemeClr val="tx2"/>
          </a:solidFill>
        </p:spPr>
        <p:txBody>
          <a:bodyPr anchor="t" anchorCtr="0">
            <a:normAutofit/>
          </a:bodyPr>
          <a:lstStyle/>
          <a:p>
            <a:pPr marL="457086" indent="-457086">
              <a:buClrTx/>
              <a:buFont typeface="Arial"/>
              <a:buChar char="•"/>
            </a:pPr>
            <a:r>
              <a:rPr lang="en-US" sz="1400" dirty="0">
                <a:solidFill>
                  <a:srgbClr val="FFFFFF"/>
                </a:solidFill>
              </a:rPr>
              <a:t>Start Migration Utility</a:t>
            </a:r>
          </a:p>
          <a:p>
            <a:pPr marL="457086" indent="-457086">
              <a:buClrTx/>
              <a:buFont typeface="Arial"/>
              <a:buChar char="•"/>
            </a:pPr>
            <a:r>
              <a:rPr lang="en-US" sz="1400" dirty="0">
                <a:solidFill>
                  <a:srgbClr val="FFFFFF"/>
                </a:solidFill>
              </a:rPr>
              <a:t>Select product type and version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5" y="1950651"/>
            <a:ext cx="8121360" cy="304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097" y="613971"/>
            <a:ext cx="5224109" cy="147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6968067" y="1853709"/>
            <a:ext cx="2017148" cy="26035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endParaRPr lang="en-US" dirty="0" smtClean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3925748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1" y="121528"/>
            <a:ext cx="8580924" cy="628650"/>
          </a:xfrm>
        </p:spPr>
        <p:txBody>
          <a:bodyPr/>
          <a:lstStyle/>
          <a:p>
            <a:r>
              <a:rPr lang="en-US" sz="2700" dirty="0"/>
              <a:t>License </a:t>
            </a:r>
            <a:r>
              <a:rPr lang="en-US" sz="2700" dirty="0" smtClean="0"/>
              <a:t>Migration steps using ELM – Step 2</a:t>
            </a:r>
            <a:endParaRPr lang="en-US" sz="270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-1" y="939800"/>
            <a:ext cx="9067801" cy="438104"/>
          </a:xfrm>
          <a:solidFill>
            <a:srgbClr val="6DB344"/>
          </a:solidFill>
        </p:spPr>
        <p:txBody>
          <a:bodyPr anchor="t" anchorCtr="0">
            <a:normAutofit/>
          </a:bodyPr>
          <a:lstStyle/>
          <a:p>
            <a:pPr marL="0" indent="0">
              <a:buClrTx/>
            </a:pPr>
            <a:r>
              <a:rPr lang="en-US" sz="1600" dirty="0">
                <a:solidFill>
                  <a:schemeClr val="bg1"/>
                </a:solidFill>
              </a:rPr>
              <a:t>Select product instances to migrate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1" y="1490169"/>
            <a:ext cx="8940800" cy="313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10332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757" y="38411"/>
            <a:ext cx="8580924" cy="628650"/>
          </a:xfrm>
        </p:spPr>
        <p:txBody>
          <a:bodyPr/>
          <a:lstStyle/>
          <a:p>
            <a:r>
              <a:rPr lang="en-US" sz="2700" dirty="0"/>
              <a:t>License </a:t>
            </a:r>
            <a:r>
              <a:rPr lang="en-US" sz="2700" dirty="0" smtClean="0"/>
              <a:t>Migration </a:t>
            </a:r>
            <a:r>
              <a:rPr lang="en-US" sz="2700" dirty="0"/>
              <a:t>steps using </a:t>
            </a:r>
            <a:r>
              <a:rPr lang="en-US" sz="2700" dirty="0" smtClean="0"/>
              <a:t>ELM  - Step 3</a:t>
            </a:r>
            <a:endParaRPr lang="en-US" sz="270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400056" y="667061"/>
            <a:ext cx="7707313" cy="446617"/>
          </a:xfrm>
          <a:solidFill>
            <a:srgbClr val="6DB344"/>
          </a:solidFill>
        </p:spPr>
        <p:txBody>
          <a:bodyPr anchor="t" anchorCtr="0">
            <a:normAutofit/>
          </a:bodyPr>
          <a:lstStyle/>
          <a:p>
            <a:pPr marL="0" indent="0">
              <a:buClrTx/>
            </a:pPr>
            <a:r>
              <a:rPr lang="en-US" sz="1600" dirty="0">
                <a:solidFill>
                  <a:srgbClr val="FFFFFF"/>
                </a:solidFill>
              </a:rPr>
              <a:t>Attach License Count Utility report and GLO case number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6" y="1134845"/>
            <a:ext cx="7888581" cy="3693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ular Callout 7"/>
          <p:cNvSpPr/>
          <p:nvPr/>
        </p:nvSpPr>
        <p:spPr>
          <a:xfrm>
            <a:off x="5719713" y="2529444"/>
            <a:ext cx="2459093" cy="231775"/>
          </a:xfrm>
          <a:prstGeom prst="wedgeRectCallout">
            <a:avLst>
              <a:gd name="adj1" fmla="val -63282"/>
              <a:gd name="adj2" fmla="val -46121"/>
            </a:avLst>
          </a:prstGeom>
          <a:solidFill>
            <a:srgbClr val="FFFF6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DLU / license data from previous version retained after upgrade</a:t>
            </a:r>
          </a:p>
        </p:txBody>
      </p:sp>
    </p:spTree>
    <p:extLst>
      <p:ext uri="{BB962C8B-B14F-4D97-AF65-F5344CB8AC3E}">
        <p14:creationId xmlns:p14="http://schemas.microsoft.com/office/powerpoint/2010/main" val="353653295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15" y="53407"/>
            <a:ext cx="8588861" cy="628650"/>
          </a:xfrm>
        </p:spPr>
        <p:txBody>
          <a:bodyPr/>
          <a:lstStyle/>
          <a:p>
            <a:r>
              <a:rPr lang="en-US" dirty="0" smtClean="0"/>
              <a:t>Customer Install Base – Version Distribution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713918" y="720503"/>
            <a:ext cx="8203513" cy="485343"/>
            <a:chOff x="518536" y="978081"/>
            <a:chExt cx="8203513" cy="485343"/>
          </a:xfrm>
        </p:grpSpPr>
        <p:sp>
          <p:nvSpPr>
            <p:cNvPr id="16" name="Text Box 294"/>
            <p:cNvSpPr txBox="1">
              <a:spLocks noChangeArrowheads="1"/>
            </p:cNvSpPr>
            <p:nvPr/>
          </p:nvSpPr>
          <p:spPr bwMode="auto">
            <a:xfrm rot="18900000">
              <a:off x="7846568" y="1195834"/>
              <a:ext cx="875481" cy="26759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82124" tIns="41061" rIns="82124" bIns="41061">
              <a:spAutoFit/>
            </a:bodyPr>
            <a:lstStyle/>
            <a:p>
              <a:pPr algn="l" defTabSz="814388"/>
              <a:r>
                <a:rPr lang="en-US" sz="1200" dirty="0" smtClean="0">
                  <a:solidFill>
                    <a:schemeClr val="tx2"/>
                  </a:solidFill>
                </a:rPr>
                <a:t>CUCM 9.x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20" name="Text Box 298"/>
            <p:cNvSpPr txBox="1">
              <a:spLocks noChangeArrowheads="1"/>
            </p:cNvSpPr>
            <p:nvPr/>
          </p:nvSpPr>
          <p:spPr bwMode="auto">
            <a:xfrm rot="18900000">
              <a:off x="6634094" y="978081"/>
              <a:ext cx="1463300" cy="26759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square" lIns="82124" tIns="41061" rIns="82124" bIns="41061">
              <a:spAutoFit/>
            </a:bodyPr>
            <a:lstStyle/>
            <a:p>
              <a:pPr algn="l" defTabSz="814388"/>
              <a:r>
                <a:rPr lang="en-US" sz="1200" dirty="0" smtClean="0">
                  <a:solidFill>
                    <a:schemeClr val="tx2"/>
                  </a:solidFill>
                </a:rPr>
                <a:t>CUCM 8.5/8.6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21" name="Text Box 297"/>
            <p:cNvSpPr txBox="1">
              <a:spLocks noChangeArrowheads="1"/>
            </p:cNvSpPr>
            <p:nvPr/>
          </p:nvSpPr>
          <p:spPr bwMode="auto">
            <a:xfrm rot="18900000">
              <a:off x="5407472" y="1043203"/>
              <a:ext cx="1304053" cy="26759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square" lIns="82124" tIns="41061" rIns="82124" bIns="41061">
              <a:spAutoFit/>
            </a:bodyPr>
            <a:lstStyle/>
            <a:p>
              <a:pPr algn="l" defTabSz="814388"/>
              <a:r>
                <a:rPr lang="en-US" sz="1200" dirty="0" smtClean="0">
                  <a:solidFill>
                    <a:schemeClr val="tx2"/>
                  </a:solidFill>
                </a:rPr>
                <a:t>CUCM 8.x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24" name="Text Box 296"/>
            <p:cNvSpPr txBox="1">
              <a:spLocks noChangeArrowheads="1"/>
            </p:cNvSpPr>
            <p:nvPr/>
          </p:nvSpPr>
          <p:spPr bwMode="auto">
            <a:xfrm rot="18900000">
              <a:off x="4229899" y="1180602"/>
              <a:ext cx="875481" cy="26759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82124" tIns="41061" rIns="82124" bIns="41061">
              <a:spAutoFit/>
            </a:bodyPr>
            <a:lstStyle/>
            <a:p>
              <a:pPr algn="l" defTabSz="814388"/>
              <a:r>
                <a:rPr lang="en-US" sz="1200" dirty="0" smtClean="0">
                  <a:solidFill>
                    <a:schemeClr val="tx2"/>
                  </a:solidFill>
                </a:rPr>
                <a:t>CUCM 7.x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32" name="Text Box 295"/>
            <p:cNvSpPr txBox="1">
              <a:spLocks noChangeArrowheads="1"/>
            </p:cNvSpPr>
            <p:nvPr/>
          </p:nvSpPr>
          <p:spPr bwMode="auto">
            <a:xfrm rot="18900000">
              <a:off x="3012579" y="1032805"/>
              <a:ext cx="1234142" cy="26759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square" lIns="82124" tIns="41061" rIns="82124" bIns="41061">
              <a:spAutoFit/>
            </a:bodyPr>
            <a:lstStyle/>
            <a:p>
              <a:pPr algn="l" defTabSz="814388"/>
              <a:r>
                <a:rPr lang="en-US" sz="1200" dirty="0" smtClean="0">
                  <a:solidFill>
                    <a:schemeClr val="tx2"/>
                  </a:solidFill>
                </a:rPr>
                <a:t>CUCM 6.x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33" name="Text Box 301"/>
            <p:cNvSpPr txBox="1">
              <a:spLocks noChangeArrowheads="1"/>
            </p:cNvSpPr>
            <p:nvPr/>
          </p:nvSpPr>
          <p:spPr bwMode="auto">
            <a:xfrm rot="18900000">
              <a:off x="1866456" y="1171720"/>
              <a:ext cx="875481" cy="26759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82124" tIns="41061" rIns="82124" bIns="41061">
              <a:spAutoFit/>
            </a:bodyPr>
            <a:lstStyle/>
            <a:p>
              <a:pPr algn="l" defTabSz="814388"/>
              <a:r>
                <a:rPr lang="en-US" sz="1200" dirty="0" smtClean="0">
                  <a:solidFill>
                    <a:schemeClr val="tx2"/>
                  </a:solidFill>
                </a:rPr>
                <a:t>CUCM 5.x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34" name="Text Box 300"/>
            <p:cNvSpPr txBox="1">
              <a:spLocks noChangeArrowheads="1"/>
            </p:cNvSpPr>
            <p:nvPr/>
          </p:nvSpPr>
          <p:spPr bwMode="auto">
            <a:xfrm rot="18900000">
              <a:off x="518536" y="1098581"/>
              <a:ext cx="1121031" cy="26759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square" lIns="82124" tIns="41061" rIns="82124" bIns="41061">
              <a:spAutoFit/>
            </a:bodyPr>
            <a:lstStyle/>
            <a:p>
              <a:pPr algn="l" defTabSz="814388"/>
              <a:r>
                <a:rPr lang="en-US" sz="1200" dirty="0" smtClean="0">
                  <a:solidFill>
                    <a:schemeClr val="tx2"/>
                  </a:solidFill>
                </a:rPr>
                <a:t>CUCM 4.x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43032" y="1379957"/>
            <a:ext cx="8670925" cy="1515398"/>
            <a:chOff x="247650" y="1637534"/>
            <a:chExt cx="8670925" cy="1938337"/>
          </a:xfrm>
        </p:grpSpPr>
        <p:sp>
          <p:nvSpPr>
            <p:cNvPr id="36" name="Rectangle 317"/>
            <p:cNvSpPr>
              <a:spLocks noChangeArrowheads="1"/>
            </p:cNvSpPr>
            <p:nvPr/>
          </p:nvSpPr>
          <p:spPr bwMode="auto">
            <a:xfrm flipV="1">
              <a:off x="247650" y="1762946"/>
              <a:ext cx="8670925" cy="1812925"/>
            </a:xfrm>
            <a:prstGeom prst="rect">
              <a:avLst/>
            </a:prstGeom>
            <a:gradFill rotWithShape="1">
              <a:gsLst>
                <a:gs pos="0">
                  <a:srgbClr val="454545">
                    <a:alpha val="0"/>
                  </a:srgbClr>
                </a:gs>
                <a:gs pos="100000">
                  <a:srgbClr val="969696">
                    <a:alpha val="40999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37" name="Rectangle 318"/>
            <p:cNvSpPr>
              <a:spLocks noChangeArrowheads="1"/>
            </p:cNvSpPr>
            <p:nvPr/>
          </p:nvSpPr>
          <p:spPr bwMode="auto">
            <a:xfrm rot="18900000">
              <a:off x="661988" y="1637534"/>
              <a:ext cx="257175" cy="257175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38" name="Rectangle 319"/>
            <p:cNvSpPr>
              <a:spLocks noChangeArrowheads="1"/>
            </p:cNvSpPr>
            <p:nvPr/>
          </p:nvSpPr>
          <p:spPr bwMode="auto">
            <a:xfrm rot="18900000">
              <a:off x="1993900" y="1637534"/>
              <a:ext cx="257175" cy="257175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39" name="Rectangle 320"/>
            <p:cNvSpPr>
              <a:spLocks noChangeArrowheads="1"/>
            </p:cNvSpPr>
            <p:nvPr/>
          </p:nvSpPr>
          <p:spPr bwMode="auto">
            <a:xfrm rot="18900000">
              <a:off x="3163888" y="1637534"/>
              <a:ext cx="257175" cy="257175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40" name="Rectangle 321"/>
            <p:cNvSpPr>
              <a:spLocks noChangeArrowheads="1"/>
            </p:cNvSpPr>
            <p:nvPr/>
          </p:nvSpPr>
          <p:spPr bwMode="auto">
            <a:xfrm rot="18900000">
              <a:off x="4333875" y="1637534"/>
              <a:ext cx="257175" cy="257175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41" name="Rectangle 322"/>
            <p:cNvSpPr>
              <a:spLocks noChangeArrowheads="1"/>
            </p:cNvSpPr>
            <p:nvPr/>
          </p:nvSpPr>
          <p:spPr bwMode="auto">
            <a:xfrm rot="18900000">
              <a:off x="5592763" y="1645471"/>
              <a:ext cx="257175" cy="257175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42" name="Rectangle 323"/>
            <p:cNvSpPr>
              <a:spLocks noChangeArrowheads="1"/>
            </p:cNvSpPr>
            <p:nvPr/>
          </p:nvSpPr>
          <p:spPr bwMode="auto">
            <a:xfrm rot="18900000">
              <a:off x="6824663" y="1654996"/>
              <a:ext cx="257175" cy="257175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43" name="Rectangle 324"/>
            <p:cNvSpPr>
              <a:spLocks noChangeArrowheads="1"/>
            </p:cNvSpPr>
            <p:nvPr/>
          </p:nvSpPr>
          <p:spPr bwMode="auto">
            <a:xfrm rot="18900000">
              <a:off x="7972425" y="1637534"/>
              <a:ext cx="257175" cy="257175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none" lIns="82124" tIns="41061" rIns="82124" bIns="41061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6" name="Line 302"/>
          <p:cNvSpPr>
            <a:spLocks noChangeShapeType="1"/>
          </p:cNvSpPr>
          <p:nvPr/>
        </p:nvSpPr>
        <p:spPr bwMode="auto">
          <a:xfrm>
            <a:off x="824032" y="2050624"/>
            <a:ext cx="8086725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323268" y="1708600"/>
            <a:ext cx="631825" cy="631825"/>
            <a:chOff x="4127886" y="1948414"/>
            <a:chExt cx="631825" cy="631825"/>
          </a:xfrm>
        </p:grpSpPr>
        <p:sp>
          <p:nvSpPr>
            <p:cNvPr id="55" name="Oval 255"/>
            <p:cNvSpPr>
              <a:spLocks noChangeArrowheads="1"/>
            </p:cNvSpPr>
            <p:nvPr/>
          </p:nvSpPr>
          <p:spPr bwMode="auto">
            <a:xfrm flipV="1">
              <a:off x="4127886" y="1948414"/>
              <a:ext cx="631825" cy="631825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56" name="Oval 256"/>
            <p:cNvSpPr>
              <a:spLocks noChangeArrowheads="1"/>
            </p:cNvSpPr>
            <p:nvPr/>
          </p:nvSpPr>
          <p:spPr bwMode="auto">
            <a:xfrm flipV="1">
              <a:off x="4162005" y="1982533"/>
              <a:ext cx="563588" cy="563588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chemeClr val="accent1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54" name="Text Box 257"/>
          <p:cNvSpPr txBox="1">
            <a:spLocks noChangeArrowheads="1"/>
          </p:cNvSpPr>
          <p:nvPr/>
        </p:nvSpPr>
        <p:spPr bwMode="auto">
          <a:xfrm>
            <a:off x="4413756" y="1873700"/>
            <a:ext cx="762000" cy="29845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/>
          <a:p>
            <a:pPr defTabSz="814388"/>
            <a:r>
              <a:rPr lang="en-US" sz="1400" dirty="0" smtClean="0">
                <a:solidFill>
                  <a:schemeClr val="bg1"/>
                </a:solidFill>
              </a:rPr>
              <a:t>37%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953598" y="1734711"/>
            <a:ext cx="631825" cy="631825"/>
            <a:chOff x="7758216" y="1974525"/>
            <a:chExt cx="631825" cy="631825"/>
          </a:xfrm>
        </p:grpSpPr>
        <p:sp>
          <p:nvSpPr>
            <p:cNvPr id="60" name="Oval 260"/>
            <p:cNvSpPr>
              <a:spLocks noChangeArrowheads="1"/>
            </p:cNvSpPr>
            <p:nvPr/>
          </p:nvSpPr>
          <p:spPr bwMode="auto">
            <a:xfrm flipV="1">
              <a:off x="7758216" y="1974525"/>
              <a:ext cx="631825" cy="631825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61" name="Oval 261"/>
            <p:cNvSpPr>
              <a:spLocks noChangeArrowheads="1"/>
            </p:cNvSpPr>
            <p:nvPr/>
          </p:nvSpPr>
          <p:spPr bwMode="auto">
            <a:xfrm flipV="1">
              <a:off x="7792335" y="2008644"/>
              <a:ext cx="563588" cy="563588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chemeClr val="accent1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59" name="Text Box 262"/>
          <p:cNvSpPr txBox="1">
            <a:spLocks noChangeArrowheads="1"/>
          </p:cNvSpPr>
          <p:nvPr/>
        </p:nvSpPr>
        <p:spPr bwMode="auto">
          <a:xfrm>
            <a:off x="8025036" y="1899811"/>
            <a:ext cx="762000" cy="29845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/>
          <a:p>
            <a:pPr defTabSz="814388"/>
            <a:r>
              <a:rPr lang="en-US" sz="1400" dirty="0" smtClean="0">
                <a:solidFill>
                  <a:schemeClr val="bg1"/>
                </a:solidFill>
              </a:rPr>
              <a:t>&lt;2%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60520" y="1726774"/>
            <a:ext cx="631825" cy="631825"/>
            <a:chOff x="465138" y="1966588"/>
            <a:chExt cx="631825" cy="631825"/>
          </a:xfrm>
        </p:grpSpPr>
        <p:sp>
          <p:nvSpPr>
            <p:cNvPr id="65" name="Oval 265"/>
            <p:cNvSpPr>
              <a:spLocks noChangeArrowheads="1"/>
            </p:cNvSpPr>
            <p:nvPr/>
          </p:nvSpPr>
          <p:spPr bwMode="auto">
            <a:xfrm flipV="1">
              <a:off x="465138" y="1966588"/>
              <a:ext cx="631825" cy="631825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66" name="Oval 266"/>
            <p:cNvSpPr>
              <a:spLocks noChangeArrowheads="1"/>
            </p:cNvSpPr>
            <p:nvPr/>
          </p:nvSpPr>
          <p:spPr bwMode="auto">
            <a:xfrm flipV="1">
              <a:off x="499257" y="2000707"/>
              <a:ext cx="563588" cy="563588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chemeClr val="accent1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64" name="Text Box 267"/>
          <p:cNvSpPr txBox="1">
            <a:spLocks noChangeArrowheads="1"/>
          </p:cNvSpPr>
          <p:nvPr/>
        </p:nvSpPr>
        <p:spPr bwMode="auto">
          <a:xfrm>
            <a:off x="784345" y="1882349"/>
            <a:ext cx="762000" cy="29845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/>
          <a:p>
            <a:pPr defTabSz="814388"/>
            <a:r>
              <a:rPr lang="en-US" sz="1400" dirty="0" smtClean="0">
                <a:solidFill>
                  <a:schemeClr val="bg1"/>
                </a:solidFill>
              </a:rPr>
              <a:t>6%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974705" y="1718955"/>
            <a:ext cx="631825" cy="631825"/>
            <a:chOff x="1779323" y="1958769"/>
            <a:chExt cx="631825" cy="631825"/>
          </a:xfrm>
        </p:grpSpPr>
        <p:sp>
          <p:nvSpPr>
            <p:cNvPr id="70" name="Oval 270"/>
            <p:cNvSpPr>
              <a:spLocks noChangeArrowheads="1"/>
            </p:cNvSpPr>
            <p:nvPr/>
          </p:nvSpPr>
          <p:spPr bwMode="auto">
            <a:xfrm flipV="1">
              <a:off x="1779323" y="1958769"/>
              <a:ext cx="631825" cy="631825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71" name="Oval 271"/>
            <p:cNvSpPr>
              <a:spLocks noChangeArrowheads="1"/>
            </p:cNvSpPr>
            <p:nvPr/>
          </p:nvSpPr>
          <p:spPr bwMode="auto">
            <a:xfrm flipV="1">
              <a:off x="1813442" y="1992888"/>
              <a:ext cx="563588" cy="563588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chemeClr val="accent1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69" name="Text Box 272"/>
          <p:cNvSpPr txBox="1">
            <a:spLocks noChangeArrowheads="1"/>
          </p:cNvSpPr>
          <p:nvPr/>
        </p:nvSpPr>
        <p:spPr bwMode="auto">
          <a:xfrm>
            <a:off x="2112818" y="1882468"/>
            <a:ext cx="762000" cy="29845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/>
          <a:p>
            <a:pPr defTabSz="814388"/>
            <a:r>
              <a:rPr lang="en-US" sz="1400" dirty="0">
                <a:solidFill>
                  <a:schemeClr val="bg1"/>
                </a:solidFill>
              </a:rPr>
              <a:t>2</a:t>
            </a:r>
            <a:r>
              <a:rPr lang="en-US" sz="1400" dirty="0" smtClean="0">
                <a:solidFill>
                  <a:schemeClr val="bg1"/>
                </a:solidFill>
              </a:rPr>
              <a:t>%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614831" y="1728362"/>
            <a:ext cx="631825" cy="631825"/>
            <a:chOff x="5419449" y="1968176"/>
            <a:chExt cx="631825" cy="631825"/>
          </a:xfrm>
        </p:grpSpPr>
        <p:sp>
          <p:nvSpPr>
            <p:cNvPr id="75" name="Oval 275"/>
            <p:cNvSpPr>
              <a:spLocks noChangeArrowheads="1"/>
            </p:cNvSpPr>
            <p:nvPr/>
          </p:nvSpPr>
          <p:spPr bwMode="auto">
            <a:xfrm flipV="1">
              <a:off x="5419449" y="1968176"/>
              <a:ext cx="631825" cy="631825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76" name="Oval 276"/>
            <p:cNvSpPr>
              <a:spLocks noChangeArrowheads="1"/>
            </p:cNvSpPr>
            <p:nvPr/>
          </p:nvSpPr>
          <p:spPr bwMode="auto">
            <a:xfrm flipV="1">
              <a:off x="5453568" y="2002295"/>
              <a:ext cx="563588" cy="563588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chemeClr val="accent1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74" name="Text Box 277"/>
          <p:cNvSpPr txBox="1">
            <a:spLocks noChangeArrowheads="1"/>
          </p:cNvSpPr>
          <p:nvPr/>
        </p:nvSpPr>
        <p:spPr bwMode="auto">
          <a:xfrm>
            <a:off x="5651344" y="1901400"/>
            <a:ext cx="762000" cy="29845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/>
          <a:p>
            <a:pPr defTabSz="814388"/>
            <a:r>
              <a:rPr lang="en-US" sz="1400" dirty="0" smtClean="0">
                <a:solidFill>
                  <a:schemeClr val="bg1"/>
                </a:solidFill>
              </a:rPr>
              <a:t> 14%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165508" y="1708618"/>
            <a:ext cx="631826" cy="631825"/>
            <a:chOff x="2970126" y="1948432"/>
            <a:chExt cx="631826" cy="631825"/>
          </a:xfrm>
        </p:grpSpPr>
        <p:sp>
          <p:nvSpPr>
            <p:cNvPr id="85" name="Oval 285"/>
            <p:cNvSpPr>
              <a:spLocks noChangeArrowheads="1"/>
            </p:cNvSpPr>
            <p:nvPr/>
          </p:nvSpPr>
          <p:spPr bwMode="auto">
            <a:xfrm flipV="1">
              <a:off x="2970126" y="1948432"/>
              <a:ext cx="631826" cy="631825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86" name="Oval 286"/>
            <p:cNvSpPr>
              <a:spLocks noChangeArrowheads="1"/>
            </p:cNvSpPr>
            <p:nvPr/>
          </p:nvSpPr>
          <p:spPr bwMode="auto">
            <a:xfrm flipV="1">
              <a:off x="3004245" y="1982551"/>
              <a:ext cx="563589" cy="563588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chemeClr val="accent1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4" name="Text Box 287"/>
          <p:cNvSpPr txBox="1">
            <a:spLocks noChangeArrowheads="1"/>
          </p:cNvSpPr>
          <p:nvPr/>
        </p:nvSpPr>
        <p:spPr bwMode="auto">
          <a:xfrm>
            <a:off x="3235358" y="1881656"/>
            <a:ext cx="762001" cy="29845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/>
          <a:p>
            <a:pPr defTabSz="814388"/>
            <a:r>
              <a:rPr lang="en-US" sz="1400" dirty="0" smtClean="0">
                <a:solidFill>
                  <a:schemeClr val="bg1"/>
                </a:solidFill>
              </a:rPr>
              <a:t>24%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15488" y="1734711"/>
            <a:ext cx="631825" cy="631825"/>
            <a:chOff x="6620106" y="1974525"/>
            <a:chExt cx="631825" cy="631825"/>
          </a:xfrm>
        </p:grpSpPr>
        <p:sp>
          <p:nvSpPr>
            <p:cNvPr id="93" name="Oval 290"/>
            <p:cNvSpPr>
              <a:spLocks noChangeArrowheads="1"/>
            </p:cNvSpPr>
            <p:nvPr/>
          </p:nvSpPr>
          <p:spPr bwMode="auto">
            <a:xfrm flipV="1">
              <a:off x="6620106" y="1974525"/>
              <a:ext cx="631825" cy="631825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  <p:sp>
          <p:nvSpPr>
            <p:cNvPr id="94" name="Oval 291"/>
            <p:cNvSpPr>
              <a:spLocks noChangeArrowheads="1"/>
            </p:cNvSpPr>
            <p:nvPr/>
          </p:nvSpPr>
          <p:spPr bwMode="auto">
            <a:xfrm flipV="1">
              <a:off x="6654225" y="2008644"/>
              <a:ext cx="563588" cy="563588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chemeClr val="accent1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92" name="Text Box 292"/>
          <p:cNvSpPr txBox="1">
            <a:spLocks noChangeArrowheads="1"/>
          </p:cNvSpPr>
          <p:nvPr/>
        </p:nvSpPr>
        <p:spPr bwMode="auto">
          <a:xfrm>
            <a:off x="6896451" y="1899811"/>
            <a:ext cx="762000" cy="29845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/>
          <a:p>
            <a:pPr defTabSz="814388"/>
            <a:r>
              <a:rPr lang="en-US" sz="1400" dirty="0" smtClean="0">
                <a:solidFill>
                  <a:schemeClr val="bg1"/>
                </a:solidFill>
              </a:rPr>
              <a:t>16%</a:t>
            </a:r>
            <a:endParaRPr lang="en-US" sz="14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116521"/>
              </p:ext>
            </p:extLst>
          </p:nvPr>
        </p:nvGraphicFramePr>
        <p:xfrm>
          <a:off x="481960" y="2479935"/>
          <a:ext cx="8451448" cy="3478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68215"/>
                <a:gridCol w="1218192"/>
                <a:gridCol w="1192273"/>
                <a:gridCol w="1252751"/>
                <a:gridCol w="1261390"/>
                <a:gridCol w="1192273"/>
                <a:gridCol w="1166354"/>
              </a:tblGrid>
              <a:tr h="34787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6K</a:t>
                      </a:r>
                      <a:endParaRPr lang="en-US" sz="1600" b="1" dirty="0">
                        <a:solidFill>
                          <a:srgbClr val="435153"/>
                        </a:solidFill>
                      </a:endParaRPr>
                    </a:p>
                  </a:txBody>
                  <a:tcPr marL="68598" marR="6859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2K</a:t>
                      </a:r>
                      <a:endParaRPr lang="en-US" sz="1600" b="1" dirty="0">
                        <a:solidFill>
                          <a:srgbClr val="435153"/>
                        </a:solidFill>
                      </a:endParaRPr>
                    </a:p>
                  </a:txBody>
                  <a:tcPr marL="68598" marR="6859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24K</a:t>
                      </a:r>
                      <a:endParaRPr lang="en-US" sz="1600" b="1" dirty="0">
                        <a:solidFill>
                          <a:srgbClr val="435153"/>
                        </a:solidFill>
                      </a:endParaRPr>
                    </a:p>
                  </a:txBody>
                  <a:tcPr marL="68598" marR="6859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37K</a:t>
                      </a:r>
                      <a:endParaRPr lang="en-US" sz="1600" b="1" dirty="0">
                        <a:solidFill>
                          <a:srgbClr val="435153"/>
                        </a:solidFill>
                      </a:endParaRPr>
                    </a:p>
                  </a:txBody>
                  <a:tcPr marL="68598" marR="6859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14K</a:t>
                      </a:r>
                      <a:endParaRPr lang="en-US" sz="1600" b="1" dirty="0">
                        <a:solidFill>
                          <a:srgbClr val="435153"/>
                        </a:solidFill>
                      </a:endParaRPr>
                    </a:p>
                  </a:txBody>
                  <a:tcPr marL="68598" marR="6859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16K</a:t>
                      </a:r>
                      <a:endParaRPr lang="en-US" sz="1600" b="1" dirty="0">
                        <a:solidFill>
                          <a:srgbClr val="435153"/>
                        </a:solidFill>
                      </a:endParaRPr>
                    </a:p>
                  </a:txBody>
                  <a:tcPr marL="68598" marR="6859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&lt;2K</a:t>
                      </a:r>
                      <a:endParaRPr lang="en-US" sz="1600" b="1" dirty="0">
                        <a:solidFill>
                          <a:srgbClr val="435153"/>
                        </a:solidFill>
                      </a:endParaRPr>
                    </a:p>
                  </a:txBody>
                  <a:tcPr marL="68598" marR="68598" marT="34290" marB="34290" anchor="ctr"/>
                </a:tc>
              </a:tr>
            </a:tbl>
          </a:graphicData>
        </a:graphic>
      </p:graphicFrame>
      <p:sp>
        <p:nvSpPr>
          <p:cNvPr id="103" name="Rectangle 102"/>
          <p:cNvSpPr/>
          <p:nvPr/>
        </p:nvSpPr>
        <p:spPr>
          <a:xfrm>
            <a:off x="-61427" y="2447558"/>
            <a:ext cx="5522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7F7F7F"/>
                </a:solidFill>
              </a:rPr>
              <a:t>#</a:t>
            </a:r>
            <a:endParaRPr lang="en-US" b="1" dirty="0">
              <a:solidFill>
                <a:srgbClr val="7F7F7F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-42014" y="1857076"/>
            <a:ext cx="5522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7F7F7F"/>
                </a:solidFill>
              </a:rPr>
              <a:t>%</a:t>
            </a:r>
            <a:endParaRPr lang="en-US" b="1" dirty="0">
              <a:solidFill>
                <a:srgbClr val="7F7F7F"/>
              </a:solidFill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505842" y="3054835"/>
            <a:ext cx="7864665" cy="1730341"/>
            <a:chOff x="5627786" y="518313"/>
            <a:chExt cx="2863188" cy="2112215"/>
          </a:xfrm>
        </p:grpSpPr>
        <p:cxnSp>
          <p:nvCxnSpPr>
            <p:cNvPr id="116" name="Elbow Connector 115"/>
            <p:cNvCxnSpPr/>
            <p:nvPr/>
          </p:nvCxnSpPr>
          <p:spPr>
            <a:xfrm>
              <a:off x="5846137" y="536770"/>
              <a:ext cx="2599011" cy="1721591"/>
            </a:xfrm>
            <a:prstGeom prst="bentConnector3">
              <a:avLst>
                <a:gd name="adj1" fmla="val 126"/>
              </a:avLst>
            </a:prstGeom>
            <a:ln>
              <a:headEnd type="triangl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TextBox 116"/>
            <p:cNvSpPr txBox="1"/>
            <p:nvPr/>
          </p:nvSpPr>
          <p:spPr>
            <a:xfrm>
              <a:off x="5846137" y="2254827"/>
              <a:ext cx="2644837" cy="3757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7F7F7F"/>
                  </a:solidFill>
                </a:rPr>
                <a:t>Ease of Upgrading</a:t>
              </a:r>
              <a:endParaRPr lang="en-US" sz="1400" b="1" dirty="0">
                <a:solidFill>
                  <a:srgbClr val="7F7F7F"/>
                </a:solidFill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rot="16200000">
              <a:off x="4853824" y="1310731"/>
              <a:ext cx="1738405" cy="190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Untapped Innovations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9" name="Oval 118"/>
            <p:cNvSpPr/>
            <p:nvPr/>
          </p:nvSpPr>
          <p:spPr>
            <a:xfrm>
              <a:off x="5924616" y="604245"/>
              <a:ext cx="323906" cy="463762"/>
            </a:xfrm>
            <a:prstGeom prst="ellipse">
              <a:avLst/>
            </a:prstGeom>
            <a:gradFill flip="none" rotWithShape="1">
              <a:gsLst>
                <a:gs pos="76000">
                  <a:srgbClr val="A6974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21" name="Oval 120"/>
            <p:cNvSpPr/>
            <p:nvPr/>
          </p:nvSpPr>
          <p:spPr>
            <a:xfrm>
              <a:off x="6666225" y="518313"/>
              <a:ext cx="1380838" cy="1475687"/>
            </a:xfrm>
            <a:prstGeom prst="ellipse">
              <a:avLst/>
            </a:prstGeom>
            <a:gradFill flip="none" rotWithShape="1">
              <a:gsLst>
                <a:gs pos="80000">
                  <a:schemeClr val="accent1"/>
                </a:gs>
                <a:gs pos="100000">
                  <a:srgbClr val="FFFFFF">
                    <a:alpha val="6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4245182" y="3360883"/>
            <a:ext cx="20014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6.x, 7.x, 8.x</a:t>
            </a:r>
          </a:p>
          <a:p>
            <a:pPr algn="ctr"/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(91% of install base)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429825" y="3169641"/>
            <a:ext cx="718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4.x, 5.x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80500" y="4899793"/>
            <a:ext cx="13990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CIBU PM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3669941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1" y="9836"/>
            <a:ext cx="8580924" cy="485464"/>
          </a:xfrm>
        </p:spPr>
        <p:txBody>
          <a:bodyPr/>
          <a:lstStyle/>
          <a:p>
            <a:r>
              <a:rPr lang="en-US" sz="2700" dirty="0"/>
              <a:t>License Migration </a:t>
            </a:r>
            <a:r>
              <a:rPr lang="en-US" sz="2700" dirty="0" smtClean="0"/>
              <a:t>steps using ELM – Step 4</a:t>
            </a:r>
            <a:endParaRPr lang="en-US" sz="270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694721" y="495300"/>
            <a:ext cx="7554913" cy="317500"/>
          </a:xfrm>
          <a:solidFill>
            <a:srgbClr val="6DB344"/>
          </a:solidFill>
        </p:spPr>
        <p:txBody>
          <a:bodyPr anchor="t" anchorCtr="0">
            <a:normAutofit fontScale="92500"/>
          </a:bodyPr>
          <a:lstStyle/>
          <a:p>
            <a:pPr marL="0" indent="0">
              <a:buClrTx/>
            </a:pPr>
            <a:r>
              <a:rPr lang="en-US" sz="1600" dirty="0">
                <a:solidFill>
                  <a:srgbClr val="FFFFFF"/>
                </a:solidFill>
              </a:rPr>
              <a:t>Provide additional information to assist GLO in fulfilling the license migration request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21" y="812075"/>
            <a:ext cx="7641559" cy="4363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51104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9836"/>
            <a:ext cx="8588861" cy="628650"/>
          </a:xfrm>
        </p:spPr>
        <p:txBody>
          <a:bodyPr/>
          <a:lstStyle/>
          <a:p>
            <a:r>
              <a:rPr lang="en-US" sz="2700" dirty="0"/>
              <a:t>License </a:t>
            </a:r>
            <a:r>
              <a:rPr lang="en-US" sz="2700" dirty="0" smtClean="0"/>
              <a:t>Migration </a:t>
            </a:r>
            <a:r>
              <a:rPr lang="en-US" sz="2700" dirty="0"/>
              <a:t>steps using </a:t>
            </a:r>
            <a:r>
              <a:rPr lang="en-US" sz="2700" dirty="0" smtClean="0"/>
              <a:t>ELM – Step 5</a:t>
            </a:r>
            <a:endParaRPr lang="en-US" sz="270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47828" y="744538"/>
            <a:ext cx="8311972" cy="525462"/>
          </a:xfrm>
          <a:solidFill>
            <a:srgbClr val="6DB344"/>
          </a:solidFill>
        </p:spPr>
        <p:txBody>
          <a:bodyPr anchor="t" anchorCtr="0">
            <a:normAutofit lnSpcReduction="10000"/>
          </a:bodyPr>
          <a:lstStyle/>
          <a:p>
            <a:pPr marL="0" indent="0">
              <a:buClrTx/>
            </a:pPr>
            <a:r>
              <a:rPr lang="en-US" sz="1600" dirty="0">
                <a:solidFill>
                  <a:srgbClr val="FFFFFF"/>
                </a:solidFill>
              </a:rPr>
              <a:t>Download generated migration request (signed zip file) and Email to </a:t>
            </a:r>
            <a:r>
              <a:rPr lang="en-US" sz="1600" dirty="0">
                <a:solidFill>
                  <a:srgbClr val="FFFFFF"/>
                </a:solidFill>
                <a:hlinkClick r:id="rId2"/>
              </a:rPr>
              <a:t>licensing@cisco.com</a:t>
            </a:r>
            <a:r>
              <a:rPr lang="en-US" sz="1600" dirty="0">
                <a:solidFill>
                  <a:srgbClr val="FFFFFF"/>
                </a:solidFill>
              </a:rPr>
              <a:t/>
            </a:r>
            <a:br>
              <a:rPr lang="en-US" sz="1600" dirty="0">
                <a:solidFill>
                  <a:srgbClr val="FFFFFF"/>
                </a:solidFill>
              </a:rPr>
            </a:br>
            <a:endParaRPr lang="en-US" sz="1600" dirty="0">
              <a:solidFill>
                <a:srgbClr val="FFFFF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28" y="1533665"/>
            <a:ext cx="8419922" cy="2526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26473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1" y="0"/>
            <a:ext cx="8580924" cy="628650"/>
          </a:xfrm>
        </p:spPr>
        <p:txBody>
          <a:bodyPr/>
          <a:lstStyle/>
          <a:p>
            <a:r>
              <a:rPr lang="en-US" sz="2700" dirty="0"/>
              <a:t>License </a:t>
            </a:r>
            <a:r>
              <a:rPr lang="en-US" sz="2700" dirty="0" smtClean="0"/>
              <a:t>Migration </a:t>
            </a:r>
            <a:r>
              <a:rPr lang="en-US" sz="2700" dirty="0"/>
              <a:t>steps using ELM – Step </a:t>
            </a:r>
            <a:r>
              <a:rPr lang="en-US" sz="2700" dirty="0" smtClean="0"/>
              <a:t>6</a:t>
            </a:r>
            <a:endParaRPr lang="en-US" sz="270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0" y="695325"/>
            <a:ext cx="1917700" cy="992188"/>
          </a:xfrm>
          <a:solidFill>
            <a:srgbClr val="6DB344"/>
          </a:solidFill>
        </p:spPr>
        <p:txBody>
          <a:bodyPr anchor="t" anchorCtr="0">
            <a:normAutofit lnSpcReduction="10000"/>
          </a:bodyPr>
          <a:lstStyle/>
          <a:p>
            <a:pPr marL="0" indent="0">
              <a:buClrTx/>
            </a:pPr>
            <a:r>
              <a:rPr lang="en-US" sz="1600" dirty="0">
                <a:solidFill>
                  <a:srgbClr val="FFFFFF"/>
                </a:solidFill>
              </a:rPr>
              <a:t>Install license file received from Cisco licensing office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021" y="688506"/>
            <a:ext cx="6915632" cy="4073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4083210" y="1955803"/>
            <a:ext cx="1515533" cy="26035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endParaRPr lang="en-US" dirty="0" smtClean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8484476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1" y="9836"/>
            <a:ext cx="8580924" cy="628650"/>
          </a:xfrm>
        </p:spPr>
        <p:txBody>
          <a:bodyPr/>
          <a:lstStyle/>
          <a:p>
            <a:r>
              <a:rPr lang="en-US" dirty="0" smtClean="0"/>
              <a:t>Reference Materials</a:t>
            </a:r>
            <a:endParaRPr lang="en-US" sz="15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701" y="651794"/>
            <a:ext cx="8490100" cy="2285243"/>
          </a:xfrm>
          <a:prstGeom prst="rect">
            <a:avLst/>
          </a:prstGeom>
          <a:noFill/>
        </p:spPr>
        <p:txBody>
          <a:bodyPr wrap="square" lIns="68562" tIns="34282" rIns="68562" bIns="34282" rtlCol="0">
            <a:spAutoFit/>
          </a:bodyPr>
          <a:lstStyle/>
          <a:p>
            <a:pPr marL="285678" indent="-285678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Upgrade Readiness Assessment</a:t>
            </a:r>
          </a:p>
          <a:p>
            <a:r>
              <a:rPr lang="en-US" sz="1600" dirty="0">
                <a:hlinkClick r:id="rId3"/>
              </a:rPr>
              <a:t>http://tools.cisco.com/cucst/upgrade/inputs.jsp?reset=1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0000"/>
                </a:solidFill>
              </a:rPr>
              <a:t>(Direct Web App Link)</a:t>
            </a:r>
          </a:p>
          <a:p>
            <a:pPr marL="285678" indent="-285678">
              <a:buFont typeface="Arial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285678" indent="-285678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Upgrade Resource Central</a:t>
            </a:r>
          </a:p>
          <a:p>
            <a:r>
              <a:rPr lang="en-US" sz="1600" dirty="0">
                <a:hlinkClick r:id="rId4"/>
              </a:rPr>
              <a:t>https://communities.cisco.com/community/partner/collaboration/migration?#/?tagSet=2089</a:t>
            </a:r>
            <a:r>
              <a:rPr lang="en-US" sz="1600" dirty="0"/>
              <a:t> 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  <a:p>
            <a:pPr marL="285678" indent="-285678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Upgrade Process FAQ </a:t>
            </a:r>
            <a:r>
              <a:rPr lang="en-US" sz="1600" dirty="0">
                <a:solidFill>
                  <a:srgbClr val="000000"/>
                </a:solidFill>
                <a:hlinkClick r:id="rId5"/>
              </a:rPr>
              <a:t>https://communities.cisco.com/docs/DOC-34033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18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758846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2" y="93135"/>
            <a:ext cx="8229600" cy="479822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Cisco Unified CM: Features Matrix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0214233"/>
              </p:ext>
            </p:extLst>
          </p:nvPr>
        </p:nvGraphicFramePr>
        <p:xfrm>
          <a:off x="228601" y="572957"/>
          <a:ext cx="8671987" cy="4089688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122623"/>
                <a:gridCol w="1257340"/>
                <a:gridCol w="1383073"/>
                <a:gridCol w="1282486"/>
                <a:gridCol w="1295077"/>
                <a:gridCol w="1331388"/>
              </a:tblGrid>
              <a:tr h="311150">
                <a:tc>
                  <a:txBody>
                    <a:bodyPr/>
                    <a:lstStyle/>
                    <a:p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/>
                        <a:t>CUCM 4.x/5.x</a:t>
                      </a:r>
                      <a:endParaRPr lang="en-US" sz="1200" b="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/>
                        <a:t>CUCM  6.x/7.x</a:t>
                      </a:r>
                      <a:endParaRPr lang="en-US" sz="1200" b="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/>
                        <a:t>CUCM 8.0.x</a:t>
                      </a:r>
                      <a:endParaRPr lang="en-US" sz="1200" b="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/>
                        <a:t>CUCM 8.5/8.6</a:t>
                      </a:r>
                      <a:endParaRPr lang="en-US" sz="1200" b="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/>
                        <a:t>CUCM 9.1</a:t>
                      </a:r>
                      <a:endParaRPr lang="en-US" sz="1200" b="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</a:tr>
              <a:tr h="453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spc="-75" baseline="0" dirty="0" smtClean="0">
                          <a:gradFill>
                            <a:gsLst>
                              <a:gs pos="0">
                                <a:schemeClr val="tx1"/>
                              </a:gs>
                              <a:gs pos="44000">
                                <a:srgbClr val="01BBBB"/>
                              </a:gs>
                              <a:gs pos="100000">
                                <a:schemeClr val="accent4"/>
                              </a:gs>
                            </a:gsLst>
                            <a:lin ang="4800000" scaled="0"/>
                          </a:gradFill>
                          <a:latin typeface="+mj-lt"/>
                          <a:ea typeface="+mj-ea"/>
                          <a:cs typeface="+mj-cs"/>
                        </a:rPr>
                        <a:t>Virtualization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  <a:endParaRPr lang="en-US" sz="2000" b="1" kern="1200" dirty="0" smtClean="0">
                        <a:solidFill>
                          <a:srgbClr val="6DB344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  <a:endParaRPr lang="en-US" sz="2000" b="1" kern="1200" dirty="0" smtClean="0">
                        <a:solidFill>
                          <a:srgbClr val="6DB344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  <a:endParaRPr lang="en-US" sz="2000" b="1" kern="1200" dirty="0" smtClean="0">
                        <a:solidFill>
                          <a:srgbClr val="6DB344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</a:tr>
              <a:tr h="453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spc="-75" baseline="0" dirty="0" smtClean="0">
                          <a:gradFill>
                            <a:gsLst>
                              <a:gs pos="0">
                                <a:schemeClr val="tx1"/>
                              </a:gs>
                              <a:gs pos="44000">
                                <a:srgbClr val="01BBBB"/>
                              </a:gs>
                              <a:gs pos="100000">
                                <a:schemeClr val="accent4"/>
                              </a:gs>
                            </a:gsLst>
                            <a:lin ang="4800000" scaled="0"/>
                          </a:gradFill>
                          <a:latin typeface="+mj-lt"/>
                          <a:ea typeface="+mj-ea"/>
                          <a:cs typeface="+mj-cs"/>
                        </a:rPr>
                        <a:t>BYOD</a:t>
                      </a:r>
                      <a:r>
                        <a:rPr lang="en-US" sz="12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(Jabber on Win/MAC/IOS for voice</a:t>
                      </a:r>
                      <a:r>
                        <a:rPr lang="en-US" sz="1200" kern="12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and video</a:t>
                      </a:r>
                      <a:r>
                        <a:rPr lang="en-US" sz="12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US" sz="1200" b="0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  <a:endParaRPr lang="en-US" sz="2000" b="1" kern="1200" dirty="0" smtClean="0">
                        <a:solidFill>
                          <a:srgbClr val="6DB344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</a:tr>
              <a:tr h="453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spc="-75" baseline="0" dirty="0" smtClean="0">
                          <a:gradFill>
                            <a:gsLst>
                              <a:gs pos="0">
                                <a:schemeClr val="tx1"/>
                              </a:gs>
                              <a:gs pos="44000">
                                <a:srgbClr val="01BBBB"/>
                              </a:gs>
                              <a:gs pos="100000">
                                <a:schemeClr val="accent4"/>
                              </a:gs>
                            </a:gsLst>
                            <a:lin ang="4800000" scaled="0"/>
                          </a:gradFill>
                          <a:latin typeface="+mj-lt"/>
                          <a:ea typeface="+mj-ea"/>
                          <a:cs typeface="+mj-cs"/>
                        </a:rPr>
                        <a:t>Video</a:t>
                      </a:r>
                      <a:r>
                        <a:rPr lang="en-US" sz="12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(Unified Voice/Video call</a:t>
                      </a:r>
                      <a:r>
                        <a:rPr lang="en-US" sz="1200" kern="12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Control</a:t>
                      </a:r>
                      <a:r>
                        <a:rPr lang="en-US" sz="12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US" sz="1200" b="0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  <a:endParaRPr lang="en-US" sz="2000" b="1" kern="1200" dirty="0" smtClean="0">
                        <a:solidFill>
                          <a:srgbClr val="6DB344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  <a:endParaRPr lang="en-US" sz="2000" b="1" kern="1200" dirty="0" smtClean="0">
                        <a:solidFill>
                          <a:srgbClr val="6DB344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</a:tr>
              <a:tr h="3862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spc="-75" baseline="0" dirty="0" smtClean="0">
                          <a:gradFill>
                            <a:gsLst>
                              <a:gs pos="0">
                                <a:schemeClr val="tx1"/>
                              </a:gs>
                              <a:gs pos="44000">
                                <a:srgbClr val="01BBBB"/>
                              </a:gs>
                              <a:gs pos="100000">
                                <a:schemeClr val="accent4"/>
                              </a:gs>
                            </a:gsLst>
                            <a:lin ang="4800000" scaled="0"/>
                          </a:gradFill>
                          <a:latin typeface="+mj-lt"/>
                          <a:ea typeface="+mj-ea"/>
                          <a:cs typeface="+mj-cs"/>
                        </a:rPr>
                        <a:t>Mobility</a:t>
                      </a:r>
                      <a:r>
                        <a:rPr lang="en-US" sz="12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(SNR</a:t>
                      </a:r>
                      <a:r>
                        <a:rPr lang="en-US" sz="1200" kern="12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for Voice and Video</a:t>
                      </a:r>
                      <a:r>
                        <a:rPr lang="en-US" sz="12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US" sz="1200" b="0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68554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kumimoji="0" lang="en-U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68554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68554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  <a:endParaRPr lang="en-US" sz="2000" b="1" dirty="0" smtClean="0">
                        <a:solidFill>
                          <a:srgbClr val="6DB344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</a:tr>
              <a:tr h="3862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spc="-75" baseline="0" dirty="0" smtClean="0">
                          <a:gradFill>
                            <a:gsLst>
                              <a:gs pos="0">
                                <a:schemeClr val="tx1"/>
                              </a:gs>
                              <a:gs pos="44000">
                                <a:srgbClr val="01BBBB"/>
                              </a:gs>
                              <a:gs pos="100000">
                                <a:schemeClr val="accent4"/>
                              </a:gs>
                            </a:gsLst>
                            <a:lin ang="4800000" scaled="0"/>
                          </a:gradFill>
                          <a:latin typeface="+mj-lt"/>
                          <a:ea typeface="+mj-ea"/>
                          <a:cs typeface="+mj-cs"/>
                        </a:rPr>
                        <a:t>B2B</a:t>
                      </a:r>
                      <a:r>
                        <a:rPr lang="en-US" sz="1200" b="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(SIP URI-Dialing &amp;</a:t>
                      </a:r>
                      <a:r>
                        <a:rPr lang="en-US" sz="1200" b="0" kern="12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VCS Expressway)</a:t>
                      </a:r>
                      <a:endParaRPr lang="en-US" sz="1200" b="0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  <a:endParaRPr lang="en-US" sz="2000" b="1" kern="1200" dirty="0" smtClean="0">
                        <a:solidFill>
                          <a:srgbClr val="6DB344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</a:tr>
              <a:tr h="453032"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Enterprise License Management (</a:t>
                      </a:r>
                      <a:r>
                        <a:rPr lang="en-US" sz="1200" b="1" kern="1200" spc="-75" baseline="0" dirty="0" smtClean="0">
                          <a:gradFill>
                            <a:gsLst>
                              <a:gs pos="0">
                                <a:schemeClr val="tx1"/>
                              </a:gs>
                              <a:gs pos="44000">
                                <a:srgbClr val="01BBBB"/>
                              </a:gs>
                              <a:gs pos="100000">
                                <a:schemeClr val="accent4"/>
                              </a:gs>
                            </a:gsLst>
                            <a:lin ang="4800000" scaled="0"/>
                          </a:gradFill>
                          <a:latin typeface="+mj-lt"/>
                          <a:ea typeface="+mj-ea"/>
                          <a:cs typeface="+mj-cs"/>
                        </a:rPr>
                        <a:t>ELM</a:t>
                      </a:r>
                      <a:r>
                        <a:rPr lang="en-US" sz="1200" b="0" kern="12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US" sz="1200" b="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  <a:endParaRPr lang="en-US" sz="2000" b="1" kern="1200" dirty="0" smtClean="0">
                        <a:solidFill>
                          <a:srgbClr val="6DB344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</a:tr>
              <a:tr h="5488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spc="-75" baseline="0" dirty="0" smtClean="0">
                          <a:gradFill>
                            <a:gsLst>
                              <a:gs pos="0">
                                <a:schemeClr val="tx1"/>
                              </a:gs>
                              <a:gs pos="44000">
                                <a:srgbClr val="01BBBB"/>
                              </a:gs>
                              <a:gs pos="100000">
                                <a:schemeClr val="accent4"/>
                              </a:gs>
                            </a:gsLst>
                            <a:lin ang="4800000" scaled="0"/>
                          </a:gradFill>
                          <a:latin typeface="+mj-lt"/>
                          <a:ea typeface="+mj-ea"/>
                          <a:cs typeface="+mj-cs"/>
                        </a:rPr>
                        <a:t>Bandwidth</a:t>
                      </a:r>
                      <a:r>
                        <a:rPr lang="en-US" sz="1200" b="1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200" b="1" kern="1200" spc="-75" baseline="0" dirty="0" smtClean="0">
                          <a:gradFill>
                            <a:gsLst>
                              <a:gs pos="0">
                                <a:schemeClr val="tx1"/>
                              </a:gs>
                              <a:gs pos="44000">
                                <a:srgbClr val="01BBBB"/>
                              </a:gs>
                              <a:gs pos="100000">
                                <a:schemeClr val="accent4"/>
                              </a:gs>
                            </a:gsLst>
                            <a:lin ang="4800000" scaled="0"/>
                          </a:gradFill>
                          <a:latin typeface="+mj-lt"/>
                          <a:ea typeface="+mj-ea"/>
                          <a:cs typeface="+mj-cs"/>
                        </a:rPr>
                        <a:t>Management</a:t>
                      </a:r>
                      <a:r>
                        <a:rPr lang="en-US" sz="1200" b="1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200" kern="12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(Locations Based CAC)</a:t>
                      </a:r>
                      <a:endParaRPr lang="en-US" sz="1200" b="0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  <a:endParaRPr lang="en-US" sz="2000" b="1" kern="1200" dirty="0" smtClean="0">
                        <a:solidFill>
                          <a:srgbClr val="6DB344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</a:tr>
              <a:tr h="5488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spc="-75" baseline="0" dirty="0" smtClean="0">
                          <a:gradFill>
                            <a:gsLst>
                              <a:gs pos="0">
                                <a:schemeClr val="tx1"/>
                              </a:gs>
                              <a:gs pos="44000">
                                <a:srgbClr val="01BBBB"/>
                              </a:gs>
                              <a:gs pos="100000">
                                <a:schemeClr val="accent4"/>
                              </a:gs>
                            </a:gsLst>
                            <a:lin ang="4800000" scaled="0"/>
                          </a:gradFill>
                          <a:latin typeface="+mj-lt"/>
                          <a:ea typeface="+mj-ea"/>
                          <a:cs typeface="+mj-cs"/>
                        </a:rPr>
                        <a:t>Native</a:t>
                      </a:r>
                      <a:r>
                        <a:rPr lang="en-US" sz="1200" b="1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200" spc="-75" baseline="0" dirty="0" smtClean="0">
                          <a:gradFill>
                            <a:gsLst>
                              <a:gs pos="0">
                                <a:schemeClr val="tx1"/>
                              </a:gs>
                              <a:gs pos="44000">
                                <a:srgbClr val="01BBBB"/>
                              </a:gs>
                              <a:gs pos="100000">
                                <a:schemeClr val="accent4"/>
                              </a:gs>
                            </a:gsLst>
                            <a:lin ang="4800000" scaled="0"/>
                          </a:gradFill>
                          <a:latin typeface="+mj-lt"/>
                          <a:ea typeface="+mj-ea"/>
                          <a:cs typeface="+mj-cs"/>
                        </a:rPr>
                        <a:t>Queuing</a:t>
                      </a:r>
                      <a:r>
                        <a:rPr lang="en-US" sz="1200" b="1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for Contact Center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4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6DB344"/>
                          </a:solidFill>
                          <a:sym typeface="Wingdings"/>
                        </a:rPr>
                        <a:t></a:t>
                      </a:r>
                      <a:endParaRPr lang="en-US" sz="2000" b="1" kern="1200" dirty="0" smtClean="0">
                        <a:solidFill>
                          <a:srgbClr val="6DB344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T="34290" marB="3429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664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8355" y="599830"/>
            <a:ext cx="9144000" cy="532334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rgbClr val="0096D6">
                  <a:shade val="67500"/>
                  <a:satMod val="115000"/>
                  <a:alpha val="0"/>
                </a:srgbClr>
              </a:gs>
              <a:gs pos="48000">
                <a:srgbClr val="0096D6">
                  <a:shade val="100000"/>
                  <a:satMod val="115000"/>
                  <a:alpha val="89000"/>
                </a:srgbClr>
              </a:gs>
              <a:gs pos="82000">
                <a:schemeClr val="tx2">
                  <a:alpha val="67000"/>
                </a:schemeClr>
              </a:gs>
            </a:gsLst>
            <a:lin ang="240000" scaled="0"/>
            <a:tileRect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47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91416" bIns="0" rtlCol="0" anchor="ctr" anchorCtr="1"/>
          <a:lstStyle>
            <a:defPPr>
              <a:defRPr lang="en-US"/>
            </a:defPPr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Cisco Unified CM is the heart of Cisco collaboration services, enabling session and call control </a:t>
            </a:r>
            <a:r>
              <a:rPr lang="en-US" dirty="0" smtClean="0"/>
              <a:t>for </a:t>
            </a:r>
            <a:r>
              <a:rPr lang="en-US" dirty="0"/>
              <a:t>Video, Voice, Messaging, Mobility, B2B, IM &amp; Presence.</a:t>
            </a:r>
            <a:endParaRPr lang="en-US" dirty="0">
              <a:sym typeface="Arial" charset="0"/>
            </a:endParaRPr>
          </a:p>
        </p:txBody>
      </p:sp>
      <p:pic>
        <p:nvPicPr>
          <p:cNvPr id="96" name="Main Cloud" descr="cisco_clou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437" y="2811387"/>
            <a:ext cx="1830387" cy="100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Rounded Rectangle 97"/>
          <p:cNvSpPr/>
          <p:nvPr/>
        </p:nvSpPr>
        <p:spPr>
          <a:xfrm>
            <a:off x="4956631" y="2698047"/>
            <a:ext cx="811383" cy="569146"/>
          </a:xfrm>
          <a:prstGeom prst="roundRect">
            <a:avLst>
              <a:gd name="adj" fmla="val 10000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520700">
              <a:schemeClr val="accent5">
                <a:lumMod val="60000"/>
                <a:lumOff val="40000"/>
                <a:alpha val="17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6" tIns="45708" rIns="91416" bIns="45708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smtClean="0"/>
          </a:p>
        </p:txBody>
      </p:sp>
      <p:sp>
        <p:nvSpPr>
          <p:cNvPr id="282" name="Rounded Rectangle 281"/>
          <p:cNvSpPr/>
          <p:nvPr/>
        </p:nvSpPr>
        <p:spPr>
          <a:xfrm>
            <a:off x="4697492" y="1336845"/>
            <a:ext cx="1280278" cy="908384"/>
          </a:xfrm>
          <a:prstGeom prst="roundRect">
            <a:avLst>
              <a:gd name="adj" fmla="val 10000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520700">
              <a:schemeClr val="accent5">
                <a:lumMod val="60000"/>
                <a:lumOff val="40000"/>
                <a:alpha val="17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6" tIns="45708" rIns="91416" bIns="45708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smtClean="0"/>
          </a:p>
        </p:txBody>
      </p:sp>
      <p:cxnSp>
        <p:nvCxnSpPr>
          <p:cNvPr id="207" name="Straight Connector 206"/>
          <p:cNvCxnSpPr>
            <a:endCxn id="206" idx="1"/>
          </p:cNvCxnSpPr>
          <p:nvPr/>
        </p:nvCxnSpPr>
        <p:spPr>
          <a:xfrm flipV="1">
            <a:off x="4438278" y="1539296"/>
            <a:ext cx="2630984" cy="62220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76200">
              <a:schemeClr val="accent5">
                <a:alpha val="2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3829089" y="1641522"/>
            <a:ext cx="504460" cy="96817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76200">
              <a:schemeClr val="accent5">
                <a:alpha val="2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>
            <a:spLocks noChangeArrowheads="1"/>
          </p:cNvSpPr>
          <p:nvPr/>
        </p:nvSpPr>
        <p:spPr bwMode="auto">
          <a:xfrm rot="16200000">
            <a:off x="5199043" y="1148058"/>
            <a:ext cx="277176" cy="117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6" tIns="45708" rIns="91416" bIns="45708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2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12836" y="1789993"/>
            <a:ext cx="1477812" cy="430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16" tIns="45708" rIns="91416" bIns="4570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EC7023"/>
              </a:buClr>
              <a:buFont typeface="Wingdings" pitchFamily="2" charset="2"/>
              <a:buNone/>
              <a:defRPr/>
            </a:pPr>
            <a:r>
              <a:rPr lang="nb-NO" sz="1100" b="1" dirty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VCS Expressway™ </a:t>
            </a:r>
            <a:r>
              <a:rPr lang="nb-NO" sz="1100" b="1" dirty="0" err="1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Firewall</a:t>
            </a:r>
            <a:r>
              <a:rPr lang="nb-NO" sz="1100" b="1" dirty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 Traversal</a:t>
            </a:r>
          </a:p>
        </p:txBody>
      </p:sp>
      <p:pic>
        <p:nvPicPr>
          <p:cNvPr id="18" name="Picture 17" descr="Device_firewall_3130_critical_6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27106" y="1465372"/>
            <a:ext cx="265903" cy="363380"/>
          </a:xfrm>
          <a:prstGeom prst="rect">
            <a:avLst/>
          </a:prstGeom>
        </p:spPr>
      </p:pic>
      <p:pic>
        <p:nvPicPr>
          <p:cNvPr id="189" name="Picture 18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257" y="1580972"/>
            <a:ext cx="860763" cy="135909"/>
          </a:xfrm>
          <a:prstGeom prst="rect">
            <a:avLst/>
          </a:prstGeom>
        </p:spPr>
      </p:pic>
      <p:sp>
        <p:nvSpPr>
          <p:cNvPr id="206" name="Freeform 19"/>
          <p:cNvSpPr>
            <a:spLocks/>
          </p:cNvSpPr>
          <p:nvPr/>
        </p:nvSpPr>
        <p:spPr bwMode="auto">
          <a:xfrm flipH="1">
            <a:off x="7069263" y="1117985"/>
            <a:ext cx="1061201" cy="598896"/>
          </a:xfrm>
          <a:custGeom>
            <a:avLst/>
            <a:gdLst>
              <a:gd name="T0" fmla="*/ 877 w 1097"/>
              <a:gd name="T1" fmla="*/ 661 h 661"/>
              <a:gd name="T2" fmla="*/ 1097 w 1097"/>
              <a:gd name="T3" fmla="*/ 465 h 661"/>
              <a:gd name="T4" fmla="*/ 921 w 1097"/>
              <a:gd name="T5" fmla="*/ 285 h 661"/>
              <a:gd name="T6" fmla="*/ 651 w 1097"/>
              <a:gd name="T7" fmla="*/ 0 h 661"/>
              <a:gd name="T8" fmla="*/ 409 w 1097"/>
              <a:gd name="T9" fmla="*/ 139 h 661"/>
              <a:gd name="T10" fmla="*/ 321 w 1097"/>
              <a:gd name="T11" fmla="*/ 106 h 661"/>
              <a:gd name="T12" fmla="*/ 185 w 1097"/>
              <a:gd name="T13" fmla="*/ 233 h 661"/>
              <a:gd name="T14" fmla="*/ 188 w 1097"/>
              <a:gd name="T15" fmla="*/ 259 h 661"/>
              <a:gd name="T16" fmla="*/ 0 w 1097"/>
              <a:gd name="T17" fmla="*/ 465 h 661"/>
              <a:gd name="T18" fmla="*/ 220 w 1097"/>
              <a:gd name="T19" fmla="*/ 661 h 661"/>
              <a:gd name="T20" fmla="*/ 877 w 1097"/>
              <a:gd name="T21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97" h="661">
                <a:moveTo>
                  <a:pt x="877" y="661"/>
                </a:moveTo>
                <a:cubicBezTo>
                  <a:pt x="999" y="661"/>
                  <a:pt x="1097" y="586"/>
                  <a:pt x="1097" y="465"/>
                </a:cubicBezTo>
                <a:cubicBezTo>
                  <a:pt x="1097" y="358"/>
                  <a:pt x="1042" y="289"/>
                  <a:pt x="921" y="285"/>
                </a:cubicBezTo>
                <a:cubicBezTo>
                  <a:pt x="921" y="135"/>
                  <a:pt x="801" y="0"/>
                  <a:pt x="651" y="0"/>
                </a:cubicBezTo>
                <a:cubicBezTo>
                  <a:pt x="545" y="0"/>
                  <a:pt x="453" y="49"/>
                  <a:pt x="409" y="139"/>
                </a:cubicBezTo>
                <a:cubicBezTo>
                  <a:pt x="385" y="118"/>
                  <a:pt x="354" y="106"/>
                  <a:pt x="321" y="106"/>
                </a:cubicBezTo>
                <a:cubicBezTo>
                  <a:pt x="246" y="106"/>
                  <a:pt x="185" y="159"/>
                  <a:pt x="185" y="233"/>
                </a:cubicBezTo>
                <a:cubicBezTo>
                  <a:pt x="185" y="242"/>
                  <a:pt x="186" y="251"/>
                  <a:pt x="188" y="259"/>
                </a:cubicBezTo>
                <a:cubicBezTo>
                  <a:pt x="82" y="275"/>
                  <a:pt x="0" y="354"/>
                  <a:pt x="0" y="465"/>
                </a:cubicBezTo>
                <a:cubicBezTo>
                  <a:pt x="0" y="586"/>
                  <a:pt x="99" y="661"/>
                  <a:pt x="220" y="661"/>
                </a:cubicBezTo>
                <a:lnTo>
                  <a:pt x="877" y="661"/>
                </a:lnTo>
                <a:close/>
              </a:path>
            </a:pathLst>
          </a:custGeom>
          <a:gradFill flip="none" rotWithShape="1">
            <a:gsLst>
              <a:gs pos="100000">
                <a:srgbClr val="CFCFCF">
                  <a:lumMod val="79000"/>
                  <a:lumOff val="21000"/>
                </a:srgbClr>
              </a:gs>
              <a:gs pos="0">
                <a:srgbClr val="E6E6E6">
                  <a:shade val="100000"/>
                  <a:satMod val="115000"/>
                  <a:lumMod val="0"/>
                  <a:lumOff val="100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gradFill>
              <a:gsLst>
                <a:gs pos="0">
                  <a:schemeClr val="bg1">
                    <a:lumMod val="88000"/>
                  </a:schemeClr>
                </a:gs>
                <a:gs pos="100000">
                  <a:schemeClr val="bg1">
                    <a:lumMod val="69000"/>
                  </a:schemeClr>
                </a:gs>
              </a:gsLst>
              <a:lin ang="5400000" scaled="0"/>
            </a:gradFill>
            <a:miter lim="800000"/>
          </a:ln>
        </p:spPr>
        <p:txBody>
          <a:bodyPr vert="horz" wrap="square" lIns="91416" tIns="182835" rIns="91416" bIns="45708" numCol="1" anchor="b" anchorCtr="0" compatLnSpc="1">
            <a:prstTxWarp prst="textNoShape">
              <a:avLst/>
            </a:prstTxWarp>
          </a:bodyPr>
          <a:lstStyle/>
          <a:p>
            <a:pPr marL="4763" indent="-4763" algn="ctr">
              <a:lnSpc>
                <a:spcPct val="80000"/>
              </a:lnSpc>
              <a:buClr>
                <a:srgbClr val="EC7023"/>
              </a:buClr>
              <a:defRPr/>
            </a:pPr>
            <a:r>
              <a:rPr lang="en-US" sz="1100" b="1" kern="0" dirty="0">
                <a:solidFill>
                  <a:srgbClr val="08252E"/>
                </a:solidFill>
              </a:rPr>
              <a:t>Internet</a:t>
            </a:r>
          </a:p>
          <a:p>
            <a:pPr marL="4763" indent="-4763" algn="ctr">
              <a:lnSpc>
                <a:spcPct val="80000"/>
              </a:lnSpc>
              <a:buClr>
                <a:srgbClr val="EC7023"/>
              </a:buClr>
              <a:defRPr/>
            </a:pPr>
            <a:endParaRPr lang="en-US" sz="1100" b="1" kern="0" dirty="0">
              <a:solidFill>
                <a:srgbClr val="08252E"/>
              </a:solidFill>
            </a:endParaRPr>
          </a:p>
        </p:txBody>
      </p:sp>
      <p:pic>
        <p:nvPicPr>
          <p:cNvPr id="213" name="Picture 212" descr="Device_firewall_3130_critical_6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05333" y="1459828"/>
            <a:ext cx="265903" cy="363380"/>
          </a:xfrm>
          <a:prstGeom prst="rect">
            <a:avLst/>
          </a:prstGeom>
        </p:spPr>
      </p:pic>
      <p:sp>
        <p:nvSpPr>
          <p:cNvPr id="118" name="Oval 17"/>
          <p:cNvSpPr>
            <a:spLocks noChangeArrowheads="1"/>
          </p:cNvSpPr>
          <p:nvPr/>
        </p:nvSpPr>
        <p:spPr bwMode="auto">
          <a:xfrm>
            <a:off x="1300986" y="1075719"/>
            <a:ext cx="3093356" cy="2301412"/>
          </a:xfrm>
          <a:prstGeom prst="ellipse">
            <a:avLst/>
          </a:prstGeom>
          <a:gradFill flip="none" rotWithShape="1">
            <a:gsLst>
              <a:gs pos="76650">
                <a:srgbClr val="006DA1">
                  <a:alpha val="0"/>
                </a:srgbClr>
              </a:gs>
              <a:gs pos="10000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  <a:alpha val="0"/>
                </a:schemeClr>
              </a:gs>
              <a:gs pos="20000">
                <a:schemeClr val="accent1">
                  <a:shade val="100000"/>
                  <a:satMod val="115000"/>
                  <a:alpha val="58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 cap="rnd">
            <a:noFill/>
            <a:prstDash val="sysDash"/>
            <a:round/>
            <a:headEnd/>
            <a:tailEnd/>
          </a:ln>
        </p:spPr>
        <p:txBody>
          <a:bodyPr lIns="82106" tIns="41049" rIns="82106" bIns="41049" anchor="ctr">
            <a:prstTxWarp prst="textNoShape">
              <a:avLst/>
            </a:prstTxWarp>
          </a:bodyPr>
          <a:lstStyle/>
          <a:p>
            <a:endParaRPr lang="en-US" sz="1200" dirty="0"/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554" y="3625989"/>
            <a:ext cx="326439" cy="47082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93" name="Rectangle 6"/>
          <p:cNvSpPr txBox="1">
            <a:spLocks noGrp="1" noChangeArrowheads="1"/>
          </p:cNvSpPr>
          <p:nvPr>
            <p:ph type="title"/>
          </p:nvPr>
        </p:nvSpPr>
        <p:spPr>
          <a:xfrm>
            <a:off x="229707" y="-37522"/>
            <a:ext cx="8588861" cy="628650"/>
          </a:xfrm>
        </p:spPr>
        <p:txBody>
          <a:bodyPr/>
          <a:lstStyle/>
          <a:p>
            <a:pPr lvl="0"/>
            <a:r>
              <a:rPr lang="en-US" sz="2800" dirty="0"/>
              <a:t>Cisco Unified CM 9.1 Architecture</a:t>
            </a:r>
          </a:p>
        </p:txBody>
      </p:sp>
      <p:pic>
        <p:nvPicPr>
          <p:cNvPr id="53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933" y="541296"/>
            <a:ext cx="1278038" cy="582514"/>
          </a:xfrm>
          <a:prstGeom prst="rect">
            <a:avLst/>
          </a:prstGeom>
          <a:noFill/>
          <a:ln>
            <a:noFill/>
          </a:ln>
          <a:effectLst>
            <a:outerShdw dist="101600" dir="5400000" algn="t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5" descr="\\psf\Home\Desktop\tx900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5492" y="3386561"/>
            <a:ext cx="1237290" cy="60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7" name="Group 183"/>
          <p:cNvGrpSpPr>
            <a:grpSpLocks/>
          </p:cNvGrpSpPr>
          <p:nvPr/>
        </p:nvGrpSpPr>
        <p:grpSpPr bwMode="auto">
          <a:xfrm>
            <a:off x="5024900" y="2762385"/>
            <a:ext cx="625475" cy="279797"/>
            <a:chOff x="3203" y="2882"/>
            <a:chExt cx="394" cy="235"/>
          </a:xfrm>
        </p:grpSpPr>
        <p:sp>
          <p:nvSpPr>
            <p:cNvPr id="58" name="AutoShape 184"/>
            <p:cNvSpPr>
              <a:spLocks noChangeAspect="1" noChangeArrowheads="1" noTextEdit="1"/>
            </p:cNvSpPr>
            <p:nvPr/>
          </p:nvSpPr>
          <p:spPr bwMode="auto">
            <a:xfrm>
              <a:off x="3203" y="2882"/>
              <a:ext cx="394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9" name="Group 185"/>
            <p:cNvGrpSpPr>
              <a:grpSpLocks/>
            </p:cNvGrpSpPr>
            <p:nvPr/>
          </p:nvGrpSpPr>
          <p:grpSpPr bwMode="auto">
            <a:xfrm>
              <a:off x="3207" y="2884"/>
              <a:ext cx="394" cy="232"/>
              <a:chOff x="3207" y="2884"/>
              <a:chExt cx="394" cy="232"/>
            </a:xfrm>
          </p:grpSpPr>
          <p:sp>
            <p:nvSpPr>
              <p:cNvPr id="64" name="Oval 186"/>
              <p:cNvSpPr>
                <a:spLocks noChangeArrowheads="1"/>
              </p:cNvSpPr>
              <p:nvPr/>
            </p:nvSpPr>
            <p:spPr bwMode="auto">
              <a:xfrm>
                <a:off x="3208" y="2981"/>
                <a:ext cx="393" cy="135"/>
              </a:xfrm>
              <a:prstGeom prst="ellipse">
                <a:avLst/>
              </a:prstGeom>
              <a:solidFill>
                <a:srgbClr val="0078AA"/>
              </a:solidFill>
              <a:ln w="6350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en-US" b="1">
                  <a:solidFill>
                    <a:srgbClr val="0096D6"/>
                  </a:solidFill>
                  <a:sym typeface="Arial" pitchFamily="34" charset="0"/>
                </a:endParaRPr>
              </a:p>
            </p:txBody>
          </p:sp>
          <p:sp>
            <p:nvSpPr>
              <p:cNvPr id="65" name="Rectangle 187"/>
              <p:cNvSpPr>
                <a:spLocks noChangeArrowheads="1"/>
              </p:cNvSpPr>
              <p:nvPr/>
            </p:nvSpPr>
            <p:spPr bwMode="auto">
              <a:xfrm>
                <a:off x="3207" y="2953"/>
                <a:ext cx="393" cy="97"/>
              </a:xfrm>
              <a:prstGeom prst="rect">
                <a:avLst/>
              </a:prstGeom>
              <a:solidFill>
                <a:srgbClr val="0078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en-US" b="1">
                  <a:solidFill>
                    <a:srgbClr val="0096D6"/>
                  </a:solidFill>
                  <a:sym typeface="Arial" pitchFamily="34" charset="0"/>
                </a:endParaRPr>
              </a:p>
            </p:txBody>
          </p:sp>
          <p:sp>
            <p:nvSpPr>
              <p:cNvPr id="66" name="Rectangle 188"/>
              <p:cNvSpPr>
                <a:spLocks noChangeArrowheads="1"/>
              </p:cNvSpPr>
              <p:nvPr/>
            </p:nvSpPr>
            <p:spPr bwMode="auto">
              <a:xfrm>
                <a:off x="3207" y="2953"/>
                <a:ext cx="393" cy="97"/>
              </a:xfrm>
              <a:prstGeom prst="rect">
                <a:avLst/>
              </a:prstGeom>
              <a:solidFill>
                <a:srgbClr val="0078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en-US" b="1">
                  <a:solidFill>
                    <a:srgbClr val="0096D6"/>
                  </a:solidFill>
                  <a:sym typeface="Arial" pitchFamily="34" charset="0"/>
                </a:endParaRPr>
              </a:p>
            </p:txBody>
          </p:sp>
          <p:sp>
            <p:nvSpPr>
              <p:cNvPr id="67" name="Oval 189"/>
              <p:cNvSpPr>
                <a:spLocks noChangeArrowheads="1"/>
              </p:cNvSpPr>
              <p:nvPr/>
            </p:nvSpPr>
            <p:spPr bwMode="auto">
              <a:xfrm>
                <a:off x="3208" y="2884"/>
                <a:ext cx="393" cy="135"/>
              </a:xfrm>
              <a:prstGeom prst="ellipse">
                <a:avLst/>
              </a:prstGeom>
              <a:solidFill>
                <a:srgbClr val="00B4FF"/>
              </a:solidFill>
              <a:ln w="6350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en-US" b="1">
                  <a:solidFill>
                    <a:srgbClr val="0096D6"/>
                  </a:solidFill>
                  <a:sym typeface="Arial" pitchFamily="34" charset="0"/>
                </a:endParaRPr>
              </a:p>
            </p:txBody>
          </p:sp>
          <p:grpSp>
            <p:nvGrpSpPr>
              <p:cNvPr id="68" name="Group 190"/>
              <p:cNvGrpSpPr>
                <a:grpSpLocks/>
              </p:cNvGrpSpPr>
              <p:nvPr/>
            </p:nvGrpSpPr>
            <p:grpSpPr bwMode="auto">
              <a:xfrm>
                <a:off x="3267" y="2900"/>
                <a:ext cx="273" cy="104"/>
                <a:chOff x="3267" y="2900"/>
                <a:chExt cx="273" cy="104"/>
              </a:xfrm>
            </p:grpSpPr>
            <p:grpSp>
              <p:nvGrpSpPr>
                <p:cNvPr id="71" name="Group 191"/>
                <p:cNvGrpSpPr>
                  <a:grpSpLocks/>
                </p:cNvGrpSpPr>
                <p:nvPr/>
              </p:nvGrpSpPr>
              <p:grpSpPr bwMode="auto">
                <a:xfrm>
                  <a:off x="3267" y="2900"/>
                  <a:ext cx="271" cy="102"/>
                  <a:chOff x="3267" y="2900"/>
                  <a:chExt cx="271" cy="102"/>
                </a:xfrm>
              </p:grpSpPr>
              <p:sp>
                <p:nvSpPr>
                  <p:cNvPr id="81" name="Freeform 192"/>
                  <p:cNvSpPr>
                    <a:spLocks/>
                  </p:cNvSpPr>
                  <p:nvPr/>
                </p:nvSpPr>
                <p:spPr bwMode="auto">
                  <a:xfrm>
                    <a:off x="3408" y="2902"/>
                    <a:ext cx="130" cy="44"/>
                  </a:xfrm>
                  <a:custGeom>
                    <a:avLst/>
                    <a:gdLst>
                      <a:gd name="T0" fmla="*/ 0 w 216"/>
                      <a:gd name="T1" fmla="*/ 21 h 72"/>
                      <a:gd name="T2" fmla="*/ 17 w 216"/>
                      <a:gd name="T3" fmla="*/ 27 h 72"/>
                      <a:gd name="T4" fmla="*/ 60 w 216"/>
                      <a:gd name="T5" fmla="*/ 9 h 72"/>
                      <a:gd name="T6" fmla="*/ 78 w 216"/>
                      <a:gd name="T7" fmla="*/ 15 h 72"/>
                      <a:gd name="T8" fmla="*/ 68 w 216"/>
                      <a:gd name="T9" fmla="*/ 0 h 72"/>
                      <a:gd name="T10" fmla="*/ 19 w 216"/>
                      <a:gd name="T11" fmla="*/ 0 h 72"/>
                      <a:gd name="T12" fmla="*/ 39 w 216"/>
                      <a:gd name="T13" fmla="*/ 4 h 72"/>
                      <a:gd name="T14" fmla="*/ 0 w 216"/>
                      <a:gd name="T15" fmla="*/ 21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0" y="56"/>
                        </a:moveTo>
                        <a:lnTo>
                          <a:pt x="48" y="72"/>
                        </a:lnTo>
                        <a:lnTo>
                          <a:pt x="164" y="24"/>
                        </a:lnTo>
                        <a:lnTo>
                          <a:pt x="216" y="40"/>
                        </a:lnTo>
                        <a:lnTo>
                          <a:pt x="188" y="0"/>
                        </a:lnTo>
                        <a:lnTo>
                          <a:pt x="52" y="0"/>
                        </a:lnTo>
                        <a:lnTo>
                          <a:pt x="108" y="12"/>
                        </a:lnTo>
                        <a:lnTo>
                          <a:pt x="0" y="5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" name="Freeform 193"/>
                  <p:cNvSpPr>
                    <a:spLocks/>
                  </p:cNvSpPr>
                  <p:nvPr/>
                </p:nvSpPr>
                <p:spPr bwMode="auto">
                  <a:xfrm>
                    <a:off x="3408" y="2902"/>
                    <a:ext cx="130" cy="44"/>
                  </a:xfrm>
                  <a:custGeom>
                    <a:avLst/>
                    <a:gdLst>
                      <a:gd name="T0" fmla="*/ 0 w 216"/>
                      <a:gd name="T1" fmla="*/ 21 h 72"/>
                      <a:gd name="T2" fmla="*/ 17 w 216"/>
                      <a:gd name="T3" fmla="*/ 27 h 72"/>
                      <a:gd name="T4" fmla="*/ 60 w 216"/>
                      <a:gd name="T5" fmla="*/ 9 h 72"/>
                      <a:gd name="T6" fmla="*/ 78 w 216"/>
                      <a:gd name="T7" fmla="*/ 15 h 72"/>
                      <a:gd name="T8" fmla="*/ 68 w 216"/>
                      <a:gd name="T9" fmla="*/ 0 h 72"/>
                      <a:gd name="T10" fmla="*/ 19 w 216"/>
                      <a:gd name="T11" fmla="*/ 0 h 72"/>
                      <a:gd name="T12" fmla="*/ 39 w 216"/>
                      <a:gd name="T13" fmla="*/ 4 h 72"/>
                      <a:gd name="T14" fmla="*/ 0 w 216"/>
                      <a:gd name="T15" fmla="*/ 21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0" y="56"/>
                        </a:moveTo>
                        <a:lnTo>
                          <a:pt x="48" y="72"/>
                        </a:lnTo>
                        <a:lnTo>
                          <a:pt x="164" y="24"/>
                        </a:lnTo>
                        <a:lnTo>
                          <a:pt x="216" y="40"/>
                        </a:lnTo>
                        <a:lnTo>
                          <a:pt x="188" y="0"/>
                        </a:lnTo>
                        <a:lnTo>
                          <a:pt x="52" y="0"/>
                        </a:lnTo>
                        <a:lnTo>
                          <a:pt x="108" y="12"/>
                        </a:lnTo>
                        <a:lnTo>
                          <a:pt x="0" y="5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3" name="Freeform 194"/>
                  <p:cNvSpPr>
                    <a:spLocks/>
                  </p:cNvSpPr>
                  <p:nvPr/>
                </p:nvSpPr>
                <p:spPr bwMode="auto">
                  <a:xfrm>
                    <a:off x="3267" y="2953"/>
                    <a:ext cx="130" cy="46"/>
                  </a:xfrm>
                  <a:custGeom>
                    <a:avLst/>
                    <a:gdLst>
                      <a:gd name="T0" fmla="*/ 78 w 216"/>
                      <a:gd name="T1" fmla="*/ 6 h 76"/>
                      <a:gd name="T2" fmla="*/ 61 w 216"/>
                      <a:gd name="T3" fmla="*/ 0 h 76"/>
                      <a:gd name="T4" fmla="*/ 20 w 216"/>
                      <a:gd name="T5" fmla="*/ 18 h 76"/>
                      <a:gd name="T6" fmla="*/ 0 w 216"/>
                      <a:gd name="T7" fmla="*/ 12 h 76"/>
                      <a:gd name="T8" fmla="*/ 10 w 216"/>
                      <a:gd name="T9" fmla="*/ 28 h 76"/>
                      <a:gd name="T10" fmla="*/ 61 w 216"/>
                      <a:gd name="T11" fmla="*/ 28 h 76"/>
                      <a:gd name="T12" fmla="*/ 39 w 216"/>
                      <a:gd name="T13" fmla="*/ 22 h 76"/>
                      <a:gd name="T14" fmla="*/ 78 w 216"/>
                      <a:gd name="T15" fmla="*/ 6 h 7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6"/>
                      <a:gd name="T26" fmla="*/ 216 w 216"/>
                      <a:gd name="T27" fmla="*/ 76 h 7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6">
                        <a:moveTo>
                          <a:pt x="216" y="16"/>
                        </a:moveTo>
                        <a:lnTo>
                          <a:pt x="168" y="0"/>
                        </a:lnTo>
                        <a:lnTo>
                          <a:pt x="56" y="48"/>
                        </a:lnTo>
                        <a:lnTo>
                          <a:pt x="0" y="32"/>
                        </a:lnTo>
                        <a:lnTo>
                          <a:pt x="28" y="76"/>
                        </a:lnTo>
                        <a:lnTo>
                          <a:pt x="168" y="76"/>
                        </a:lnTo>
                        <a:lnTo>
                          <a:pt x="108" y="60"/>
                        </a:lnTo>
                        <a:lnTo>
                          <a:pt x="216" y="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5" name="Freeform 195"/>
                  <p:cNvSpPr>
                    <a:spLocks/>
                  </p:cNvSpPr>
                  <p:nvPr/>
                </p:nvSpPr>
                <p:spPr bwMode="auto">
                  <a:xfrm>
                    <a:off x="3267" y="2953"/>
                    <a:ext cx="130" cy="46"/>
                  </a:xfrm>
                  <a:custGeom>
                    <a:avLst/>
                    <a:gdLst>
                      <a:gd name="T0" fmla="*/ 78 w 216"/>
                      <a:gd name="T1" fmla="*/ 6 h 76"/>
                      <a:gd name="T2" fmla="*/ 61 w 216"/>
                      <a:gd name="T3" fmla="*/ 0 h 76"/>
                      <a:gd name="T4" fmla="*/ 20 w 216"/>
                      <a:gd name="T5" fmla="*/ 18 h 76"/>
                      <a:gd name="T6" fmla="*/ 0 w 216"/>
                      <a:gd name="T7" fmla="*/ 12 h 76"/>
                      <a:gd name="T8" fmla="*/ 10 w 216"/>
                      <a:gd name="T9" fmla="*/ 28 h 76"/>
                      <a:gd name="T10" fmla="*/ 61 w 216"/>
                      <a:gd name="T11" fmla="*/ 28 h 76"/>
                      <a:gd name="T12" fmla="*/ 39 w 216"/>
                      <a:gd name="T13" fmla="*/ 22 h 76"/>
                      <a:gd name="T14" fmla="*/ 78 w 216"/>
                      <a:gd name="T15" fmla="*/ 6 h 7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6"/>
                      <a:gd name="T26" fmla="*/ 216 w 216"/>
                      <a:gd name="T27" fmla="*/ 76 h 7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6">
                        <a:moveTo>
                          <a:pt x="216" y="16"/>
                        </a:moveTo>
                        <a:lnTo>
                          <a:pt x="168" y="0"/>
                        </a:lnTo>
                        <a:lnTo>
                          <a:pt x="56" y="48"/>
                        </a:lnTo>
                        <a:lnTo>
                          <a:pt x="0" y="32"/>
                        </a:lnTo>
                        <a:lnTo>
                          <a:pt x="28" y="76"/>
                        </a:lnTo>
                        <a:lnTo>
                          <a:pt x="168" y="76"/>
                        </a:lnTo>
                        <a:lnTo>
                          <a:pt x="108" y="60"/>
                        </a:lnTo>
                        <a:lnTo>
                          <a:pt x="216" y="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7" name="Freeform 196"/>
                  <p:cNvSpPr>
                    <a:spLocks/>
                  </p:cNvSpPr>
                  <p:nvPr/>
                </p:nvSpPr>
                <p:spPr bwMode="auto">
                  <a:xfrm>
                    <a:off x="3274" y="2900"/>
                    <a:ext cx="130" cy="44"/>
                  </a:xfrm>
                  <a:custGeom>
                    <a:avLst/>
                    <a:gdLst>
                      <a:gd name="T0" fmla="*/ 0 w 216"/>
                      <a:gd name="T1" fmla="*/ 6 h 72"/>
                      <a:gd name="T2" fmla="*/ 17 w 216"/>
                      <a:gd name="T3" fmla="*/ 0 h 72"/>
                      <a:gd name="T4" fmla="*/ 60 w 216"/>
                      <a:gd name="T5" fmla="*/ 17 h 72"/>
                      <a:gd name="T6" fmla="*/ 78 w 216"/>
                      <a:gd name="T7" fmla="*/ 12 h 72"/>
                      <a:gd name="T8" fmla="*/ 68 w 216"/>
                      <a:gd name="T9" fmla="*/ 27 h 72"/>
                      <a:gd name="T10" fmla="*/ 19 w 216"/>
                      <a:gd name="T11" fmla="*/ 27 h 72"/>
                      <a:gd name="T12" fmla="*/ 39 w 216"/>
                      <a:gd name="T13" fmla="*/ 23 h 72"/>
                      <a:gd name="T14" fmla="*/ 0 w 216"/>
                      <a:gd name="T15" fmla="*/ 6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0" y="16"/>
                        </a:moveTo>
                        <a:lnTo>
                          <a:pt x="48" y="0"/>
                        </a:lnTo>
                        <a:lnTo>
                          <a:pt x="164" y="44"/>
                        </a:lnTo>
                        <a:lnTo>
                          <a:pt x="216" y="32"/>
                        </a:lnTo>
                        <a:lnTo>
                          <a:pt x="188" y="72"/>
                        </a:lnTo>
                        <a:lnTo>
                          <a:pt x="52" y="72"/>
                        </a:lnTo>
                        <a:lnTo>
                          <a:pt x="108" y="60"/>
                        </a:lnTo>
                        <a:lnTo>
                          <a:pt x="0" y="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" name="Freeform 197"/>
                  <p:cNvSpPr>
                    <a:spLocks/>
                  </p:cNvSpPr>
                  <p:nvPr/>
                </p:nvSpPr>
                <p:spPr bwMode="auto">
                  <a:xfrm>
                    <a:off x="3274" y="2900"/>
                    <a:ext cx="130" cy="44"/>
                  </a:xfrm>
                  <a:custGeom>
                    <a:avLst/>
                    <a:gdLst>
                      <a:gd name="T0" fmla="*/ 0 w 216"/>
                      <a:gd name="T1" fmla="*/ 6 h 72"/>
                      <a:gd name="T2" fmla="*/ 17 w 216"/>
                      <a:gd name="T3" fmla="*/ 0 h 72"/>
                      <a:gd name="T4" fmla="*/ 60 w 216"/>
                      <a:gd name="T5" fmla="*/ 17 h 72"/>
                      <a:gd name="T6" fmla="*/ 78 w 216"/>
                      <a:gd name="T7" fmla="*/ 12 h 72"/>
                      <a:gd name="T8" fmla="*/ 68 w 216"/>
                      <a:gd name="T9" fmla="*/ 27 h 72"/>
                      <a:gd name="T10" fmla="*/ 19 w 216"/>
                      <a:gd name="T11" fmla="*/ 27 h 72"/>
                      <a:gd name="T12" fmla="*/ 39 w 216"/>
                      <a:gd name="T13" fmla="*/ 23 h 72"/>
                      <a:gd name="T14" fmla="*/ 0 w 216"/>
                      <a:gd name="T15" fmla="*/ 6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0" y="16"/>
                        </a:moveTo>
                        <a:lnTo>
                          <a:pt x="48" y="0"/>
                        </a:lnTo>
                        <a:lnTo>
                          <a:pt x="164" y="44"/>
                        </a:lnTo>
                        <a:lnTo>
                          <a:pt x="216" y="32"/>
                        </a:lnTo>
                        <a:lnTo>
                          <a:pt x="188" y="72"/>
                        </a:lnTo>
                        <a:lnTo>
                          <a:pt x="52" y="72"/>
                        </a:lnTo>
                        <a:lnTo>
                          <a:pt x="108" y="60"/>
                        </a:lnTo>
                        <a:lnTo>
                          <a:pt x="0" y="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98"/>
                  <p:cNvSpPr>
                    <a:spLocks/>
                  </p:cNvSpPr>
                  <p:nvPr/>
                </p:nvSpPr>
                <p:spPr bwMode="auto">
                  <a:xfrm>
                    <a:off x="3404" y="2958"/>
                    <a:ext cx="130" cy="44"/>
                  </a:xfrm>
                  <a:custGeom>
                    <a:avLst/>
                    <a:gdLst>
                      <a:gd name="T0" fmla="*/ 78 w 216"/>
                      <a:gd name="T1" fmla="*/ 21 h 72"/>
                      <a:gd name="T2" fmla="*/ 61 w 216"/>
                      <a:gd name="T3" fmla="*/ 27 h 72"/>
                      <a:gd name="T4" fmla="*/ 20 w 216"/>
                      <a:gd name="T5" fmla="*/ 9 h 72"/>
                      <a:gd name="T6" fmla="*/ 0 w 216"/>
                      <a:gd name="T7" fmla="*/ 15 h 72"/>
                      <a:gd name="T8" fmla="*/ 10 w 216"/>
                      <a:gd name="T9" fmla="*/ 0 h 72"/>
                      <a:gd name="T10" fmla="*/ 61 w 216"/>
                      <a:gd name="T11" fmla="*/ 0 h 72"/>
                      <a:gd name="T12" fmla="*/ 39 w 216"/>
                      <a:gd name="T13" fmla="*/ 4 h 72"/>
                      <a:gd name="T14" fmla="*/ 78 w 216"/>
                      <a:gd name="T15" fmla="*/ 21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216" y="56"/>
                        </a:moveTo>
                        <a:lnTo>
                          <a:pt x="168" y="72"/>
                        </a:lnTo>
                        <a:lnTo>
                          <a:pt x="56" y="24"/>
                        </a:lnTo>
                        <a:lnTo>
                          <a:pt x="0" y="40"/>
                        </a:lnTo>
                        <a:lnTo>
                          <a:pt x="28" y="0"/>
                        </a:lnTo>
                        <a:lnTo>
                          <a:pt x="168" y="0"/>
                        </a:lnTo>
                        <a:lnTo>
                          <a:pt x="108" y="12"/>
                        </a:lnTo>
                        <a:lnTo>
                          <a:pt x="216" y="5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99"/>
                  <p:cNvSpPr>
                    <a:spLocks/>
                  </p:cNvSpPr>
                  <p:nvPr/>
                </p:nvSpPr>
                <p:spPr bwMode="auto">
                  <a:xfrm>
                    <a:off x="3404" y="2958"/>
                    <a:ext cx="130" cy="44"/>
                  </a:xfrm>
                  <a:custGeom>
                    <a:avLst/>
                    <a:gdLst>
                      <a:gd name="T0" fmla="*/ 78 w 216"/>
                      <a:gd name="T1" fmla="*/ 21 h 72"/>
                      <a:gd name="T2" fmla="*/ 61 w 216"/>
                      <a:gd name="T3" fmla="*/ 27 h 72"/>
                      <a:gd name="T4" fmla="*/ 20 w 216"/>
                      <a:gd name="T5" fmla="*/ 9 h 72"/>
                      <a:gd name="T6" fmla="*/ 0 w 216"/>
                      <a:gd name="T7" fmla="*/ 15 h 72"/>
                      <a:gd name="T8" fmla="*/ 10 w 216"/>
                      <a:gd name="T9" fmla="*/ 0 h 72"/>
                      <a:gd name="T10" fmla="*/ 61 w 216"/>
                      <a:gd name="T11" fmla="*/ 0 h 72"/>
                      <a:gd name="T12" fmla="*/ 39 w 216"/>
                      <a:gd name="T13" fmla="*/ 4 h 72"/>
                      <a:gd name="T14" fmla="*/ 78 w 216"/>
                      <a:gd name="T15" fmla="*/ 21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216" y="56"/>
                        </a:moveTo>
                        <a:lnTo>
                          <a:pt x="168" y="72"/>
                        </a:lnTo>
                        <a:lnTo>
                          <a:pt x="56" y="24"/>
                        </a:lnTo>
                        <a:lnTo>
                          <a:pt x="0" y="40"/>
                        </a:lnTo>
                        <a:lnTo>
                          <a:pt x="28" y="0"/>
                        </a:lnTo>
                        <a:lnTo>
                          <a:pt x="168" y="0"/>
                        </a:lnTo>
                        <a:lnTo>
                          <a:pt x="108" y="12"/>
                        </a:lnTo>
                        <a:lnTo>
                          <a:pt x="216" y="5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2" name="Group 200"/>
                <p:cNvGrpSpPr>
                  <a:grpSpLocks/>
                </p:cNvGrpSpPr>
                <p:nvPr/>
              </p:nvGrpSpPr>
              <p:grpSpPr bwMode="auto">
                <a:xfrm>
                  <a:off x="3269" y="2902"/>
                  <a:ext cx="271" cy="102"/>
                  <a:chOff x="3269" y="2902"/>
                  <a:chExt cx="271" cy="102"/>
                </a:xfrm>
              </p:grpSpPr>
              <p:sp>
                <p:nvSpPr>
                  <p:cNvPr id="73" name="Freeform 201"/>
                  <p:cNvSpPr>
                    <a:spLocks/>
                  </p:cNvSpPr>
                  <p:nvPr/>
                </p:nvSpPr>
                <p:spPr bwMode="auto">
                  <a:xfrm>
                    <a:off x="3410" y="2904"/>
                    <a:ext cx="130" cy="44"/>
                  </a:xfrm>
                  <a:custGeom>
                    <a:avLst/>
                    <a:gdLst>
                      <a:gd name="T0" fmla="*/ 0 w 216"/>
                      <a:gd name="T1" fmla="*/ 21 h 72"/>
                      <a:gd name="T2" fmla="*/ 17 w 216"/>
                      <a:gd name="T3" fmla="*/ 27 h 72"/>
                      <a:gd name="T4" fmla="*/ 60 w 216"/>
                      <a:gd name="T5" fmla="*/ 9 h 72"/>
                      <a:gd name="T6" fmla="*/ 78 w 216"/>
                      <a:gd name="T7" fmla="*/ 15 h 72"/>
                      <a:gd name="T8" fmla="*/ 68 w 216"/>
                      <a:gd name="T9" fmla="*/ 0 h 72"/>
                      <a:gd name="T10" fmla="*/ 19 w 216"/>
                      <a:gd name="T11" fmla="*/ 0 h 72"/>
                      <a:gd name="T12" fmla="*/ 39 w 216"/>
                      <a:gd name="T13" fmla="*/ 4 h 72"/>
                      <a:gd name="T14" fmla="*/ 0 w 216"/>
                      <a:gd name="T15" fmla="*/ 21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0" y="56"/>
                        </a:moveTo>
                        <a:lnTo>
                          <a:pt x="48" y="72"/>
                        </a:lnTo>
                        <a:lnTo>
                          <a:pt x="164" y="24"/>
                        </a:lnTo>
                        <a:lnTo>
                          <a:pt x="216" y="40"/>
                        </a:lnTo>
                        <a:lnTo>
                          <a:pt x="188" y="0"/>
                        </a:lnTo>
                        <a:lnTo>
                          <a:pt x="52" y="0"/>
                        </a:lnTo>
                        <a:lnTo>
                          <a:pt x="108" y="12"/>
                        </a:lnTo>
                        <a:lnTo>
                          <a:pt x="0" y="5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4" name="Freeform 202"/>
                  <p:cNvSpPr>
                    <a:spLocks/>
                  </p:cNvSpPr>
                  <p:nvPr/>
                </p:nvSpPr>
                <p:spPr bwMode="auto">
                  <a:xfrm>
                    <a:off x="3410" y="2904"/>
                    <a:ext cx="130" cy="44"/>
                  </a:xfrm>
                  <a:custGeom>
                    <a:avLst/>
                    <a:gdLst>
                      <a:gd name="T0" fmla="*/ 0 w 216"/>
                      <a:gd name="T1" fmla="*/ 21 h 72"/>
                      <a:gd name="T2" fmla="*/ 17 w 216"/>
                      <a:gd name="T3" fmla="*/ 27 h 72"/>
                      <a:gd name="T4" fmla="*/ 60 w 216"/>
                      <a:gd name="T5" fmla="*/ 9 h 72"/>
                      <a:gd name="T6" fmla="*/ 78 w 216"/>
                      <a:gd name="T7" fmla="*/ 15 h 72"/>
                      <a:gd name="T8" fmla="*/ 68 w 216"/>
                      <a:gd name="T9" fmla="*/ 0 h 72"/>
                      <a:gd name="T10" fmla="*/ 19 w 216"/>
                      <a:gd name="T11" fmla="*/ 0 h 72"/>
                      <a:gd name="T12" fmla="*/ 39 w 216"/>
                      <a:gd name="T13" fmla="*/ 4 h 72"/>
                      <a:gd name="T14" fmla="*/ 0 w 216"/>
                      <a:gd name="T15" fmla="*/ 21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0" y="56"/>
                        </a:moveTo>
                        <a:lnTo>
                          <a:pt x="48" y="72"/>
                        </a:lnTo>
                        <a:lnTo>
                          <a:pt x="164" y="24"/>
                        </a:lnTo>
                        <a:lnTo>
                          <a:pt x="216" y="40"/>
                        </a:lnTo>
                        <a:lnTo>
                          <a:pt x="188" y="0"/>
                        </a:lnTo>
                        <a:lnTo>
                          <a:pt x="52" y="0"/>
                        </a:lnTo>
                        <a:lnTo>
                          <a:pt x="108" y="12"/>
                        </a:lnTo>
                        <a:lnTo>
                          <a:pt x="0" y="5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5" name="Freeform 203"/>
                  <p:cNvSpPr>
                    <a:spLocks/>
                  </p:cNvSpPr>
                  <p:nvPr/>
                </p:nvSpPr>
                <p:spPr bwMode="auto">
                  <a:xfrm>
                    <a:off x="3269" y="2955"/>
                    <a:ext cx="130" cy="46"/>
                  </a:xfrm>
                  <a:custGeom>
                    <a:avLst/>
                    <a:gdLst>
                      <a:gd name="T0" fmla="*/ 78 w 216"/>
                      <a:gd name="T1" fmla="*/ 6 h 76"/>
                      <a:gd name="T2" fmla="*/ 61 w 216"/>
                      <a:gd name="T3" fmla="*/ 0 h 76"/>
                      <a:gd name="T4" fmla="*/ 20 w 216"/>
                      <a:gd name="T5" fmla="*/ 18 h 76"/>
                      <a:gd name="T6" fmla="*/ 0 w 216"/>
                      <a:gd name="T7" fmla="*/ 12 h 76"/>
                      <a:gd name="T8" fmla="*/ 10 w 216"/>
                      <a:gd name="T9" fmla="*/ 28 h 76"/>
                      <a:gd name="T10" fmla="*/ 61 w 216"/>
                      <a:gd name="T11" fmla="*/ 28 h 76"/>
                      <a:gd name="T12" fmla="*/ 39 w 216"/>
                      <a:gd name="T13" fmla="*/ 22 h 76"/>
                      <a:gd name="T14" fmla="*/ 78 w 216"/>
                      <a:gd name="T15" fmla="*/ 6 h 7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6"/>
                      <a:gd name="T26" fmla="*/ 216 w 216"/>
                      <a:gd name="T27" fmla="*/ 76 h 7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6">
                        <a:moveTo>
                          <a:pt x="216" y="16"/>
                        </a:moveTo>
                        <a:lnTo>
                          <a:pt x="168" y="0"/>
                        </a:lnTo>
                        <a:lnTo>
                          <a:pt x="56" y="48"/>
                        </a:lnTo>
                        <a:lnTo>
                          <a:pt x="0" y="32"/>
                        </a:lnTo>
                        <a:lnTo>
                          <a:pt x="28" y="76"/>
                        </a:lnTo>
                        <a:lnTo>
                          <a:pt x="168" y="76"/>
                        </a:lnTo>
                        <a:lnTo>
                          <a:pt x="108" y="60"/>
                        </a:lnTo>
                        <a:lnTo>
                          <a:pt x="216" y="1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6" name="Freeform 204"/>
                  <p:cNvSpPr>
                    <a:spLocks/>
                  </p:cNvSpPr>
                  <p:nvPr/>
                </p:nvSpPr>
                <p:spPr bwMode="auto">
                  <a:xfrm>
                    <a:off x="3269" y="2955"/>
                    <a:ext cx="130" cy="46"/>
                  </a:xfrm>
                  <a:custGeom>
                    <a:avLst/>
                    <a:gdLst>
                      <a:gd name="T0" fmla="*/ 78 w 216"/>
                      <a:gd name="T1" fmla="*/ 6 h 76"/>
                      <a:gd name="T2" fmla="*/ 61 w 216"/>
                      <a:gd name="T3" fmla="*/ 0 h 76"/>
                      <a:gd name="T4" fmla="*/ 20 w 216"/>
                      <a:gd name="T5" fmla="*/ 18 h 76"/>
                      <a:gd name="T6" fmla="*/ 0 w 216"/>
                      <a:gd name="T7" fmla="*/ 12 h 76"/>
                      <a:gd name="T8" fmla="*/ 10 w 216"/>
                      <a:gd name="T9" fmla="*/ 28 h 76"/>
                      <a:gd name="T10" fmla="*/ 61 w 216"/>
                      <a:gd name="T11" fmla="*/ 28 h 76"/>
                      <a:gd name="T12" fmla="*/ 39 w 216"/>
                      <a:gd name="T13" fmla="*/ 22 h 76"/>
                      <a:gd name="T14" fmla="*/ 78 w 216"/>
                      <a:gd name="T15" fmla="*/ 6 h 7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6"/>
                      <a:gd name="T26" fmla="*/ 216 w 216"/>
                      <a:gd name="T27" fmla="*/ 76 h 7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6">
                        <a:moveTo>
                          <a:pt x="216" y="16"/>
                        </a:moveTo>
                        <a:lnTo>
                          <a:pt x="168" y="0"/>
                        </a:lnTo>
                        <a:lnTo>
                          <a:pt x="56" y="48"/>
                        </a:lnTo>
                        <a:lnTo>
                          <a:pt x="0" y="32"/>
                        </a:lnTo>
                        <a:lnTo>
                          <a:pt x="28" y="76"/>
                        </a:lnTo>
                        <a:lnTo>
                          <a:pt x="168" y="76"/>
                        </a:lnTo>
                        <a:lnTo>
                          <a:pt x="108" y="60"/>
                        </a:lnTo>
                        <a:lnTo>
                          <a:pt x="216" y="1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7" name="Freeform 205"/>
                  <p:cNvSpPr>
                    <a:spLocks/>
                  </p:cNvSpPr>
                  <p:nvPr/>
                </p:nvSpPr>
                <p:spPr bwMode="auto">
                  <a:xfrm>
                    <a:off x="3276" y="2902"/>
                    <a:ext cx="130" cy="44"/>
                  </a:xfrm>
                  <a:custGeom>
                    <a:avLst/>
                    <a:gdLst>
                      <a:gd name="T0" fmla="*/ 0 w 216"/>
                      <a:gd name="T1" fmla="*/ 6 h 72"/>
                      <a:gd name="T2" fmla="*/ 17 w 216"/>
                      <a:gd name="T3" fmla="*/ 0 h 72"/>
                      <a:gd name="T4" fmla="*/ 60 w 216"/>
                      <a:gd name="T5" fmla="*/ 17 h 72"/>
                      <a:gd name="T6" fmla="*/ 78 w 216"/>
                      <a:gd name="T7" fmla="*/ 12 h 72"/>
                      <a:gd name="T8" fmla="*/ 68 w 216"/>
                      <a:gd name="T9" fmla="*/ 27 h 72"/>
                      <a:gd name="T10" fmla="*/ 19 w 216"/>
                      <a:gd name="T11" fmla="*/ 27 h 72"/>
                      <a:gd name="T12" fmla="*/ 39 w 216"/>
                      <a:gd name="T13" fmla="*/ 23 h 72"/>
                      <a:gd name="T14" fmla="*/ 0 w 216"/>
                      <a:gd name="T15" fmla="*/ 6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0" y="16"/>
                        </a:moveTo>
                        <a:lnTo>
                          <a:pt x="48" y="0"/>
                        </a:lnTo>
                        <a:lnTo>
                          <a:pt x="164" y="44"/>
                        </a:lnTo>
                        <a:lnTo>
                          <a:pt x="216" y="32"/>
                        </a:lnTo>
                        <a:lnTo>
                          <a:pt x="188" y="72"/>
                        </a:lnTo>
                        <a:lnTo>
                          <a:pt x="52" y="72"/>
                        </a:lnTo>
                        <a:lnTo>
                          <a:pt x="108" y="60"/>
                        </a:lnTo>
                        <a:lnTo>
                          <a:pt x="0" y="1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8" name="Freeform 206"/>
                  <p:cNvSpPr>
                    <a:spLocks/>
                  </p:cNvSpPr>
                  <p:nvPr/>
                </p:nvSpPr>
                <p:spPr bwMode="auto">
                  <a:xfrm>
                    <a:off x="3276" y="2902"/>
                    <a:ext cx="130" cy="44"/>
                  </a:xfrm>
                  <a:custGeom>
                    <a:avLst/>
                    <a:gdLst>
                      <a:gd name="T0" fmla="*/ 0 w 216"/>
                      <a:gd name="T1" fmla="*/ 6 h 72"/>
                      <a:gd name="T2" fmla="*/ 17 w 216"/>
                      <a:gd name="T3" fmla="*/ 0 h 72"/>
                      <a:gd name="T4" fmla="*/ 60 w 216"/>
                      <a:gd name="T5" fmla="*/ 17 h 72"/>
                      <a:gd name="T6" fmla="*/ 78 w 216"/>
                      <a:gd name="T7" fmla="*/ 12 h 72"/>
                      <a:gd name="T8" fmla="*/ 68 w 216"/>
                      <a:gd name="T9" fmla="*/ 27 h 72"/>
                      <a:gd name="T10" fmla="*/ 19 w 216"/>
                      <a:gd name="T11" fmla="*/ 27 h 72"/>
                      <a:gd name="T12" fmla="*/ 39 w 216"/>
                      <a:gd name="T13" fmla="*/ 23 h 72"/>
                      <a:gd name="T14" fmla="*/ 0 w 216"/>
                      <a:gd name="T15" fmla="*/ 6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0" y="16"/>
                        </a:moveTo>
                        <a:lnTo>
                          <a:pt x="48" y="0"/>
                        </a:lnTo>
                        <a:lnTo>
                          <a:pt x="164" y="44"/>
                        </a:lnTo>
                        <a:lnTo>
                          <a:pt x="216" y="32"/>
                        </a:lnTo>
                        <a:lnTo>
                          <a:pt x="188" y="72"/>
                        </a:lnTo>
                        <a:lnTo>
                          <a:pt x="52" y="72"/>
                        </a:lnTo>
                        <a:lnTo>
                          <a:pt x="108" y="60"/>
                        </a:lnTo>
                        <a:lnTo>
                          <a:pt x="0" y="1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9" name="Freeform 207"/>
                  <p:cNvSpPr>
                    <a:spLocks/>
                  </p:cNvSpPr>
                  <p:nvPr/>
                </p:nvSpPr>
                <p:spPr bwMode="auto">
                  <a:xfrm>
                    <a:off x="3406" y="2960"/>
                    <a:ext cx="130" cy="44"/>
                  </a:xfrm>
                  <a:custGeom>
                    <a:avLst/>
                    <a:gdLst>
                      <a:gd name="T0" fmla="*/ 78 w 216"/>
                      <a:gd name="T1" fmla="*/ 21 h 72"/>
                      <a:gd name="T2" fmla="*/ 61 w 216"/>
                      <a:gd name="T3" fmla="*/ 27 h 72"/>
                      <a:gd name="T4" fmla="*/ 20 w 216"/>
                      <a:gd name="T5" fmla="*/ 9 h 72"/>
                      <a:gd name="T6" fmla="*/ 0 w 216"/>
                      <a:gd name="T7" fmla="*/ 15 h 72"/>
                      <a:gd name="T8" fmla="*/ 10 w 216"/>
                      <a:gd name="T9" fmla="*/ 0 h 72"/>
                      <a:gd name="T10" fmla="*/ 61 w 216"/>
                      <a:gd name="T11" fmla="*/ 0 h 72"/>
                      <a:gd name="T12" fmla="*/ 39 w 216"/>
                      <a:gd name="T13" fmla="*/ 4 h 72"/>
                      <a:gd name="T14" fmla="*/ 78 w 216"/>
                      <a:gd name="T15" fmla="*/ 21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216" y="56"/>
                        </a:moveTo>
                        <a:lnTo>
                          <a:pt x="168" y="72"/>
                        </a:lnTo>
                        <a:lnTo>
                          <a:pt x="56" y="24"/>
                        </a:lnTo>
                        <a:lnTo>
                          <a:pt x="0" y="40"/>
                        </a:lnTo>
                        <a:lnTo>
                          <a:pt x="28" y="0"/>
                        </a:lnTo>
                        <a:lnTo>
                          <a:pt x="168" y="0"/>
                        </a:lnTo>
                        <a:lnTo>
                          <a:pt x="108" y="12"/>
                        </a:lnTo>
                        <a:lnTo>
                          <a:pt x="216" y="5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0" name="Freeform 208"/>
                  <p:cNvSpPr>
                    <a:spLocks/>
                  </p:cNvSpPr>
                  <p:nvPr/>
                </p:nvSpPr>
                <p:spPr bwMode="auto">
                  <a:xfrm>
                    <a:off x="3406" y="2960"/>
                    <a:ext cx="130" cy="44"/>
                  </a:xfrm>
                  <a:custGeom>
                    <a:avLst/>
                    <a:gdLst>
                      <a:gd name="T0" fmla="*/ 78 w 216"/>
                      <a:gd name="T1" fmla="*/ 21 h 72"/>
                      <a:gd name="T2" fmla="*/ 61 w 216"/>
                      <a:gd name="T3" fmla="*/ 27 h 72"/>
                      <a:gd name="T4" fmla="*/ 20 w 216"/>
                      <a:gd name="T5" fmla="*/ 9 h 72"/>
                      <a:gd name="T6" fmla="*/ 0 w 216"/>
                      <a:gd name="T7" fmla="*/ 15 h 72"/>
                      <a:gd name="T8" fmla="*/ 10 w 216"/>
                      <a:gd name="T9" fmla="*/ 0 h 72"/>
                      <a:gd name="T10" fmla="*/ 61 w 216"/>
                      <a:gd name="T11" fmla="*/ 0 h 72"/>
                      <a:gd name="T12" fmla="*/ 39 w 216"/>
                      <a:gd name="T13" fmla="*/ 4 h 72"/>
                      <a:gd name="T14" fmla="*/ 78 w 216"/>
                      <a:gd name="T15" fmla="*/ 21 h 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16"/>
                      <a:gd name="T25" fmla="*/ 0 h 72"/>
                      <a:gd name="T26" fmla="*/ 216 w 216"/>
                      <a:gd name="T27" fmla="*/ 72 h 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" h="72">
                        <a:moveTo>
                          <a:pt x="216" y="56"/>
                        </a:moveTo>
                        <a:lnTo>
                          <a:pt x="168" y="72"/>
                        </a:lnTo>
                        <a:lnTo>
                          <a:pt x="56" y="24"/>
                        </a:lnTo>
                        <a:lnTo>
                          <a:pt x="0" y="40"/>
                        </a:lnTo>
                        <a:lnTo>
                          <a:pt x="28" y="0"/>
                        </a:lnTo>
                        <a:lnTo>
                          <a:pt x="168" y="0"/>
                        </a:lnTo>
                        <a:lnTo>
                          <a:pt x="108" y="12"/>
                        </a:lnTo>
                        <a:lnTo>
                          <a:pt x="216" y="5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69" name="Line 209"/>
              <p:cNvSpPr>
                <a:spLocks noChangeShapeType="1"/>
              </p:cNvSpPr>
              <p:nvPr/>
            </p:nvSpPr>
            <p:spPr bwMode="auto">
              <a:xfrm>
                <a:off x="3207" y="2950"/>
                <a:ext cx="1" cy="97"/>
              </a:xfrm>
              <a:prstGeom prst="line">
                <a:avLst/>
              </a:prstGeom>
              <a:noFill/>
              <a:ln w="6350">
                <a:solidFill>
                  <a:srgbClr val="AAE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Line 210"/>
              <p:cNvSpPr>
                <a:spLocks noChangeShapeType="1"/>
              </p:cNvSpPr>
              <p:nvPr/>
            </p:nvSpPr>
            <p:spPr bwMode="auto">
              <a:xfrm>
                <a:off x="3600" y="2950"/>
                <a:ext cx="1" cy="97"/>
              </a:xfrm>
              <a:prstGeom prst="line">
                <a:avLst/>
              </a:prstGeom>
              <a:noFill/>
              <a:ln w="6350">
                <a:solidFill>
                  <a:srgbClr val="AAE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0" name="Freeform 211"/>
            <p:cNvSpPr>
              <a:spLocks/>
            </p:cNvSpPr>
            <p:nvPr/>
          </p:nvSpPr>
          <p:spPr bwMode="auto">
            <a:xfrm>
              <a:off x="3359" y="3025"/>
              <a:ext cx="88" cy="87"/>
            </a:xfrm>
            <a:custGeom>
              <a:avLst/>
              <a:gdLst>
                <a:gd name="T0" fmla="*/ 0 w 148"/>
                <a:gd name="T1" fmla="*/ 0 h 144"/>
                <a:gd name="T2" fmla="*/ 10 w 148"/>
                <a:gd name="T3" fmla="*/ 0 h 144"/>
                <a:gd name="T4" fmla="*/ 19 w 148"/>
                <a:gd name="T5" fmla="*/ 25 h 144"/>
                <a:gd name="T6" fmla="*/ 29 w 148"/>
                <a:gd name="T7" fmla="*/ 0 h 144"/>
                <a:gd name="T8" fmla="*/ 39 w 148"/>
                <a:gd name="T9" fmla="*/ 0 h 144"/>
                <a:gd name="T10" fmla="*/ 23 w 148"/>
                <a:gd name="T11" fmla="*/ 42 h 144"/>
                <a:gd name="T12" fmla="*/ 15 w 148"/>
                <a:gd name="T13" fmla="*/ 42 h 144"/>
                <a:gd name="T14" fmla="*/ 0 w 148"/>
                <a:gd name="T15" fmla="*/ 0 h 1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8"/>
                <a:gd name="T25" fmla="*/ 0 h 144"/>
                <a:gd name="T26" fmla="*/ 148 w 148"/>
                <a:gd name="T27" fmla="*/ 144 h 1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8" h="144">
                  <a:moveTo>
                    <a:pt x="0" y="0"/>
                  </a:moveTo>
                  <a:lnTo>
                    <a:pt x="36" y="0"/>
                  </a:lnTo>
                  <a:lnTo>
                    <a:pt x="72" y="88"/>
                  </a:lnTo>
                  <a:lnTo>
                    <a:pt x="108" y="0"/>
                  </a:lnTo>
                  <a:lnTo>
                    <a:pt x="148" y="0"/>
                  </a:lnTo>
                  <a:lnTo>
                    <a:pt x="88" y="144"/>
                  </a:lnTo>
                  <a:lnTo>
                    <a:pt x="56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212"/>
            <p:cNvSpPr>
              <a:spLocks/>
            </p:cNvSpPr>
            <p:nvPr/>
          </p:nvSpPr>
          <p:spPr bwMode="auto">
            <a:xfrm>
              <a:off x="3359" y="3025"/>
              <a:ext cx="88" cy="87"/>
            </a:xfrm>
            <a:custGeom>
              <a:avLst/>
              <a:gdLst>
                <a:gd name="T0" fmla="*/ 0 w 148"/>
                <a:gd name="T1" fmla="*/ 0 h 144"/>
                <a:gd name="T2" fmla="*/ 10 w 148"/>
                <a:gd name="T3" fmla="*/ 0 h 144"/>
                <a:gd name="T4" fmla="*/ 19 w 148"/>
                <a:gd name="T5" fmla="*/ 25 h 144"/>
                <a:gd name="T6" fmla="*/ 29 w 148"/>
                <a:gd name="T7" fmla="*/ 0 h 144"/>
                <a:gd name="T8" fmla="*/ 39 w 148"/>
                <a:gd name="T9" fmla="*/ 0 h 144"/>
                <a:gd name="T10" fmla="*/ 23 w 148"/>
                <a:gd name="T11" fmla="*/ 42 h 144"/>
                <a:gd name="T12" fmla="*/ 15 w 148"/>
                <a:gd name="T13" fmla="*/ 42 h 144"/>
                <a:gd name="T14" fmla="*/ 0 w 148"/>
                <a:gd name="T15" fmla="*/ 0 h 1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8"/>
                <a:gd name="T25" fmla="*/ 0 h 144"/>
                <a:gd name="T26" fmla="*/ 148 w 148"/>
                <a:gd name="T27" fmla="*/ 144 h 1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8" h="144">
                  <a:moveTo>
                    <a:pt x="0" y="0"/>
                  </a:moveTo>
                  <a:lnTo>
                    <a:pt x="36" y="0"/>
                  </a:lnTo>
                  <a:lnTo>
                    <a:pt x="72" y="88"/>
                  </a:lnTo>
                  <a:lnTo>
                    <a:pt x="108" y="0"/>
                  </a:lnTo>
                  <a:lnTo>
                    <a:pt x="148" y="0"/>
                  </a:lnTo>
                  <a:lnTo>
                    <a:pt x="88" y="144"/>
                  </a:lnTo>
                  <a:lnTo>
                    <a:pt x="56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213"/>
            <p:cNvSpPr>
              <a:spLocks/>
            </p:cNvSpPr>
            <p:nvPr/>
          </p:nvSpPr>
          <p:spPr bwMode="auto">
            <a:xfrm>
              <a:off x="3356" y="3023"/>
              <a:ext cx="88" cy="87"/>
            </a:xfrm>
            <a:custGeom>
              <a:avLst/>
              <a:gdLst>
                <a:gd name="T0" fmla="*/ 0 w 148"/>
                <a:gd name="T1" fmla="*/ 0 h 144"/>
                <a:gd name="T2" fmla="*/ 10 w 148"/>
                <a:gd name="T3" fmla="*/ 0 h 144"/>
                <a:gd name="T4" fmla="*/ 19 w 148"/>
                <a:gd name="T5" fmla="*/ 27 h 144"/>
                <a:gd name="T6" fmla="*/ 29 w 148"/>
                <a:gd name="T7" fmla="*/ 0 h 144"/>
                <a:gd name="T8" fmla="*/ 39 w 148"/>
                <a:gd name="T9" fmla="*/ 0 h 144"/>
                <a:gd name="T10" fmla="*/ 24 w 148"/>
                <a:gd name="T11" fmla="*/ 42 h 144"/>
                <a:gd name="T12" fmla="*/ 15 w 148"/>
                <a:gd name="T13" fmla="*/ 42 h 144"/>
                <a:gd name="T14" fmla="*/ 0 w 148"/>
                <a:gd name="T15" fmla="*/ 0 h 1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8"/>
                <a:gd name="T25" fmla="*/ 0 h 144"/>
                <a:gd name="T26" fmla="*/ 148 w 148"/>
                <a:gd name="T27" fmla="*/ 144 h 1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8" h="144">
                  <a:moveTo>
                    <a:pt x="0" y="0"/>
                  </a:moveTo>
                  <a:lnTo>
                    <a:pt x="36" y="0"/>
                  </a:lnTo>
                  <a:lnTo>
                    <a:pt x="72" y="92"/>
                  </a:lnTo>
                  <a:lnTo>
                    <a:pt x="108" y="0"/>
                  </a:lnTo>
                  <a:lnTo>
                    <a:pt x="148" y="0"/>
                  </a:lnTo>
                  <a:lnTo>
                    <a:pt x="92" y="144"/>
                  </a:lnTo>
                  <a:lnTo>
                    <a:pt x="56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214"/>
            <p:cNvSpPr>
              <a:spLocks/>
            </p:cNvSpPr>
            <p:nvPr/>
          </p:nvSpPr>
          <p:spPr bwMode="auto">
            <a:xfrm>
              <a:off x="3356" y="3023"/>
              <a:ext cx="88" cy="87"/>
            </a:xfrm>
            <a:custGeom>
              <a:avLst/>
              <a:gdLst>
                <a:gd name="T0" fmla="*/ 0 w 148"/>
                <a:gd name="T1" fmla="*/ 0 h 144"/>
                <a:gd name="T2" fmla="*/ 10 w 148"/>
                <a:gd name="T3" fmla="*/ 0 h 144"/>
                <a:gd name="T4" fmla="*/ 19 w 148"/>
                <a:gd name="T5" fmla="*/ 27 h 144"/>
                <a:gd name="T6" fmla="*/ 29 w 148"/>
                <a:gd name="T7" fmla="*/ 0 h 144"/>
                <a:gd name="T8" fmla="*/ 39 w 148"/>
                <a:gd name="T9" fmla="*/ 0 h 144"/>
                <a:gd name="T10" fmla="*/ 24 w 148"/>
                <a:gd name="T11" fmla="*/ 42 h 144"/>
                <a:gd name="T12" fmla="*/ 15 w 148"/>
                <a:gd name="T13" fmla="*/ 42 h 144"/>
                <a:gd name="T14" fmla="*/ 0 w 148"/>
                <a:gd name="T15" fmla="*/ 0 h 1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8"/>
                <a:gd name="T25" fmla="*/ 0 h 144"/>
                <a:gd name="T26" fmla="*/ 148 w 148"/>
                <a:gd name="T27" fmla="*/ 144 h 1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8" h="144">
                  <a:moveTo>
                    <a:pt x="0" y="0"/>
                  </a:moveTo>
                  <a:lnTo>
                    <a:pt x="36" y="0"/>
                  </a:lnTo>
                  <a:lnTo>
                    <a:pt x="72" y="92"/>
                  </a:lnTo>
                  <a:lnTo>
                    <a:pt x="108" y="0"/>
                  </a:lnTo>
                  <a:lnTo>
                    <a:pt x="148" y="0"/>
                  </a:lnTo>
                  <a:lnTo>
                    <a:pt x="92" y="144"/>
                  </a:lnTo>
                  <a:lnTo>
                    <a:pt x="56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" name="Text Box 51"/>
          <p:cNvSpPr txBox="1">
            <a:spLocks noChangeArrowheads="1"/>
          </p:cNvSpPr>
          <p:nvPr/>
        </p:nvSpPr>
        <p:spPr bwMode="auto">
          <a:xfrm>
            <a:off x="4886076" y="3069751"/>
            <a:ext cx="987425" cy="21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06" tIns="41049" rIns="82106" bIns="41049">
            <a:spAutoFit/>
          </a:bodyPr>
          <a:lstStyle>
            <a:lvl1pPr defTabSz="81438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81438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81438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81438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81438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814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814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814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814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900" b="1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Arial" charset="0"/>
                <a:sym typeface="Arial" pitchFamily="34" charset="0"/>
              </a:rPr>
              <a:t>PSTN Gateway</a:t>
            </a:r>
          </a:p>
        </p:txBody>
      </p:sp>
      <p:cxnSp>
        <p:nvCxnSpPr>
          <p:cNvPr id="99" name="Straight Connector 98"/>
          <p:cNvCxnSpPr/>
          <p:nvPr/>
        </p:nvCxnSpPr>
        <p:spPr>
          <a:xfrm flipH="1" flipV="1">
            <a:off x="3969316" y="2457114"/>
            <a:ext cx="902650" cy="409516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76200">
              <a:schemeClr val="accent5">
                <a:alpha val="2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98" idx="3"/>
          </p:cNvCxnSpPr>
          <p:nvPr/>
        </p:nvCxnSpPr>
        <p:spPr>
          <a:xfrm>
            <a:off x="5768014" y="2982625"/>
            <a:ext cx="1301248" cy="188851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76200">
              <a:schemeClr val="accent5">
                <a:alpha val="2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411"/>
          <p:cNvGrpSpPr/>
          <p:nvPr/>
        </p:nvGrpSpPr>
        <p:grpSpPr>
          <a:xfrm>
            <a:off x="7505482" y="2956548"/>
            <a:ext cx="432851" cy="711005"/>
            <a:chOff x="822340" y="5064023"/>
            <a:chExt cx="655204" cy="1076523"/>
          </a:xfrm>
          <a:solidFill>
            <a:schemeClr val="accent1"/>
          </a:solidFill>
        </p:grpSpPr>
        <p:sp>
          <p:nvSpPr>
            <p:cNvPr id="102" name="Freeform 60"/>
            <p:cNvSpPr>
              <a:spLocks/>
            </p:cNvSpPr>
            <p:nvPr/>
          </p:nvSpPr>
          <p:spPr bwMode="auto">
            <a:xfrm>
              <a:off x="822340" y="5064023"/>
              <a:ext cx="311222" cy="431343"/>
            </a:xfrm>
            <a:custGeom>
              <a:avLst/>
              <a:gdLst/>
              <a:ahLst/>
              <a:cxnLst>
                <a:cxn ang="0">
                  <a:pos x="81" y="26"/>
                </a:cxn>
                <a:cxn ang="0">
                  <a:pos x="121" y="13"/>
                </a:cxn>
                <a:cxn ang="0">
                  <a:pos x="121" y="0"/>
                </a:cxn>
                <a:cxn ang="0">
                  <a:pos x="74" y="15"/>
                </a:cxn>
                <a:cxn ang="0">
                  <a:pos x="24" y="167"/>
                </a:cxn>
                <a:cxn ang="0">
                  <a:pos x="36" y="160"/>
                </a:cxn>
                <a:cxn ang="0">
                  <a:pos x="81" y="26"/>
                </a:cxn>
              </a:cxnLst>
              <a:rect l="0" t="0" r="r" b="b"/>
              <a:pathLst>
                <a:path w="121" h="167">
                  <a:moveTo>
                    <a:pt x="81" y="26"/>
                  </a:moveTo>
                  <a:cubicBezTo>
                    <a:pt x="94" y="19"/>
                    <a:pt x="107" y="15"/>
                    <a:pt x="121" y="13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04" y="1"/>
                    <a:pt x="89" y="6"/>
                    <a:pt x="74" y="15"/>
                  </a:cubicBezTo>
                  <a:cubicBezTo>
                    <a:pt x="21" y="46"/>
                    <a:pt x="0" y="112"/>
                    <a:pt x="24" y="167"/>
                  </a:cubicBezTo>
                  <a:cubicBezTo>
                    <a:pt x="36" y="160"/>
                    <a:pt x="36" y="160"/>
                    <a:pt x="36" y="160"/>
                  </a:cubicBezTo>
                  <a:cubicBezTo>
                    <a:pt x="15" y="111"/>
                    <a:pt x="34" y="54"/>
                    <a:pt x="81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3" name="Freeform 61"/>
            <p:cNvSpPr>
              <a:spLocks/>
            </p:cNvSpPr>
            <p:nvPr/>
          </p:nvSpPr>
          <p:spPr bwMode="auto">
            <a:xfrm>
              <a:off x="917344" y="5536863"/>
              <a:ext cx="500139" cy="182366"/>
            </a:xfrm>
            <a:custGeom>
              <a:avLst/>
              <a:gdLst/>
              <a:ahLst/>
              <a:cxnLst>
                <a:cxn ang="0">
                  <a:pos x="44" y="28"/>
                </a:cxn>
                <a:cxn ang="0">
                  <a:pos x="12" y="0"/>
                </a:cxn>
                <a:cxn ang="0">
                  <a:pos x="0" y="7"/>
                </a:cxn>
                <a:cxn ang="0">
                  <a:pos x="37" y="40"/>
                </a:cxn>
                <a:cxn ang="0">
                  <a:pos x="194" y="7"/>
                </a:cxn>
                <a:cxn ang="0">
                  <a:pos x="182" y="0"/>
                </a:cxn>
                <a:cxn ang="0">
                  <a:pos x="44" y="28"/>
                </a:cxn>
              </a:cxnLst>
              <a:rect l="0" t="0" r="r" b="b"/>
              <a:pathLst>
                <a:path w="194" h="71">
                  <a:moveTo>
                    <a:pt x="44" y="28"/>
                  </a:moveTo>
                  <a:cubicBezTo>
                    <a:pt x="31" y="21"/>
                    <a:pt x="20" y="12"/>
                    <a:pt x="1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21"/>
                    <a:pt x="22" y="31"/>
                    <a:pt x="37" y="40"/>
                  </a:cubicBezTo>
                  <a:cubicBezTo>
                    <a:pt x="90" y="71"/>
                    <a:pt x="158" y="56"/>
                    <a:pt x="194" y="7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50" y="43"/>
                    <a:pt x="91" y="55"/>
                    <a:pt x="44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4" name="Freeform 62"/>
            <p:cNvSpPr>
              <a:spLocks/>
            </p:cNvSpPr>
            <p:nvPr/>
          </p:nvSpPr>
          <p:spPr bwMode="auto">
            <a:xfrm>
              <a:off x="1201266" y="5064023"/>
              <a:ext cx="276278" cy="431343"/>
            </a:xfrm>
            <a:custGeom>
              <a:avLst/>
              <a:gdLst/>
              <a:ahLst/>
              <a:cxnLst>
                <a:cxn ang="0">
                  <a:pos x="94" y="119"/>
                </a:cxn>
                <a:cxn ang="0">
                  <a:pos x="85" y="160"/>
                </a:cxn>
                <a:cxn ang="0">
                  <a:pos x="97" y="167"/>
                </a:cxn>
                <a:cxn ang="0">
                  <a:pos x="107" y="119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94" y="119"/>
                </a:cxn>
              </a:cxnLst>
              <a:rect l="0" t="0" r="r" b="b"/>
              <a:pathLst>
                <a:path w="107" h="167">
                  <a:moveTo>
                    <a:pt x="94" y="119"/>
                  </a:moveTo>
                  <a:cubicBezTo>
                    <a:pt x="94" y="134"/>
                    <a:pt x="91" y="147"/>
                    <a:pt x="85" y="160"/>
                  </a:cubicBezTo>
                  <a:cubicBezTo>
                    <a:pt x="97" y="167"/>
                    <a:pt x="97" y="167"/>
                    <a:pt x="97" y="167"/>
                  </a:cubicBezTo>
                  <a:cubicBezTo>
                    <a:pt x="104" y="152"/>
                    <a:pt x="107" y="136"/>
                    <a:pt x="107" y="119"/>
                  </a:cubicBezTo>
                  <a:cubicBezTo>
                    <a:pt x="107" y="57"/>
                    <a:pt x="60" y="6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3" y="20"/>
                    <a:pt x="94" y="64"/>
                    <a:pt x="94" y="1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5" name="Freeform 63"/>
            <p:cNvSpPr>
              <a:spLocks/>
            </p:cNvSpPr>
            <p:nvPr/>
          </p:nvSpPr>
          <p:spPr bwMode="auto">
            <a:xfrm>
              <a:off x="898780" y="5131728"/>
              <a:ext cx="234781" cy="327602"/>
            </a:xfrm>
            <a:custGeom>
              <a:avLst/>
              <a:gdLst/>
              <a:ahLst/>
              <a:cxnLst>
                <a:cxn ang="0">
                  <a:pos x="64" y="24"/>
                </a:cxn>
                <a:cxn ang="0">
                  <a:pos x="91" y="14"/>
                </a:cxn>
                <a:cxn ang="0">
                  <a:pos x="91" y="0"/>
                </a:cxn>
                <a:cxn ang="0">
                  <a:pos x="57" y="12"/>
                </a:cxn>
                <a:cxn ang="0">
                  <a:pos x="17" y="127"/>
                </a:cxn>
                <a:cxn ang="0">
                  <a:pos x="29" y="121"/>
                </a:cxn>
                <a:cxn ang="0">
                  <a:pos x="64" y="24"/>
                </a:cxn>
              </a:cxnLst>
              <a:rect l="0" t="0" r="r" b="b"/>
              <a:pathLst>
                <a:path w="91" h="127">
                  <a:moveTo>
                    <a:pt x="64" y="24"/>
                  </a:moveTo>
                  <a:cubicBezTo>
                    <a:pt x="73" y="19"/>
                    <a:pt x="81" y="16"/>
                    <a:pt x="91" y="14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79" y="2"/>
                    <a:pt x="68" y="6"/>
                    <a:pt x="57" y="12"/>
                  </a:cubicBezTo>
                  <a:cubicBezTo>
                    <a:pt x="17" y="36"/>
                    <a:pt x="0" y="85"/>
                    <a:pt x="17" y="127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16" y="85"/>
                    <a:pt x="30" y="43"/>
                    <a:pt x="64" y="2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6" name="Freeform 64"/>
            <p:cNvSpPr>
              <a:spLocks/>
            </p:cNvSpPr>
            <p:nvPr/>
          </p:nvSpPr>
          <p:spPr bwMode="auto">
            <a:xfrm>
              <a:off x="979589" y="5503010"/>
              <a:ext cx="376742" cy="136501"/>
            </a:xfrm>
            <a:custGeom>
              <a:avLst/>
              <a:gdLst/>
              <a:ahLst/>
              <a:cxnLst>
                <a:cxn ang="0">
                  <a:pos x="33" y="18"/>
                </a:cxn>
                <a:cxn ang="0">
                  <a:pos x="11" y="0"/>
                </a:cxn>
                <a:cxn ang="0">
                  <a:pos x="0" y="7"/>
                </a:cxn>
                <a:cxn ang="0">
                  <a:pos x="26" y="30"/>
                </a:cxn>
                <a:cxn ang="0">
                  <a:pos x="146" y="7"/>
                </a:cxn>
                <a:cxn ang="0">
                  <a:pos x="135" y="0"/>
                </a:cxn>
                <a:cxn ang="0">
                  <a:pos x="33" y="18"/>
                </a:cxn>
              </a:cxnLst>
              <a:rect l="0" t="0" r="r" b="b"/>
              <a:pathLst>
                <a:path w="146" h="53">
                  <a:moveTo>
                    <a:pt x="33" y="18"/>
                  </a:moveTo>
                  <a:cubicBezTo>
                    <a:pt x="24" y="13"/>
                    <a:pt x="17" y="7"/>
                    <a:pt x="11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16"/>
                    <a:pt x="16" y="23"/>
                    <a:pt x="26" y="30"/>
                  </a:cubicBezTo>
                  <a:cubicBezTo>
                    <a:pt x="67" y="53"/>
                    <a:pt x="118" y="42"/>
                    <a:pt x="146" y="7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10" y="29"/>
                    <a:pt x="67" y="38"/>
                    <a:pt x="33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8" name="Freeform 65"/>
            <p:cNvSpPr>
              <a:spLocks/>
            </p:cNvSpPr>
            <p:nvPr/>
          </p:nvSpPr>
          <p:spPr bwMode="auto">
            <a:xfrm>
              <a:off x="1201266" y="5133912"/>
              <a:ext cx="206389" cy="3276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"/>
                </a:cxn>
                <a:cxn ang="0">
                  <a:pos x="67" y="92"/>
                </a:cxn>
                <a:cxn ang="0">
                  <a:pos x="62" y="120"/>
                </a:cxn>
                <a:cxn ang="0">
                  <a:pos x="74" y="127"/>
                </a:cxn>
                <a:cxn ang="0">
                  <a:pos x="80" y="92"/>
                </a:cxn>
                <a:cxn ang="0">
                  <a:pos x="0" y="0"/>
                </a:cxn>
              </a:cxnLst>
              <a:rect l="0" t="0" r="r" b="b"/>
              <a:pathLst>
                <a:path w="80" h="127">
                  <a:moveTo>
                    <a:pt x="0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38" y="19"/>
                    <a:pt x="67" y="52"/>
                    <a:pt x="67" y="92"/>
                  </a:cubicBezTo>
                  <a:cubicBezTo>
                    <a:pt x="67" y="102"/>
                    <a:pt x="65" y="111"/>
                    <a:pt x="62" y="120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8" y="116"/>
                    <a:pt x="80" y="104"/>
                    <a:pt x="80" y="92"/>
                  </a:cubicBezTo>
                  <a:cubicBezTo>
                    <a:pt x="80" y="45"/>
                    <a:pt x="46" y="6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9" name="Freeform 66"/>
            <p:cNvSpPr>
              <a:spLocks/>
            </p:cNvSpPr>
            <p:nvPr/>
          </p:nvSpPr>
          <p:spPr bwMode="auto">
            <a:xfrm>
              <a:off x="979589" y="5203800"/>
              <a:ext cx="153973" cy="221678"/>
            </a:xfrm>
            <a:custGeom>
              <a:avLst/>
              <a:gdLst/>
              <a:ahLst/>
              <a:cxnLst>
                <a:cxn ang="0">
                  <a:pos x="46" y="19"/>
                </a:cxn>
                <a:cxn ang="0">
                  <a:pos x="60" y="13"/>
                </a:cxn>
                <a:cxn ang="0">
                  <a:pos x="60" y="0"/>
                </a:cxn>
                <a:cxn ang="0">
                  <a:pos x="40" y="7"/>
                </a:cxn>
                <a:cxn ang="0">
                  <a:pos x="10" y="86"/>
                </a:cxn>
                <a:cxn ang="0">
                  <a:pos x="22" y="79"/>
                </a:cxn>
                <a:cxn ang="0">
                  <a:pos x="46" y="19"/>
                </a:cxn>
              </a:cxnLst>
              <a:rect l="0" t="0" r="r" b="b"/>
              <a:pathLst>
                <a:path w="60" h="86">
                  <a:moveTo>
                    <a:pt x="46" y="19"/>
                  </a:moveTo>
                  <a:cubicBezTo>
                    <a:pt x="51" y="16"/>
                    <a:pt x="55" y="14"/>
                    <a:pt x="60" y="1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3" y="1"/>
                    <a:pt x="46" y="3"/>
                    <a:pt x="40" y="7"/>
                  </a:cubicBezTo>
                  <a:cubicBezTo>
                    <a:pt x="12" y="23"/>
                    <a:pt x="0" y="57"/>
                    <a:pt x="10" y="86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15" y="56"/>
                    <a:pt x="25" y="31"/>
                    <a:pt x="46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0" name="Freeform 67"/>
            <p:cNvSpPr>
              <a:spLocks/>
            </p:cNvSpPr>
            <p:nvPr/>
          </p:nvSpPr>
          <p:spPr bwMode="auto">
            <a:xfrm>
              <a:off x="1038557" y="5466974"/>
              <a:ext cx="257714" cy="95005"/>
            </a:xfrm>
            <a:custGeom>
              <a:avLst/>
              <a:gdLst/>
              <a:ahLst/>
              <a:cxnLst>
                <a:cxn ang="0">
                  <a:pos x="23" y="9"/>
                </a:cxn>
                <a:cxn ang="0">
                  <a:pos x="12" y="0"/>
                </a:cxn>
                <a:cxn ang="0">
                  <a:pos x="0" y="7"/>
                </a:cxn>
                <a:cxn ang="0">
                  <a:pos x="17" y="21"/>
                </a:cxn>
                <a:cxn ang="0">
                  <a:pos x="100" y="7"/>
                </a:cxn>
                <a:cxn ang="0">
                  <a:pos x="88" y="0"/>
                </a:cxn>
                <a:cxn ang="0">
                  <a:pos x="23" y="9"/>
                </a:cxn>
              </a:cxnLst>
              <a:rect l="0" t="0" r="r" b="b"/>
              <a:pathLst>
                <a:path w="100" h="37">
                  <a:moveTo>
                    <a:pt x="23" y="9"/>
                  </a:moveTo>
                  <a:cubicBezTo>
                    <a:pt x="19" y="6"/>
                    <a:pt x="15" y="4"/>
                    <a:pt x="1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12"/>
                    <a:pt x="10" y="17"/>
                    <a:pt x="17" y="21"/>
                  </a:cubicBezTo>
                  <a:cubicBezTo>
                    <a:pt x="45" y="37"/>
                    <a:pt x="79" y="30"/>
                    <a:pt x="100" y="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71" y="17"/>
                    <a:pt x="45" y="21"/>
                    <a:pt x="2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1" name="Freeform 68"/>
            <p:cNvSpPr>
              <a:spLocks/>
            </p:cNvSpPr>
            <p:nvPr/>
          </p:nvSpPr>
          <p:spPr bwMode="auto">
            <a:xfrm>
              <a:off x="1201266" y="5203800"/>
              <a:ext cx="138685" cy="221678"/>
            </a:xfrm>
            <a:custGeom>
              <a:avLst/>
              <a:gdLst/>
              <a:ahLst/>
              <a:cxnLst>
                <a:cxn ang="0">
                  <a:pos x="40" y="65"/>
                </a:cxn>
                <a:cxn ang="0">
                  <a:pos x="38" y="79"/>
                </a:cxn>
                <a:cxn ang="0">
                  <a:pos x="50" y="86"/>
                </a:cxn>
                <a:cxn ang="0">
                  <a:pos x="54" y="65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40" y="65"/>
                </a:cxn>
              </a:cxnLst>
              <a:rect l="0" t="0" r="r" b="b"/>
              <a:pathLst>
                <a:path w="54" h="86">
                  <a:moveTo>
                    <a:pt x="40" y="65"/>
                  </a:moveTo>
                  <a:cubicBezTo>
                    <a:pt x="40" y="70"/>
                    <a:pt x="40" y="75"/>
                    <a:pt x="38" y="79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2" y="79"/>
                    <a:pt x="54" y="72"/>
                    <a:pt x="54" y="65"/>
                  </a:cubicBezTo>
                  <a:cubicBezTo>
                    <a:pt x="54" y="33"/>
                    <a:pt x="31" y="6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3" y="19"/>
                    <a:pt x="40" y="40"/>
                    <a:pt x="40" y="6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2" name="Freeform 69"/>
            <p:cNvSpPr>
              <a:spLocks/>
            </p:cNvSpPr>
            <p:nvPr/>
          </p:nvSpPr>
          <p:spPr bwMode="auto">
            <a:xfrm>
              <a:off x="1059305" y="5273689"/>
              <a:ext cx="74257" cy="115753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29" y="0"/>
                </a:cxn>
                <a:cxn ang="0">
                  <a:pos x="22" y="3"/>
                </a:cxn>
                <a:cxn ang="0">
                  <a:pos x="3" y="45"/>
                </a:cxn>
                <a:cxn ang="0">
                  <a:pos x="15" y="38"/>
                </a:cxn>
                <a:cxn ang="0">
                  <a:pos x="29" y="15"/>
                </a:cxn>
              </a:cxnLst>
              <a:rect l="0" t="0" r="r" b="b"/>
              <a:pathLst>
                <a:path w="29" h="45">
                  <a:moveTo>
                    <a:pt x="29" y="15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6" y="1"/>
                    <a:pt x="24" y="2"/>
                    <a:pt x="22" y="3"/>
                  </a:cubicBezTo>
                  <a:cubicBezTo>
                    <a:pt x="7" y="12"/>
                    <a:pt x="0" y="29"/>
                    <a:pt x="3" y="45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29"/>
                    <a:pt x="20" y="20"/>
                    <a:pt x="29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3" name="Freeform 70"/>
            <p:cNvSpPr>
              <a:spLocks/>
            </p:cNvSpPr>
            <p:nvPr/>
          </p:nvSpPr>
          <p:spPr bwMode="auto">
            <a:xfrm>
              <a:off x="1100801" y="5430938"/>
              <a:ext cx="134317" cy="5132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7"/>
                </a:cxn>
                <a:cxn ang="0">
                  <a:pos x="6" y="11"/>
                </a:cxn>
                <a:cxn ang="0">
                  <a:pos x="52" y="7"/>
                </a:cxn>
                <a:cxn ang="0">
                  <a:pos x="39" y="0"/>
                </a:cxn>
                <a:cxn ang="0">
                  <a:pos x="13" y="0"/>
                </a:cxn>
              </a:cxnLst>
              <a:rect l="0" t="0" r="r" b="b"/>
              <a:pathLst>
                <a:path w="52" h="20">
                  <a:moveTo>
                    <a:pt x="13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2" y="9"/>
                    <a:pt x="4" y="10"/>
                    <a:pt x="6" y="11"/>
                  </a:cubicBezTo>
                  <a:cubicBezTo>
                    <a:pt x="21" y="20"/>
                    <a:pt x="39" y="18"/>
                    <a:pt x="52" y="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4"/>
                    <a:pt x="21" y="5"/>
                    <a:pt x="1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4" name="Freeform 71"/>
            <p:cNvSpPr>
              <a:spLocks/>
            </p:cNvSpPr>
            <p:nvPr/>
          </p:nvSpPr>
          <p:spPr bwMode="auto">
            <a:xfrm>
              <a:off x="1201266" y="5273689"/>
              <a:ext cx="69888" cy="115753"/>
            </a:xfrm>
            <a:custGeom>
              <a:avLst/>
              <a:gdLst/>
              <a:ahLst/>
              <a:cxnLst>
                <a:cxn ang="0">
                  <a:pos x="14" y="38"/>
                </a:cxn>
                <a:cxn ang="0">
                  <a:pos x="14" y="38"/>
                </a:cxn>
                <a:cxn ang="0">
                  <a:pos x="26" y="45"/>
                </a:cxn>
                <a:cxn ang="0">
                  <a:pos x="27" y="38"/>
                </a:cxn>
                <a:cxn ang="0">
                  <a:pos x="0" y="0"/>
                </a:cxn>
                <a:cxn ang="0">
                  <a:pos x="0" y="15"/>
                </a:cxn>
                <a:cxn ang="0">
                  <a:pos x="14" y="38"/>
                </a:cxn>
              </a:cxnLst>
              <a:rect l="0" t="0" r="r" b="b"/>
              <a:pathLst>
                <a:path w="27" h="45">
                  <a:moveTo>
                    <a:pt x="14" y="38"/>
                  </a:moveTo>
                  <a:cubicBezTo>
                    <a:pt x="14" y="38"/>
                    <a:pt x="14" y="38"/>
                    <a:pt x="14" y="38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3"/>
                    <a:pt x="27" y="40"/>
                    <a:pt x="27" y="38"/>
                  </a:cubicBezTo>
                  <a:cubicBezTo>
                    <a:pt x="27" y="20"/>
                    <a:pt x="16" y="6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8" y="19"/>
                    <a:pt x="14" y="28"/>
                    <a:pt x="14" y="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5" name="Oval 72"/>
            <p:cNvSpPr>
              <a:spLocks noChangeArrowheads="1"/>
            </p:cNvSpPr>
            <p:nvPr/>
          </p:nvSpPr>
          <p:spPr bwMode="auto">
            <a:xfrm>
              <a:off x="1133562" y="5338117"/>
              <a:ext cx="67704" cy="6879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6" name="Freeform 74"/>
            <p:cNvSpPr>
              <a:spLocks noEditPoints="1"/>
            </p:cNvSpPr>
            <p:nvPr/>
          </p:nvSpPr>
          <p:spPr bwMode="auto">
            <a:xfrm>
              <a:off x="979589" y="5430741"/>
              <a:ext cx="376742" cy="709805"/>
            </a:xfrm>
            <a:custGeom>
              <a:avLst/>
              <a:gdLst/>
              <a:ahLst/>
              <a:cxnLst>
                <a:cxn ang="0">
                  <a:pos x="345" y="650"/>
                </a:cxn>
                <a:cxn ang="0">
                  <a:pos x="252" y="0"/>
                </a:cxn>
                <a:cxn ang="0">
                  <a:pos x="92" y="0"/>
                </a:cxn>
                <a:cxn ang="0">
                  <a:pos x="0" y="650"/>
                </a:cxn>
                <a:cxn ang="0">
                  <a:pos x="30" y="650"/>
                </a:cxn>
                <a:cxn ang="0">
                  <a:pos x="37" y="600"/>
                </a:cxn>
                <a:cxn ang="0">
                  <a:pos x="172" y="496"/>
                </a:cxn>
                <a:cxn ang="0">
                  <a:pos x="307" y="600"/>
                </a:cxn>
                <a:cxn ang="0">
                  <a:pos x="314" y="650"/>
                </a:cxn>
                <a:cxn ang="0">
                  <a:pos x="345" y="650"/>
                </a:cxn>
                <a:cxn ang="0">
                  <a:pos x="92" y="213"/>
                </a:cxn>
                <a:cxn ang="0">
                  <a:pos x="172" y="130"/>
                </a:cxn>
                <a:cxn ang="0">
                  <a:pos x="252" y="213"/>
                </a:cxn>
                <a:cxn ang="0">
                  <a:pos x="252" y="222"/>
                </a:cxn>
                <a:cxn ang="0">
                  <a:pos x="172" y="286"/>
                </a:cxn>
                <a:cxn ang="0">
                  <a:pos x="92" y="222"/>
                </a:cxn>
                <a:cxn ang="0">
                  <a:pos x="92" y="213"/>
                </a:cxn>
                <a:cxn ang="0">
                  <a:pos x="255" y="241"/>
                </a:cxn>
                <a:cxn ang="0">
                  <a:pos x="274" y="366"/>
                </a:cxn>
                <a:cxn ang="0">
                  <a:pos x="186" y="295"/>
                </a:cxn>
                <a:cxn ang="0">
                  <a:pos x="255" y="241"/>
                </a:cxn>
                <a:cxn ang="0">
                  <a:pos x="184" y="120"/>
                </a:cxn>
                <a:cxn ang="0">
                  <a:pos x="231" y="69"/>
                </a:cxn>
                <a:cxn ang="0">
                  <a:pos x="248" y="187"/>
                </a:cxn>
                <a:cxn ang="0">
                  <a:pos x="184" y="120"/>
                </a:cxn>
                <a:cxn ang="0">
                  <a:pos x="172" y="109"/>
                </a:cxn>
                <a:cxn ang="0">
                  <a:pos x="127" y="61"/>
                </a:cxn>
                <a:cxn ang="0">
                  <a:pos x="217" y="61"/>
                </a:cxn>
                <a:cxn ang="0">
                  <a:pos x="172" y="109"/>
                </a:cxn>
                <a:cxn ang="0">
                  <a:pos x="113" y="69"/>
                </a:cxn>
                <a:cxn ang="0">
                  <a:pos x="163" y="120"/>
                </a:cxn>
                <a:cxn ang="0">
                  <a:pos x="97" y="187"/>
                </a:cxn>
                <a:cxn ang="0">
                  <a:pos x="113" y="69"/>
                </a:cxn>
                <a:cxn ang="0">
                  <a:pos x="89" y="241"/>
                </a:cxn>
                <a:cxn ang="0">
                  <a:pos x="158" y="295"/>
                </a:cxn>
                <a:cxn ang="0">
                  <a:pos x="71" y="366"/>
                </a:cxn>
                <a:cxn ang="0">
                  <a:pos x="89" y="241"/>
                </a:cxn>
                <a:cxn ang="0">
                  <a:pos x="172" y="307"/>
                </a:cxn>
                <a:cxn ang="0">
                  <a:pos x="269" y="385"/>
                </a:cxn>
                <a:cxn ang="0">
                  <a:pos x="75" y="385"/>
                </a:cxn>
                <a:cxn ang="0">
                  <a:pos x="172" y="307"/>
                </a:cxn>
                <a:cxn ang="0">
                  <a:pos x="226" y="31"/>
                </a:cxn>
                <a:cxn ang="0">
                  <a:pos x="229" y="47"/>
                </a:cxn>
                <a:cxn ang="0">
                  <a:pos x="115" y="47"/>
                </a:cxn>
                <a:cxn ang="0">
                  <a:pos x="118" y="31"/>
                </a:cxn>
                <a:cxn ang="0">
                  <a:pos x="226" y="31"/>
                </a:cxn>
                <a:cxn ang="0">
                  <a:pos x="40" y="579"/>
                </a:cxn>
                <a:cxn ang="0">
                  <a:pos x="63" y="413"/>
                </a:cxn>
                <a:cxn ang="0">
                  <a:pos x="160" y="487"/>
                </a:cxn>
                <a:cxn ang="0">
                  <a:pos x="40" y="579"/>
                </a:cxn>
                <a:cxn ang="0">
                  <a:pos x="172" y="477"/>
                </a:cxn>
                <a:cxn ang="0">
                  <a:pos x="75" y="402"/>
                </a:cxn>
                <a:cxn ang="0">
                  <a:pos x="269" y="402"/>
                </a:cxn>
                <a:cxn ang="0">
                  <a:pos x="172" y="477"/>
                </a:cxn>
                <a:cxn ang="0">
                  <a:pos x="186" y="487"/>
                </a:cxn>
                <a:cxn ang="0">
                  <a:pos x="281" y="413"/>
                </a:cxn>
                <a:cxn ang="0">
                  <a:pos x="304" y="579"/>
                </a:cxn>
                <a:cxn ang="0">
                  <a:pos x="186" y="487"/>
                </a:cxn>
              </a:cxnLst>
              <a:rect l="0" t="0" r="r" b="b"/>
              <a:pathLst>
                <a:path w="345" h="650">
                  <a:moveTo>
                    <a:pt x="345" y="650"/>
                  </a:moveTo>
                  <a:lnTo>
                    <a:pt x="252" y="0"/>
                  </a:lnTo>
                  <a:lnTo>
                    <a:pt x="92" y="0"/>
                  </a:lnTo>
                  <a:lnTo>
                    <a:pt x="0" y="650"/>
                  </a:lnTo>
                  <a:lnTo>
                    <a:pt x="30" y="650"/>
                  </a:lnTo>
                  <a:lnTo>
                    <a:pt x="37" y="600"/>
                  </a:lnTo>
                  <a:lnTo>
                    <a:pt x="172" y="496"/>
                  </a:lnTo>
                  <a:lnTo>
                    <a:pt x="307" y="600"/>
                  </a:lnTo>
                  <a:lnTo>
                    <a:pt x="314" y="650"/>
                  </a:lnTo>
                  <a:lnTo>
                    <a:pt x="345" y="650"/>
                  </a:lnTo>
                  <a:moveTo>
                    <a:pt x="92" y="213"/>
                  </a:moveTo>
                  <a:lnTo>
                    <a:pt x="172" y="130"/>
                  </a:lnTo>
                  <a:lnTo>
                    <a:pt x="252" y="213"/>
                  </a:lnTo>
                  <a:lnTo>
                    <a:pt x="252" y="222"/>
                  </a:lnTo>
                  <a:lnTo>
                    <a:pt x="172" y="286"/>
                  </a:lnTo>
                  <a:lnTo>
                    <a:pt x="92" y="222"/>
                  </a:lnTo>
                  <a:lnTo>
                    <a:pt x="92" y="213"/>
                  </a:lnTo>
                  <a:moveTo>
                    <a:pt x="255" y="241"/>
                  </a:moveTo>
                  <a:lnTo>
                    <a:pt x="274" y="366"/>
                  </a:lnTo>
                  <a:lnTo>
                    <a:pt x="186" y="295"/>
                  </a:lnTo>
                  <a:lnTo>
                    <a:pt x="255" y="241"/>
                  </a:lnTo>
                  <a:moveTo>
                    <a:pt x="184" y="120"/>
                  </a:moveTo>
                  <a:lnTo>
                    <a:pt x="231" y="69"/>
                  </a:lnTo>
                  <a:lnTo>
                    <a:pt x="248" y="187"/>
                  </a:lnTo>
                  <a:lnTo>
                    <a:pt x="184" y="120"/>
                  </a:lnTo>
                  <a:moveTo>
                    <a:pt x="172" y="109"/>
                  </a:moveTo>
                  <a:lnTo>
                    <a:pt x="127" y="61"/>
                  </a:lnTo>
                  <a:lnTo>
                    <a:pt x="217" y="61"/>
                  </a:lnTo>
                  <a:lnTo>
                    <a:pt x="172" y="109"/>
                  </a:lnTo>
                  <a:moveTo>
                    <a:pt x="113" y="69"/>
                  </a:moveTo>
                  <a:lnTo>
                    <a:pt x="163" y="120"/>
                  </a:lnTo>
                  <a:lnTo>
                    <a:pt x="97" y="187"/>
                  </a:lnTo>
                  <a:lnTo>
                    <a:pt x="113" y="69"/>
                  </a:lnTo>
                  <a:moveTo>
                    <a:pt x="89" y="241"/>
                  </a:moveTo>
                  <a:lnTo>
                    <a:pt x="158" y="295"/>
                  </a:lnTo>
                  <a:lnTo>
                    <a:pt x="71" y="366"/>
                  </a:lnTo>
                  <a:lnTo>
                    <a:pt x="89" y="241"/>
                  </a:lnTo>
                  <a:moveTo>
                    <a:pt x="172" y="307"/>
                  </a:moveTo>
                  <a:lnTo>
                    <a:pt x="269" y="385"/>
                  </a:lnTo>
                  <a:lnTo>
                    <a:pt x="75" y="385"/>
                  </a:lnTo>
                  <a:lnTo>
                    <a:pt x="172" y="307"/>
                  </a:lnTo>
                  <a:moveTo>
                    <a:pt x="226" y="31"/>
                  </a:moveTo>
                  <a:lnTo>
                    <a:pt x="229" y="47"/>
                  </a:lnTo>
                  <a:lnTo>
                    <a:pt x="115" y="47"/>
                  </a:lnTo>
                  <a:lnTo>
                    <a:pt x="118" y="31"/>
                  </a:lnTo>
                  <a:lnTo>
                    <a:pt x="226" y="31"/>
                  </a:lnTo>
                  <a:moveTo>
                    <a:pt x="40" y="579"/>
                  </a:moveTo>
                  <a:lnTo>
                    <a:pt x="63" y="413"/>
                  </a:lnTo>
                  <a:lnTo>
                    <a:pt x="160" y="487"/>
                  </a:lnTo>
                  <a:lnTo>
                    <a:pt x="40" y="579"/>
                  </a:lnTo>
                  <a:moveTo>
                    <a:pt x="172" y="477"/>
                  </a:moveTo>
                  <a:lnTo>
                    <a:pt x="75" y="402"/>
                  </a:lnTo>
                  <a:lnTo>
                    <a:pt x="269" y="402"/>
                  </a:lnTo>
                  <a:lnTo>
                    <a:pt x="172" y="477"/>
                  </a:lnTo>
                  <a:moveTo>
                    <a:pt x="186" y="487"/>
                  </a:moveTo>
                  <a:lnTo>
                    <a:pt x="281" y="413"/>
                  </a:lnTo>
                  <a:lnTo>
                    <a:pt x="304" y="579"/>
                  </a:lnTo>
                  <a:lnTo>
                    <a:pt x="186" y="48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pic>
        <p:nvPicPr>
          <p:cNvPr id="122" name="Picture 1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595" y="3681067"/>
            <a:ext cx="328565" cy="473891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3" name="Picture 16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4721" y="3132368"/>
            <a:ext cx="311711" cy="50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4" name="Group 76"/>
          <p:cNvGrpSpPr>
            <a:grpSpLocks/>
          </p:cNvGrpSpPr>
          <p:nvPr/>
        </p:nvGrpSpPr>
        <p:grpSpPr bwMode="auto">
          <a:xfrm>
            <a:off x="6697091" y="3585748"/>
            <a:ext cx="954087" cy="501473"/>
            <a:chOff x="4727" y="2747"/>
            <a:chExt cx="713" cy="474"/>
          </a:xfrm>
        </p:grpSpPr>
        <p:pic>
          <p:nvPicPr>
            <p:cNvPr id="125" name="Picture 18" descr="3A1_ipad-landscape_4-peeps_150dpi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7" y="2747"/>
              <a:ext cx="713" cy="474"/>
            </a:xfrm>
            <a:prstGeom prst="rect">
              <a:avLst/>
            </a:prstGeom>
            <a:noFill/>
            <a:ln>
              <a:noFill/>
            </a:ln>
            <a:effectLst>
              <a:outerShdw dist="38100" dir="5400000" algn="t" rotWithShape="0">
                <a:srgbClr val="0000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6" name="Picture 19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9" y="2824"/>
              <a:ext cx="48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7" name="Picture 30" descr="LKJ03010"/>
          <p:cNvPicPr>
            <a:picLocks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5650" y="3667547"/>
            <a:ext cx="515785" cy="4092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28000"/>
              </a:prstClr>
            </a:outerShdw>
          </a:effectLst>
        </p:spPr>
      </p:pic>
      <p:pic>
        <p:nvPicPr>
          <p:cNvPr id="117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31726" y="1655590"/>
            <a:ext cx="645988" cy="669614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12589" y="2257847"/>
            <a:ext cx="1079391" cy="265441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Remote User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436136" y="1159444"/>
            <a:ext cx="473368" cy="265441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B2B</a:t>
            </a:r>
          </a:p>
        </p:txBody>
      </p:sp>
      <p:cxnSp>
        <p:nvCxnSpPr>
          <p:cNvPr id="121" name="Straight Connector 120"/>
          <p:cNvCxnSpPr>
            <a:endCxn id="117" idx="1"/>
          </p:cNvCxnSpPr>
          <p:nvPr/>
        </p:nvCxnSpPr>
        <p:spPr>
          <a:xfrm>
            <a:off x="7949933" y="1738333"/>
            <a:ext cx="281793" cy="252062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76200">
              <a:schemeClr val="accent5">
                <a:alpha val="2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7949939" y="1123809"/>
            <a:ext cx="486201" cy="213036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76200">
              <a:schemeClr val="accent5">
                <a:alpha val="2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8" name="Picture 137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868" y="3521039"/>
            <a:ext cx="441048" cy="342225"/>
          </a:xfrm>
          <a:prstGeom prst="rect">
            <a:avLst/>
          </a:prstGeom>
        </p:spPr>
      </p:pic>
      <p:pic>
        <p:nvPicPr>
          <p:cNvPr id="139" name="Picture 138" descr="hub_richview_jasmineselected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142" y="3491099"/>
            <a:ext cx="200843" cy="3703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0" name="Group 139"/>
          <p:cNvGrpSpPr/>
          <p:nvPr/>
        </p:nvGrpSpPr>
        <p:grpSpPr>
          <a:xfrm>
            <a:off x="584804" y="2900099"/>
            <a:ext cx="597630" cy="302031"/>
            <a:chOff x="5278349" y="1772412"/>
            <a:chExt cx="1528372" cy="1152799"/>
          </a:xfrm>
        </p:grpSpPr>
        <p:pic>
          <p:nvPicPr>
            <p:cNvPr id="141" name="Picture 140" descr="3A1_ipad-landscape_4-peeps_150dpi.png"/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8349" y="1772412"/>
              <a:ext cx="1528372" cy="1152799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2" name="Picture 141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87697" y="1872932"/>
              <a:ext cx="1269036" cy="951759"/>
            </a:xfrm>
            <a:prstGeom prst="rect">
              <a:avLst/>
            </a:prstGeom>
          </p:spPr>
        </p:pic>
      </p:grpSp>
      <p:sp>
        <p:nvSpPr>
          <p:cNvPr id="144" name="TextBox 143"/>
          <p:cNvSpPr txBox="1"/>
          <p:nvPr/>
        </p:nvSpPr>
        <p:spPr>
          <a:xfrm>
            <a:off x="7258502" y="2636672"/>
            <a:ext cx="1079391" cy="265441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Mobility/SNR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569175" y="2631530"/>
            <a:ext cx="601611" cy="265441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BYOD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2110588" y="3986357"/>
            <a:ext cx="559883" cy="265441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Voice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253582" y="3937699"/>
            <a:ext cx="1679269" cy="265441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Video &amp; TelePresence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55800" y="2072449"/>
            <a:ext cx="485422" cy="543907"/>
          </a:xfrm>
          <a:prstGeom prst="rect">
            <a:avLst/>
          </a:prstGeom>
        </p:spPr>
      </p:pic>
      <p:sp>
        <p:nvSpPr>
          <p:cNvPr id="153" name="TextBox 152"/>
          <p:cNvSpPr txBox="1"/>
          <p:nvPr/>
        </p:nvSpPr>
        <p:spPr>
          <a:xfrm>
            <a:off x="412178" y="1810838"/>
            <a:ext cx="1223698" cy="265441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Contact Center</a:t>
            </a:r>
          </a:p>
        </p:txBody>
      </p:sp>
      <p:grpSp>
        <p:nvGrpSpPr>
          <p:cNvPr id="226" name="Group 225"/>
          <p:cNvGrpSpPr/>
          <p:nvPr/>
        </p:nvGrpSpPr>
        <p:grpSpPr>
          <a:xfrm>
            <a:off x="1123785" y="1336846"/>
            <a:ext cx="3280352" cy="2343686"/>
            <a:chOff x="418235" y="1336844"/>
            <a:chExt cx="3280352" cy="2343686"/>
          </a:xfrm>
        </p:grpSpPr>
        <p:cxnSp>
          <p:nvCxnSpPr>
            <p:cNvPr id="164" name="Straight Connector 163"/>
            <p:cNvCxnSpPr/>
            <p:nvPr/>
          </p:nvCxnSpPr>
          <p:spPr>
            <a:xfrm flipV="1">
              <a:off x="598778" y="2866629"/>
              <a:ext cx="944474" cy="657096"/>
            </a:xfrm>
            <a:prstGeom prst="line">
              <a:avLst/>
            </a:prstGeom>
            <a:effectLst>
              <a:glow rad="76200">
                <a:schemeClr val="accent1">
                  <a:satMod val="175000"/>
                  <a:alpha val="2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Oval 17"/>
            <p:cNvSpPr>
              <a:spLocks noChangeArrowheads="1"/>
            </p:cNvSpPr>
            <p:nvPr/>
          </p:nvSpPr>
          <p:spPr bwMode="auto">
            <a:xfrm>
              <a:off x="1042777" y="1336844"/>
              <a:ext cx="2235100" cy="1669182"/>
            </a:xfrm>
            <a:prstGeom prst="ellipse">
              <a:avLst/>
            </a:prstGeom>
            <a:noFill/>
            <a:ln w="19050" cap="rnd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 sz="1200" dirty="0"/>
            </a:p>
          </p:txBody>
        </p:sp>
        <p:cxnSp>
          <p:nvCxnSpPr>
            <p:cNvPr id="167" name="Straight Connector 166"/>
            <p:cNvCxnSpPr/>
            <p:nvPr/>
          </p:nvCxnSpPr>
          <p:spPr>
            <a:xfrm flipV="1">
              <a:off x="1172501" y="3001367"/>
              <a:ext cx="646671" cy="672903"/>
            </a:xfrm>
            <a:prstGeom prst="line">
              <a:avLst/>
            </a:prstGeom>
            <a:effectLst>
              <a:glow rad="76200">
                <a:schemeClr val="accent1">
                  <a:satMod val="175000"/>
                  <a:alpha val="2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V="1">
              <a:off x="1819172" y="2994216"/>
              <a:ext cx="240629" cy="686314"/>
            </a:xfrm>
            <a:prstGeom prst="line">
              <a:avLst/>
            </a:prstGeom>
            <a:effectLst>
              <a:glow rad="76200">
                <a:schemeClr val="accent1">
                  <a:satMod val="175000"/>
                  <a:alpha val="2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H="1" flipV="1">
              <a:off x="2448096" y="3006028"/>
              <a:ext cx="162466" cy="485071"/>
            </a:xfrm>
            <a:prstGeom prst="line">
              <a:avLst/>
            </a:prstGeom>
            <a:effectLst>
              <a:glow rad="76200">
                <a:schemeClr val="accent1">
                  <a:satMod val="175000"/>
                  <a:alpha val="2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>
              <a:stCxn id="54" idx="0"/>
            </p:cNvCxnSpPr>
            <p:nvPr/>
          </p:nvCxnSpPr>
          <p:spPr>
            <a:xfrm flipH="1" flipV="1">
              <a:off x="2892318" y="2853244"/>
              <a:ext cx="806269" cy="533311"/>
            </a:xfrm>
            <a:prstGeom prst="line">
              <a:avLst/>
            </a:prstGeom>
            <a:effectLst>
              <a:glow rad="76200">
                <a:schemeClr val="accent1">
                  <a:satMod val="175000"/>
                  <a:alpha val="2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1158390" y="1516270"/>
              <a:ext cx="1936927" cy="1199262"/>
              <a:chOff x="818706" y="1115309"/>
              <a:chExt cx="1936927" cy="1199262"/>
            </a:xfrm>
          </p:grpSpPr>
          <p:grpSp>
            <p:nvGrpSpPr>
              <p:cNvPr id="128" name="Group 20"/>
              <p:cNvGrpSpPr>
                <a:grpSpLocks noChangeAspect="1"/>
              </p:cNvGrpSpPr>
              <p:nvPr/>
            </p:nvGrpSpPr>
            <p:grpSpPr>
              <a:xfrm>
                <a:off x="818706" y="1115309"/>
                <a:ext cx="1936927" cy="1199262"/>
                <a:chOff x="2620651" y="3343344"/>
                <a:chExt cx="6474094" cy="4009524"/>
              </a:xfrm>
            </p:grpSpPr>
            <p:pic>
              <p:nvPicPr>
                <p:cNvPr id="129" name="Picture 128" descr="layered orb.png"/>
                <p:cNvPicPr>
                  <a:picLocks noChangeAspect="1"/>
                </p:cNvPicPr>
                <p:nvPr/>
              </p:nvPicPr>
              <p:blipFill>
                <a:blip r:embed="rId20" cstate="print"/>
                <a:stretch>
                  <a:fillRect/>
                </a:stretch>
              </p:blipFill>
              <p:spPr>
                <a:xfrm>
                  <a:off x="2620651" y="3343344"/>
                  <a:ext cx="6474094" cy="4009524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130" name="TextBox 129"/>
                <p:cNvSpPr txBox="1"/>
                <p:nvPr/>
              </p:nvSpPr>
              <p:spPr>
                <a:xfrm>
                  <a:off x="5577211" y="5562791"/>
                  <a:ext cx="2447139" cy="9260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srgbClr val="201C1D"/>
                      </a:solidFill>
                      <a:latin typeface="Arial"/>
                    </a:rPr>
                    <a:t>Session Management</a:t>
                  </a:r>
                </a:p>
              </p:txBody>
            </p:sp>
            <p:sp>
              <p:nvSpPr>
                <p:cNvPr id="131" name="TextBox 130"/>
                <p:cNvSpPr txBox="1"/>
                <p:nvPr/>
              </p:nvSpPr>
              <p:spPr>
                <a:xfrm rot="660000">
                  <a:off x="5296486" y="3888947"/>
                  <a:ext cx="1812379" cy="2922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prstTxWarp prst="textArchUp">
                    <a:avLst/>
                  </a:prstTxWarp>
                  <a:spAutoFit/>
                </a:bodyPr>
                <a:lstStyle/>
                <a:p>
                  <a:r>
                    <a:rPr lang="en-US" sz="1100" b="1" dirty="0">
                      <a:solidFill>
                        <a:srgbClr val="201C1D"/>
                      </a:solidFill>
                      <a:latin typeface="Arial"/>
                    </a:rPr>
                    <a:t>             </a:t>
                  </a:r>
                  <a:r>
                    <a:rPr lang="en-US" sz="1200" b="1" dirty="0">
                      <a:solidFill>
                        <a:srgbClr val="201C1D"/>
                      </a:solidFill>
                      <a:latin typeface="Arial"/>
                    </a:rPr>
                    <a:t>Presence</a:t>
                  </a:r>
                  <a:endParaRPr lang="en-US" sz="1100" b="1" dirty="0">
                    <a:solidFill>
                      <a:srgbClr val="201C1D"/>
                    </a:solidFill>
                    <a:latin typeface="Arial"/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 rot="900000">
                  <a:off x="5616166" y="4274382"/>
                  <a:ext cx="1575556" cy="3077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prstTxWarp prst="textArchUp">
                    <a:avLst/>
                  </a:prstTxWarp>
                  <a:spAutoFit/>
                </a:bodyPr>
                <a:lstStyle/>
                <a:p>
                  <a:r>
                    <a:rPr lang="en-US" sz="900" b="1" dirty="0">
                      <a:solidFill>
                        <a:srgbClr val="1B1B1B"/>
                      </a:solidFill>
                      <a:latin typeface="Arial"/>
                    </a:rPr>
                    <a:t>       </a:t>
                  </a:r>
                  <a:r>
                    <a:rPr lang="en-US" sz="1100" b="1" dirty="0">
                      <a:solidFill>
                        <a:srgbClr val="1B1B1B"/>
                      </a:solidFill>
                      <a:latin typeface="Arial"/>
                    </a:rPr>
                    <a:t>Voice/Video</a:t>
                  </a:r>
                  <a:endParaRPr lang="en-US" sz="900" b="1" dirty="0">
                    <a:solidFill>
                      <a:srgbClr val="1B1B1B"/>
                    </a:solidFill>
                    <a:latin typeface="Arial"/>
                  </a:endParaRPr>
                </a:p>
              </p:txBody>
            </p:sp>
            <p:sp>
              <p:nvSpPr>
                <p:cNvPr id="133" name="TextBox 132"/>
                <p:cNvSpPr txBox="1"/>
                <p:nvPr/>
              </p:nvSpPr>
              <p:spPr>
                <a:xfrm rot="898655">
                  <a:off x="5405583" y="4574855"/>
                  <a:ext cx="1774199" cy="4656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prstTxWarp prst="textArchUp">
                    <a:avLst/>
                  </a:prstTxWarp>
                  <a:spAutoFit/>
                </a:bodyPr>
                <a:lstStyle/>
                <a:p>
                  <a:r>
                    <a:rPr lang="en-US" sz="900" b="1" dirty="0">
                      <a:solidFill>
                        <a:srgbClr val="1B1B1B"/>
                      </a:solidFill>
                      <a:latin typeface="Arial"/>
                    </a:rPr>
                    <a:t>           </a:t>
                  </a:r>
                  <a:r>
                    <a:rPr lang="en-US" sz="1100" b="1" dirty="0">
                      <a:solidFill>
                        <a:srgbClr val="000000"/>
                      </a:solidFill>
                      <a:latin typeface="Arial"/>
                    </a:rPr>
                    <a:t>Messaging</a:t>
                  </a:r>
                  <a:endParaRPr lang="en-US" sz="900" b="1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 rot="970030">
                  <a:off x="5530591" y="4946616"/>
                  <a:ext cx="1603268" cy="3077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prstTxWarp prst="textArchUp">
                    <a:avLst/>
                  </a:prstTxWarp>
                  <a:spAutoFit/>
                </a:bodyPr>
                <a:lstStyle/>
                <a:p>
                  <a:r>
                    <a:rPr lang="en-US" sz="1100" b="1" dirty="0">
                      <a:solidFill>
                        <a:srgbClr val="201C1D"/>
                      </a:solidFill>
                      <a:latin typeface="Arial"/>
                    </a:rPr>
                    <a:t>        Mobility</a:t>
                  </a:r>
                </a:p>
              </p:txBody>
            </p:sp>
            <p:sp>
              <p:nvSpPr>
                <p:cNvPr id="135" name="TextBox 134"/>
                <p:cNvSpPr txBox="1"/>
                <p:nvPr/>
              </p:nvSpPr>
              <p:spPr>
                <a:xfrm rot="789939">
                  <a:off x="4780550" y="5223701"/>
                  <a:ext cx="2137493" cy="5250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prstTxWarp prst="textArchUp">
                    <a:avLst/>
                  </a:prstTxWarp>
                  <a:spAutoFit/>
                </a:bodyPr>
                <a:lstStyle/>
                <a:p>
                  <a:r>
                    <a:rPr lang="en-US" sz="1100" b="1" dirty="0">
                      <a:solidFill>
                        <a:srgbClr val="201C1D"/>
                      </a:solidFill>
                      <a:latin typeface="Arial"/>
                    </a:rPr>
                    <a:t>                     Security</a:t>
                  </a:r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918229" y="1533654"/>
                <a:ext cx="778520" cy="3998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100" b="1" dirty="0">
                    <a:solidFill>
                      <a:schemeClr val="bg1"/>
                    </a:solidFill>
                  </a:rPr>
                  <a:t>Unified  CM 9.1</a:t>
                </a:r>
              </a:p>
            </p:txBody>
          </p:sp>
        </p:grpSp>
        <p:cxnSp>
          <p:nvCxnSpPr>
            <p:cNvPr id="143" name="Straight Connector 142"/>
            <p:cNvCxnSpPr/>
            <p:nvPr/>
          </p:nvCxnSpPr>
          <p:spPr>
            <a:xfrm flipV="1">
              <a:off x="443283" y="2616350"/>
              <a:ext cx="729218" cy="377867"/>
            </a:xfrm>
            <a:prstGeom prst="line">
              <a:avLst/>
            </a:prstGeom>
            <a:effectLst>
              <a:glow rad="76200">
                <a:schemeClr val="accent1">
                  <a:satMod val="175000"/>
                  <a:alpha val="2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V="1">
              <a:off x="418235" y="2325203"/>
              <a:ext cx="624542" cy="194249"/>
            </a:xfrm>
            <a:prstGeom prst="line">
              <a:avLst/>
            </a:prstGeom>
            <a:effectLst>
              <a:glow rad="76200">
                <a:schemeClr val="accent1">
                  <a:satMod val="175000"/>
                  <a:alpha val="2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8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98605" y="3524087"/>
            <a:ext cx="524359" cy="54353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50" name="Group 249"/>
          <p:cNvGrpSpPr/>
          <p:nvPr/>
        </p:nvGrpSpPr>
        <p:grpSpPr>
          <a:xfrm>
            <a:off x="553668" y="4363213"/>
            <a:ext cx="8353483" cy="340370"/>
            <a:chOff x="756865" y="4363211"/>
            <a:chExt cx="8353484" cy="340370"/>
          </a:xfrm>
        </p:grpSpPr>
        <p:sp>
          <p:nvSpPr>
            <p:cNvPr id="25" name="TextBox 24"/>
            <p:cNvSpPr txBox="1"/>
            <p:nvPr/>
          </p:nvSpPr>
          <p:spPr>
            <a:xfrm>
              <a:off x="756865" y="4365027"/>
              <a:ext cx="705742" cy="338554"/>
            </a:xfrm>
            <a:prstGeom prst="rect">
              <a:avLst/>
            </a:prstGeom>
            <a:solidFill>
              <a:srgbClr val="00CC99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Video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165845" y="4365027"/>
              <a:ext cx="766155" cy="33855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BYOD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5127593" y="4365027"/>
              <a:ext cx="572492" cy="3385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B2B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540442" y="4365027"/>
              <a:ext cx="880169" cy="338554"/>
            </a:xfrm>
            <a:prstGeom prst="rect">
              <a:avLst/>
            </a:prstGeom>
            <a:solidFill>
              <a:srgbClr val="857B16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Mobility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6147198" y="4365027"/>
              <a:ext cx="1355660" cy="338554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Virtualization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7545698" y="4363211"/>
              <a:ext cx="1564651" cy="338554"/>
            </a:xfrm>
            <a:prstGeom prst="rect">
              <a:avLst/>
            </a:prstGeom>
            <a:solidFill>
              <a:srgbClr val="996D3B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Contact Center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400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/>
          <p:nvPr/>
        </p:nvSpPr>
        <p:spPr>
          <a:xfrm>
            <a:off x="1419381" y="1801058"/>
            <a:ext cx="7511921" cy="2034000"/>
          </a:xfrm>
          <a:custGeom>
            <a:avLst/>
            <a:gdLst>
              <a:gd name="connsiteX0" fmla="*/ 0 w 7511921"/>
              <a:gd name="connsiteY0" fmla="*/ 3826756 h 3835057"/>
              <a:gd name="connsiteX1" fmla="*/ 2100017 w 7511921"/>
              <a:gd name="connsiteY1" fmla="*/ 0 h 3835057"/>
              <a:gd name="connsiteX2" fmla="*/ 5544710 w 7511921"/>
              <a:gd name="connsiteY2" fmla="*/ 24903 h 3835057"/>
              <a:gd name="connsiteX3" fmla="*/ 7511921 w 7511921"/>
              <a:gd name="connsiteY3" fmla="*/ 3835057 h 3835057"/>
              <a:gd name="connsiteX4" fmla="*/ 0 w 7511921"/>
              <a:gd name="connsiteY4" fmla="*/ 3826756 h 383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11921" h="3835057">
                <a:moveTo>
                  <a:pt x="0" y="3826756"/>
                </a:moveTo>
                <a:lnTo>
                  <a:pt x="2100017" y="0"/>
                </a:lnTo>
                <a:lnTo>
                  <a:pt x="5544710" y="24903"/>
                </a:lnTo>
                <a:lnTo>
                  <a:pt x="7511921" y="3835057"/>
                </a:lnTo>
                <a:lnTo>
                  <a:pt x="0" y="382675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56000"/>
                </a:schemeClr>
              </a:gs>
              <a:gs pos="58000">
                <a:schemeClr val="bg1">
                  <a:alpha val="55000"/>
                </a:schemeClr>
              </a:gs>
              <a:gs pos="77000">
                <a:schemeClr val="bg1">
                  <a:alpha val="74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rtlCol="0" anchor="ctr"/>
          <a:lstStyle/>
          <a:p>
            <a:pPr algn="ctr"/>
            <a:endParaRPr lang="en-US" dirty="0" smtClean="0"/>
          </a:p>
        </p:txBody>
      </p:sp>
      <p:sp>
        <p:nvSpPr>
          <p:cNvPr id="62" name="UC cylinder"/>
          <p:cNvSpPr txBox="1">
            <a:spLocks noChangeArrowheads="1"/>
          </p:cNvSpPr>
          <p:nvPr/>
        </p:nvSpPr>
        <p:spPr bwMode="auto">
          <a:xfrm>
            <a:off x="1418689" y="4031361"/>
            <a:ext cx="7522480" cy="697210"/>
          </a:xfrm>
          <a:prstGeom prst="can">
            <a:avLst>
              <a:gd name="adj" fmla="val 41028"/>
            </a:avLst>
          </a:prstGeom>
          <a:gradFill>
            <a:gsLst>
              <a:gs pos="55000">
                <a:srgbClr val="ECDA27">
                  <a:alpha val="84000"/>
                </a:srgbClr>
              </a:gs>
              <a:gs pos="100000">
                <a:schemeClr val="accent5"/>
              </a:gs>
              <a:gs pos="0">
                <a:srgbClr val="903C16"/>
              </a:gs>
            </a:gsLst>
            <a:lin ang="16200000" scaled="0"/>
          </a:gradFill>
          <a:ln w="9525">
            <a:solidFill>
              <a:srgbClr val="AAC1D8">
                <a:alpha val="30000"/>
              </a:srgbClr>
            </a:solidFill>
            <a:miter lim="800000"/>
            <a:headEnd/>
            <a:tailEnd/>
          </a:ln>
          <a:effectLst/>
        </p:spPr>
        <p:txBody>
          <a:bodyPr wrap="square" lIns="182797" tIns="274189" rIns="182797" bIns="91396" anchor="ctr" anchorCtr="0">
            <a:noAutofit/>
          </a:bodyPr>
          <a:lstStyle>
            <a:defPPr>
              <a:defRPr lang="en-US"/>
            </a:defPPr>
            <a:lvl2pPr marL="0" lvl="1" indent="0" algn="ctr">
              <a:lnSpc>
                <a:spcPct val="100000"/>
              </a:lnSpc>
              <a:spcAft>
                <a:spcPts val="1800"/>
              </a:spcAft>
              <a:buFont typeface="Wingdings" pitchFamily="2" charset="2"/>
              <a:buNone/>
              <a:defRPr sz="1200" b="1">
                <a:solidFill>
                  <a:srgbClr val="FFFFFF"/>
                </a:solidFill>
              </a:defRPr>
            </a:lvl2pPr>
          </a:lstStyle>
          <a:p>
            <a:pPr algn="ctr" defTabSz="913982"/>
            <a:r>
              <a:rPr lang="en-US" sz="1200" dirty="0">
                <a:solidFill>
                  <a:srgbClr val="FFFFFF"/>
                </a:solidFill>
              </a:rPr>
              <a:t>Migration SWAT Team              Engineering Escalation              Upgrade Services</a:t>
            </a:r>
          </a:p>
          <a:p>
            <a:pPr algn="ctr" defTabSz="913982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63" name="contact  cylinder"/>
          <p:cNvSpPr txBox="1">
            <a:spLocks noChangeArrowheads="1"/>
          </p:cNvSpPr>
          <p:nvPr/>
        </p:nvSpPr>
        <p:spPr bwMode="auto">
          <a:xfrm>
            <a:off x="1418687" y="3693951"/>
            <a:ext cx="7522480" cy="634861"/>
          </a:xfrm>
          <a:prstGeom prst="can">
            <a:avLst>
              <a:gd name="adj" fmla="val 43229"/>
            </a:avLst>
          </a:prstGeom>
          <a:gradFill>
            <a:gsLst>
              <a:gs pos="48000">
                <a:schemeClr val="tx2">
                  <a:lumMod val="75000"/>
                </a:schemeClr>
              </a:gs>
              <a:gs pos="100000">
                <a:schemeClr val="accent1"/>
              </a:gs>
              <a:gs pos="0">
                <a:schemeClr val="tx1"/>
              </a:gs>
            </a:gsLst>
            <a:lin ang="16200000" scaled="0"/>
          </a:gradFill>
          <a:ln w="9525">
            <a:solidFill>
              <a:srgbClr val="AAC1D8">
                <a:alpha val="30000"/>
              </a:srgbClr>
            </a:solidFill>
            <a:miter lim="800000"/>
            <a:headEnd/>
            <a:tailEnd/>
          </a:ln>
          <a:effectLst/>
        </p:spPr>
        <p:txBody>
          <a:bodyPr wrap="square" lIns="182797" tIns="274189" rIns="182797" bIns="91396" anchor="ctr" anchorCtr="0">
            <a:noAutofit/>
          </a:bodyPr>
          <a:lstStyle>
            <a:defPPr>
              <a:defRPr lang="en-US"/>
            </a:defPPr>
            <a:lvl2pPr marL="0" lvl="1" indent="0" algn="ctr">
              <a:lnSpc>
                <a:spcPct val="100000"/>
              </a:lnSpc>
              <a:spcAft>
                <a:spcPts val="1800"/>
              </a:spcAft>
              <a:buFont typeface="Wingdings" pitchFamily="2" charset="2"/>
              <a:buNone/>
              <a:defRPr sz="1200" b="1">
                <a:solidFill>
                  <a:srgbClr val="FFFFFF"/>
                </a:solidFill>
              </a:defRPr>
            </a:lvl2pPr>
          </a:lstStyle>
          <a:p>
            <a:pPr algn="ctr" defTabSz="913982"/>
            <a:r>
              <a:rPr lang="en-US" sz="1200" dirty="0">
                <a:solidFill>
                  <a:srgbClr val="FFFFFF"/>
                </a:solidFill>
              </a:rPr>
              <a:t>PDI Help Desk                           Drive to 9 TAC             Upgrade Resource Center</a:t>
            </a:r>
          </a:p>
          <a:p>
            <a:pPr algn="ctr" defTabSz="913982"/>
            <a:endParaRPr lang="en-US" sz="1200" dirty="0">
              <a:solidFill>
                <a:srgbClr val="FFFFFF"/>
              </a:solidFill>
            </a:endParaRPr>
          </a:p>
        </p:txBody>
      </p:sp>
      <p:cxnSp>
        <p:nvCxnSpPr>
          <p:cNvPr id="98" name="Straight Connector 97"/>
          <p:cNvCxnSpPr>
            <a:endCxn id="85" idx="1"/>
          </p:cNvCxnSpPr>
          <p:nvPr/>
        </p:nvCxnSpPr>
        <p:spPr>
          <a:xfrm flipV="1">
            <a:off x="2848743" y="651665"/>
            <a:ext cx="1699419" cy="405745"/>
          </a:xfrm>
          <a:prstGeom prst="line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2848754" y="2428997"/>
            <a:ext cx="1614721" cy="541982"/>
          </a:xfrm>
          <a:prstGeom prst="line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ight Arrow 1"/>
          <p:cNvSpPr/>
          <p:nvPr/>
        </p:nvSpPr>
        <p:spPr>
          <a:xfrm>
            <a:off x="1612650" y="1498227"/>
            <a:ext cx="540503" cy="527922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96" tIns="45698" rIns="91396" bIns="45698" rtlCol="0" anchor="ctr"/>
          <a:lstStyle/>
          <a:p>
            <a:pPr algn="ctr"/>
            <a:endParaRPr lang="en-US" dirty="0" smtClean="0"/>
          </a:p>
        </p:txBody>
      </p:sp>
      <p:sp>
        <p:nvSpPr>
          <p:cNvPr id="48" name="TextBox 47"/>
          <p:cNvSpPr txBox="1"/>
          <p:nvPr/>
        </p:nvSpPr>
        <p:spPr>
          <a:xfrm>
            <a:off x="3194637" y="2696195"/>
            <a:ext cx="868597" cy="461665"/>
          </a:xfrm>
          <a:prstGeom prst="rect">
            <a:avLst/>
          </a:prstGeom>
          <a:noFill/>
        </p:spPr>
        <p:txBody>
          <a:bodyPr wrap="none" lIns="91396" tIns="45698" rIns="91396" bIns="45698" rtlCol="0">
            <a:spAutoFit/>
          </a:bodyPr>
          <a:lstStyle/>
          <a:p>
            <a:pPr algn="ctr"/>
            <a:r>
              <a:rPr lang="en-US" sz="1200" b="1" dirty="0"/>
              <a:t>Gaps </a:t>
            </a:r>
          </a:p>
          <a:p>
            <a:pPr algn="ctr"/>
            <a:r>
              <a:rPr lang="en-US" sz="1200" b="1" dirty="0"/>
              <a:t>Identified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335195" y="535688"/>
            <a:ext cx="817426" cy="276999"/>
          </a:xfrm>
          <a:prstGeom prst="rect">
            <a:avLst/>
          </a:prstGeom>
          <a:noFill/>
        </p:spPr>
        <p:txBody>
          <a:bodyPr wrap="none" lIns="91396" tIns="45698" rIns="91396" bIns="45698" rtlCol="0">
            <a:spAutoFit/>
          </a:bodyPr>
          <a:lstStyle/>
          <a:p>
            <a:r>
              <a:rPr lang="en-US" sz="1200" b="1" dirty="0"/>
              <a:t>No Gaps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335195" y="3661860"/>
            <a:ext cx="4231891" cy="318036"/>
          </a:xfrm>
          <a:prstGeom prst="rect">
            <a:avLst/>
          </a:prstGeom>
        </p:spPr>
        <p:txBody>
          <a:bodyPr wrap="square" lIns="91396" tIns="45698" rIns="91396" bIns="45698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bg1"/>
                </a:solidFill>
                <a:ea typeface="MS PGothic" charset="0"/>
              </a:rPr>
              <a:t>Upgrade Resources and Support</a:t>
            </a:r>
          </a:p>
        </p:txBody>
      </p: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169038" y="41715"/>
            <a:ext cx="8588861" cy="628650"/>
          </a:xfrm>
        </p:spPr>
        <p:txBody>
          <a:bodyPr/>
          <a:lstStyle/>
          <a:p>
            <a:r>
              <a:rPr lang="en-US" dirty="0" smtClean="0"/>
              <a:t>Migration to 9.1(2) </a:t>
            </a:r>
            <a:br>
              <a:rPr lang="en-US" dirty="0" smtClean="0"/>
            </a:br>
            <a:r>
              <a:rPr lang="en-US" sz="2000" dirty="0"/>
              <a:t>Streamlining Upgrade Process</a:t>
            </a:r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3494496" y="1079130"/>
            <a:ext cx="1319774" cy="1377964"/>
          </a:xfrm>
          <a:custGeom>
            <a:avLst/>
            <a:gdLst>
              <a:gd name="connsiteX0" fmla="*/ 1062459 w 1079060"/>
              <a:gd name="connsiteY0" fmla="*/ 348641 h 1377964"/>
              <a:gd name="connsiteX1" fmla="*/ 0 w 1079060"/>
              <a:gd name="connsiteY1" fmla="*/ 0 h 1377964"/>
              <a:gd name="connsiteX2" fmla="*/ 16601 w 1079060"/>
              <a:gd name="connsiteY2" fmla="*/ 1377964 h 1377964"/>
              <a:gd name="connsiteX3" fmla="*/ 1079060 w 1079060"/>
              <a:gd name="connsiteY3" fmla="*/ 1070827 h 1377964"/>
              <a:gd name="connsiteX4" fmla="*/ 1062459 w 1079060"/>
              <a:gd name="connsiteY4" fmla="*/ 348641 h 137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060" h="1377964">
                <a:moveTo>
                  <a:pt x="1062459" y="348641"/>
                </a:moveTo>
                <a:lnTo>
                  <a:pt x="0" y="0"/>
                </a:lnTo>
                <a:lnTo>
                  <a:pt x="16601" y="1377964"/>
                </a:lnTo>
                <a:lnTo>
                  <a:pt x="1079060" y="1070827"/>
                </a:lnTo>
                <a:cubicBezTo>
                  <a:pt x="1076293" y="827331"/>
                  <a:pt x="1070760" y="340340"/>
                  <a:pt x="1062459" y="3486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  <a:alpha val="53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rtlCol="0" anchor="ctr"/>
          <a:lstStyle/>
          <a:p>
            <a:pPr algn="ctr"/>
            <a:endParaRPr lang="en-US" dirty="0" smtClean="0"/>
          </a:p>
        </p:txBody>
      </p:sp>
      <p:grpSp>
        <p:nvGrpSpPr>
          <p:cNvPr id="3" name="Group 79"/>
          <p:cNvGrpSpPr/>
          <p:nvPr/>
        </p:nvGrpSpPr>
        <p:grpSpPr>
          <a:xfrm>
            <a:off x="2234162" y="1081134"/>
            <a:ext cx="1371600" cy="1371600"/>
            <a:chOff x="6379" y="1324596"/>
            <a:chExt cx="1852957" cy="1300044"/>
          </a:xfrm>
        </p:grpSpPr>
        <p:sp>
          <p:nvSpPr>
            <p:cNvPr id="81" name="Rounded Rectangle 80"/>
            <p:cNvSpPr/>
            <p:nvPr/>
          </p:nvSpPr>
          <p:spPr>
            <a:xfrm>
              <a:off x="6379" y="1324596"/>
              <a:ext cx="1852957" cy="1300044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2" name="Rounded Rectangle 4"/>
            <p:cNvSpPr/>
            <p:nvPr/>
          </p:nvSpPr>
          <p:spPr>
            <a:xfrm>
              <a:off x="44456" y="1362673"/>
              <a:ext cx="1776803" cy="12238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algn="ctr" defTabSz="53315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dirty="0"/>
                <a:t>Readiness Assessment </a:t>
              </a:r>
              <a:r>
                <a:rPr lang="en-US" sz="1100" dirty="0"/>
                <a:t>(HW, SW, Applications, Licenses, Services)</a:t>
              </a:r>
            </a:p>
          </p:txBody>
        </p:sp>
      </p:grpSp>
      <p:sp>
        <p:nvSpPr>
          <p:cNvPr id="37" name="Freeform 36"/>
          <p:cNvSpPr/>
          <p:nvPr/>
        </p:nvSpPr>
        <p:spPr>
          <a:xfrm rot="10800000">
            <a:off x="5561312" y="1181724"/>
            <a:ext cx="1306297" cy="1377964"/>
          </a:xfrm>
          <a:custGeom>
            <a:avLst/>
            <a:gdLst>
              <a:gd name="connsiteX0" fmla="*/ 1062459 w 1079060"/>
              <a:gd name="connsiteY0" fmla="*/ 348641 h 1377964"/>
              <a:gd name="connsiteX1" fmla="*/ 0 w 1079060"/>
              <a:gd name="connsiteY1" fmla="*/ 0 h 1377964"/>
              <a:gd name="connsiteX2" fmla="*/ 16601 w 1079060"/>
              <a:gd name="connsiteY2" fmla="*/ 1377964 h 1377964"/>
              <a:gd name="connsiteX3" fmla="*/ 1079060 w 1079060"/>
              <a:gd name="connsiteY3" fmla="*/ 1070827 h 1377964"/>
              <a:gd name="connsiteX4" fmla="*/ 1062459 w 1079060"/>
              <a:gd name="connsiteY4" fmla="*/ 348641 h 137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060" h="1377964">
                <a:moveTo>
                  <a:pt x="1062459" y="348641"/>
                </a:moveTo>
                <a:lnTo>
                  <a:pt x="0" y="0"/>
                </a:lnTo>
                <a:lnTo>
                  <a:pt x="16601" y="1377964"/>
                </a:lnTo>
                <a:lnTo>
                  <a:pt x="1079060" y="1070827"/>
                </a:lnTo>
                <a:cubicBezTo>
                  <a:pt x="1076293" y="827331"/>
                  <a:pt x="1070760" y="340340"/>
                  <a:pt x="1062459" y="3486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  <a:alpha val="53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rtlCol="0" anchor="ctr"/>
          <a:lstStyle/>
          <a:p>
            <a:pPr algn="ctr"/>
            <a:endParaRPr lang="en-US" dirty="0" smtClean="0"/>
          </a:p>
        </p:txBody>
      </p:sp>
      <p:grpSp>
        <p:nvGrpSpPr>
          <p:cNvPr id="4" name="Group 104"/>
          <p:cNvGrpSpPr/>
          <p:nvPr/>
        </p:nvGrpSpPr>
        <p:grpSpPr>
          <a:xfrm>
            <a:off x="5923971" y="651656"/>
            <a:ext cx="2240538" cy="1902021"/>
            <a:chOff x="6480071" y="705256"/>
            <a:chExt cx="2240538" cy="1902021"/>
          </a:xfrm>
        </p:grpSpPr>
        <p:grpSp>
          <p:nvGrpSpPr>
            <p:cNvPr id="5" name="Group 91"/>
            <p:cNvGrpSpPr/>
            <p:nvPr/>
          </p:nvGrpSpPr>
          <p:grpSpPr>
            <a:xfrm>
              <a:off x="7349009" y="1235677"/>
              <a:ext cx="1371600" cy="1371600"/>
              <a:chOff x="2305" y="1440912"/>
              <a:chExt cx="2427851" cy="1213925"/>
            </a:xfrm>
          </p:grpSpPr>
          <p:sp>
            <p:nvSpPr>
              <p:cNvPr id="93" name="Rounded Rectangle 92"/>
              <p:cNvSpPr/>
              <p:nvPr/>
            </p:nvSpPr>
            <p:spPr>
              <a:xfrm>
                <a:off x="2305" y="1440912"/>
                <a:ext cx="2427851" cy="1213925"/>
              </a:xfrm>
              <a:prstGeom prst="roundRect">
                <a:avLst>
                  <a:gd name="adj" fmla="val 10000"/>
                </a:avLst>
              </a:prstGeom>
              <a:solidFill>
                <a:schemeClr val="tx2"/>
              </a:solidFill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4" name="Rounded Rectangle 4"/>
              <p:cNvSpPr/>
              <p:nvPr/>
            </p:nvSpPr>
            <p:spPr>
              <a:xfrm>
                <a:off x="37860" y="1476467"/>
                <a:ext cx="2356740" cy="114281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algn="ctr" defTabSz="53315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dirty="0"/>
                  <a:t>Upgrade &amp; Update Licenses</a:t>
                </a:r>
              </a:p>
            </p:txBody>
          </p:sp>
        </p:grpSp>
        <p:cxnSp>
          <p:nvCxnSpPr>
            <p:cNvPr id="100" name="Straight Connector 99"/>
            <p:cNvCxnSpPr>
              <a:stCxn id="85" idx="3"/>
              <a:endCxn id="93" idx="0"/>
            </p:cNvCxnSpPr>
            <p:nvPr/>
          </p:nvCxnSpPr>
          <p:spPr>
            <a:xfrm>
              <a:off x="6480071" y="705256"/>
              <a:ext cx="1554738" cy="530421"/>
            </a:xfrm>
            <a:prstGeom prst="line">
              <a:avLst/>
            </a:prstGeom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Freeform 37"/>
          <p:cNvSpPr/>
          <p:nvPr/>
        </p:nvSpPr>
        <p:spPr>
          <a:xfrm rot="16200000">
            <a:off x="4772012" y="1484259"/>
            <a:ext cx="760868" cy="1377964"/>
          </a:xfrm>
          <a:custGeom>
            <a:avLst/>
            <a:gdLst>
              <a:gd name="connsiteX0" fmla="*/ 1062459 w 1079060"/>
              <a:gd name="connsiteY0" fmla="*/ 348641 h 1377964"/>
              <a:gd name="connsiteX1" fmla="*/ 0 w 1079060"/>
              <a:gd name="connsiteY1" fmla="*/ 0 h 1377964"/>
              <a:gd name="connsiteX2" fmla="*/ 16601 w 1079060"/>
              <a:gd name="connsiteY2" fmla="*/ 1377964 h 1377964"/>
              <a:gd name="connsiteX3" fmla="*/ 1079060 w 1079060"/>
              <a:gd name="connsiteY3" fmla="*/ 1070827 h 1377964"/>
              <a:gd name="connsiteX4" fmla="*/ 1062459 w 1079060"/>
              <a:gd name="connsiteY4" fmla="*/ 348641 h 137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060" h="1377964">
                <a:moveTo>
                  <a:pt x="1062459" y="348641"/>
                </a:moveTo>
                <a:lnTo>
                  <a:pt x="0" y="0"/>
                </a:lnTo>
                <a:lnTo>
                  <a:pt x="16601" y="1377964"/>
                </a:lnTo>
                <a:lnTo>
                  <a:pt x="1079060" y="1070827"/>
                </a:lnTo>
                <a:cubicBezTo>
                  <a:pt x="1076293" y="827331"/>
                  <a:pt x="1070760" y="340340"/>
                  <a:pt x="1062459" y="3486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  <a:alpha val="53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rtlCol="0" anchor="ctr"/>
          <a:lstStyle/>
          <a:p>
            <a:pPr algn="ctr"/>
            <a:endParaRPr lang="en-US" dirty="0" smtClean="0"/>
          </a:p>
        </p:txBody>
      </p:sp>
      <p:grpSp>
        <p:nvGrpSpPr>
          <p:cNvPr id="6" name="Group 88"/>
          <p:cNvGrpSpPr/>
          <p:nvPr/>
        </p:nvGrpSpPr>
        <p:grpSpPr>
          <a:xfrm>
            <a:off x="4463464" y="2513779"/>
            <a:ext cx="1417320" cy="914400"/>
            <a:chOff x="2305" y="1440912"/>
            <a:chExt cx="2427851" cy="1213925"/>
          </a:xfrm>
        </p:grpSpPr>
        <p:sp>
          <p:nvSpPr>
            <p:cNvPr id="90" name="Rounded Rectangle 89"/>
            <p:cNvSpPr/>
            <p:nvPr/>
          </p:nvSpPr>
          <p:spPr>
            <a:xfrm>
              <a:off x="2305" y="1440912"/>
              <a:ext cx="2427851" cy="1213925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5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1" name="Rounded Rectangle 4"/>
            <p:cNvSpPr/>
            <p:nvPr/>
          </p:nvSpPr>
          <p:spPr>
            <a:xfrm>
              <a:off x="37860" y="1476467"/>
              <a:ext cx="2356741" cy="11428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algn="ctr" defTabSz="53315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dirty="0"/>
                <a:t>Upgrade Server, Endpoints, Applications, Licenses, UCSS, ESW</a:t>
              </a:r>
            </a:p>
          </p:txBody>
        </p:sp>
      </p:grpSp>
      <p:sp>
        <p:nvSpPr>
          <p:cNvPr id="40" name="Freeform 39"/>
          <p:cNvSpPr/>
          <p:nvPr/>
        </p:nvSpPr>
        <p:spPr>
          <a:xfrm rot="5400000">
            <a:off x="4857155" y="731643"/>
            <a:ext cx="760868" cy="1377964"/>
          </a:xfrm>
          <a:custGeom>
            <a:avLst/>
            <a:gdLst>
              <a:gd name="connsiteX0" fmla="*/ 1062459 w 1079060"/>
              <a:gd name="connsiteY0" fmla="*/ 348641 h 1377964"/>
              <a:gd name="connsiteX1" fmla="*/ 0 w 1079060"/>
              <a:gd name="connsiteY1" fmla="*/ 0 h 1377964"/>
              <a:gd name="connsiteX2" fmla="*/ 16601 w 1079060"/>
              <a:gd name="connsiteY2" fmla="*/ 1377964 h 1377964"/>
              <a:gd name="connsiteX3" fmla="*/ 1079060 w 1079060"/>
              <a:gd name="connsiteY3" fmla="*/ 1070827 h 1377964"/>
              <a:gd name="connsiteX4" fmla="*/ 1062459 w 1079060"/>
              <a:gd name="connsiteY4" fmla="*/ 348641 h 137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060" h="1377964">
                <a:moveTo>
                  <a:pt x="1062459" y="348641"/>
                </a:moveTo>
                <a:lnTo>
                  <a:pt x="0" y="0"/>
                </a:lnTo>
                <a:lnTo>
                  <a:pt x="16601" y="1377964"/>
                </a:lnTo>
                <a:lnTo>
                  <a:pt x="1079060" y="1070827"/>
                </a:lnTo>
                <a:cubicBezTo>
                  <a:pt x="1076293" y="827331"/>
                  <a:pt x="1070760" y="340340"/>
                  <a:pt x="1062459" y="3486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  <a:alpha val="53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rtlCol="0" anchor="ctr"/>
          <a:lstStyle/>
          <a:p>
            <a:pPr algn="ctr"/>
            <a:endParaRPr lang="en-US" dirty="0" smtClean="0"/>
          </a:p>
        </p:txBody>
      </p:sp>
      <p:sp>
        <p:nvSpPr>
          <p:cNvPr id="77" name="Oval 76"/>
          <p:cNvSpPr/>
          <p:nvPr/>
        </p:nvSpPr>
        <p:spPr>
          <a:xfrm>
            <a:off x="4349278" y="1198512"/>
            <a:ext cx="1655602" cy="1291254"/>
          </a:xfrm>
          <a:prstGeom prst="ellipse">
            <a:avLst/>
          </a:prstGeom>
          <a:gradFill rotWithShape="1">
            <a:gsLst>
              <a:gs pos="47000">
                <a:schemeClr val="accent2">
                  <a:lumMod val="75000"/>
                  <a:alpha val="88000"/>
                </a:schemeClr>
              </a:gs>
              <a:gs pos="100000">
                <a:schemeClr val="accent6">
                  <a:lumMod val="20000"/>
                  <a:lumOff val="8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lIns="91364" tIns="45683" rIns="91364" bIns="45683"/>
          <a:lstStyle/>
          <a:p>
            <a:pPr defTabSz="913677"/>
            <a:r>
              <a:rPr lang="en-US" sz="1900" dirty="0">
                <a:solidFill>
                  <a:srgbClr val="0096D6"/>
                </a:solidFill>
              </a:rPr>
              <a:t>      </a:t>
            </a:r>
          </a:p>
        </p:txBody>
      </p:sp>
      <p:sp>
        <p:nvSpPr>
          <p:cNvPr id="85" name="Rounded Rectangle 4"/>
          <p:cNvSpPr/>
          <p:nvPr/>
        </p:nvSpPr>
        <p:spPr>
          <a:xfrm>
            <a:off x="4548164" y="221246"/>
            <a:ext cx="1375809" cy="86083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15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Download 9.1(2) SW </a:t>
            </a:r>
          </a:p>
        </p:txBody>
      </p:sp>
      <p:sp>
        <p:nvSpPr>
          <p:cNvPr id="68" name="Oval 67"/>
          <p:cNvSpPr>
            <a:spLocks noChangeAspect="1" noChangeArrowheads="1"/>
          </p:cNvSpPr>
          <p:nvPr/>
        </p:nvSpPr>
        <p:spPr bwMode="auto">
          <a:xfrm rot="10800000" flipV="1">
            <a:off x="4340984" y="1784459"/>
            <a:ext cx="824226" cy="33300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9050" algn="ctr">
            <a:solidFill>
              <a:srgbClr val="969696"/>
            </a:solidFill>
            <a:round/>
            <a:headEnd/>
            <a:tailEnd/>
          </a:ln>
        </p:spPr>
        <p:txBody>
          <a:bodyPr wrap="square" lIns="82091" tIns="41039" rIns="82091" bIns="41039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Partner</a:t>
            </a:r>
          </a:p>
        </p:txBody>
      </p:sp>
      <p:sp>
        <p:nvSpPr>
          <p:cNvPr id="71" name="Oval 70"/>
          <p:cNvSpPr>
            <a:spLocks noChangeAspect="1" noChangeArrowheads="1"/>
          </p:cNvSpPr>
          <p:nvPr/>
        </p:nvSpPr>
        <p:spPr bwMode="auto">
          <a:xfrm rot="10800000" flipV="1">
            <a:off x="4641036" y="1459805"/>
            <a:ext cx="1082445" cy="33300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9050" algn="ctr">
            <a:solidFill>
              <a:srgbClr val="969696"/>
            </a:solidFill>
            <a:round/>
            <a:headEnd/>
            <a:tailEnd/>
          </a:ln>
        </p:spPr>
        <p:txBody>
          <a:bodyPr wrap="square" lIns="82091" tIns="41039" rIns="82091" bIns="41039" anchor="ctr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Customer</a:t>
            </a:r>
          </a:p>
        </p:txBody>
      </p:sp>
      <p:sp>
        <p:nvSpPr>
          <p:cNvPr id="72" name="Oval 71"/>
          <p:cNvSpPr>
            <a:spLocks noChangeAspect="1" noChangeArrowheads="1"/>
          </p:cNvSpPr>
          <p:nvPr/>
        </p:nvSpPr>
        <p:spPr bwMode="auto">
          <a:xfrm rot="10800000" flipV="1">
            <a:off x="5212689" y="1784456"/>
            <a:ext cx="824226" cy="33300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9050" algn="ctr">
            <a:solidFill>
              <a:srgbClr val="969696"/>
            </a:solidFill>
            <a:round/>
            <a:headEnd/>
            <a:tailEnd/>
          </a:ln>
        </p:spPr>
        <p:txBody>
          <a:bodyPr wrap="square" lIns="82091" tIns="41039" rIns="82091" bIns="41039" anchor="ctr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AS</a:t>
            </a:r>
          </a:p>
        </p:txBody>
      </p:sp>
      <p:grpSp>
        <p:nvGrpSpPr>
          <p:cNvPr id="7" name="Group 12"/>
          <p:cNvGrpSpPr/>
          <p:nvPr/>
        </p:nvGrpSpPr>
        <p:grpSpPr>
          <a:xfrm>
            <a:off x="62948" y="1156631"/>
            <a:ext cx="1285533" cy="1183362"/>
            <a:chOff x="2298286" y="3072521"/>
            <a:chExt cx="1685925" cy="1721729"/>
          </a:xfrm>
        </p:grpSpPr>
        <p:sp>
          <p:nvSpPr>
            <p:cNvPr id="43" name="Oval 42"/>
            <p:cNvSpPr>
              <a:spLocks noChangeArrowheads="1"/>
            </p:cNvSpPr>
            <p:nvPr/>
          </p:nvSpPr>
          <p:spPr bwMode="auto">
            <a:xfrm rot="18000000" flipV="1">
              <a:off x="2338761" y="3566143"/>
              <a:ext cx="1651000" cy="66375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</p:spPr>
          <p:txBody>
            <a:bodyPr wrap="square" lIns="82124" tIns="41061" rIns="82124" bIns="41061" anchor="ctr">
              <a:spAutoFit/>
            </a:bodyPr>
            <a:lstStyle/>
            <a:p>
              <a:endParaRPr lang="en-US" dirty="0"/>
            </a:p>
          </p:txBody>
        </p:sp>
        <p:grpSp>
          <p:nvGrpSpPr>
            <p:cNvPr id="8" name="Group 8"/>
            <p:cNvGrpSpPr/>
            <p:nvPr/>
          </p:nvGrpSpPr>
          <p:grpSpPr>
            <a:xfrm>
              <a:off x="2298286" y="3111500"/>
              <a:ext cx="1685925" cy="1682750"/>
              <a:chOff x="2298286" y="3111500"/>
              <a:chExt cx="1685925" cy="1682750"/>
            </a:xfrm>
          </p:grpSpPr>
          <p:sp>
            <p:nvSpPr>
              <p:cNvPr id="47" name="Oval 46"/>
              <p:cNvSpPr>
                <a:spLocks noChangeArrowheads="1"/>
              </p:cNvSpPr>
              <p:nvPr/>
            </p:nvSpPr>
            <p:spPr bwMode="auto">
              <a:xfrm rot="16200000" flipV="1">
                <a:off x="2299874" y="3109912"/>
                <a:ext cx="1682750" cy="1685925"/>
              </a:xfrm>
              <a:prstGeom prst="ellipse">
                <a:avLst/>
              </a:prstGeom>
              <a:solidFill>
                <a:schemeClr val="tx2"/>
              </a:solidFill>
              <a:ln w="25400" algn="ctr">
                <a:solidFill>
                  <a:srgbClr val="8A44AA"/>
                </a:solidFill>
                <a:round/>
                <a:headEnd/>
                <a:tailEnd/>
              </a:ln>
            </p:spPr>
            <p:txBody>
              <a:bodyPr wrap="none" lIns="73025" tIns="36511" rIns="73025" bIns="36511" anchor="ctr"/>
              <a:lstStyle/>
              <a:p>
                <a:endParaRPr lang="en-US" dirty="0"/>
              </a:p>
            </p:txBody>
          </p:sp>
          <p:sp>
            <p:nvSpPr>
              <p:cNvPr id="50" name="Text Box 7"/>
              <p:cNvSpPr txBox="1">
                <a:spLocks noChangeArrowheads="1"/>
              </p:cNvSpPr>
              <p:nvPr/>
            </p:nvSpPr>
            <p:spPr bwMode="auto">
              <a:xfrm>
                <a:off x="2412755" y="3394791"/>
                <a:ext cx="1428266" cy="1105807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2124" tIns="41061" rIns="82124" bIns="41061">
                <a:spAutoFit/>
              </a:bodyPr>
              <a:lstStyle/>
              <a:p>
                <a:pPr algn="ctr" defTabSz="814014"/>
                <a:r>
                  <a:rPr lang="en-US" sz="1100" dirty="0">
                    <a:solidFill>
                      <a:srgbClr val="FFFFFF"/>
                    </a:solidFill>
                  </a:rPr>
                  <a:t>Customer</a:t>
                </a:r>
              </a:p>
              <a:p>
                <a:pPr algn="ctr" defTabSz="814014"/>
                <a:r>
                  <a:rPr lang="en-US" sz="1100" dirty="0">
                    <a:solidFill>
                      <a:srgbClr val="FFFFFF"/>
                    </a:solidFill>
                  </a:rPr>
                  <a:t>Decides to </a:t>
                </a:r>
              </a:p>
              <a:p>
                <a:pPr algn="ctr" defTabSz="814014"/>
                <a:r>
                  <a:rPr lang="en-US" sz="1100" dirty="0">
                    <a:solidFill>
                      <a:srgbClr val="FFFFFF"/>
                    </a:solidFill>
                  </a:rPr>
                  <a:t>Upgrade to </a:t>
                </a:r>
              </a:p>
              <a:p>
                <a:pPr algn="ctr" defTabSz="814014"/>
                <a:r>
                  <a:rPr lang="en-US" sz="1100" dirty="0">
                    <a:solidFill>
                      <a:srgbClr val="FFFFFF"/>
                    </a:solidFill>
                  </a:rPr>
                  <a:t>CUCM 9.1(2)</a:t>
                </a:r>
              </a:p>
            </p:txBody>
          </p:sp>
        </p:grpSp>
      </p:grpSp>
      <p:cxnSp>
        <p:nvCxnSpPr>
          <p:cNvPr id="59" name="Straight Connector 58"/>
          <p:cNvCxnSpPr>
            <a:stCxn id="93" idx="2"/>
          </p:cNvCxnSpPr>
          <p:nvPr/>
        </p:nvCxnSpPr>
        <p:spPr>
          <a:xfrm flipH="1">
            <a:off x="5880785" y="2553678"/>
            <a:ext cx="1597924" cy="417305"/>
          </a:xfrm>
          <a:prstGeom prst="line">
            <a:avLst/>
          </a:prstGeom>
          <a:ln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34178" y="2295481"/>
            <a:ext cx="877276" cy="230832"/>
          </a:xfrm>
          <a:prstGeom prst="rect">
            <a:avLst/>
          </a:prstGeom>
          <a:noFill/>
        </p:spPr>
        <p:txBody>
          <a:bodyPr wrap="none" lIns="91396" tIns="45698" rIns="91396" bIns="45698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</a:rPr>
              <a:t>Remediation</a:t>
            </a:r>
          </a:p>
        </p:txBody>
      </p:sp>
    </p:spTree>
    <p:extLst>
      <p:ext uri="{BB962C8B-B14F-4D97-AF65-F5344CB8AC3E}">
        <p14:creationId xmlns:p14="http://schemas.microsoft.com/office/powerpoint/2010/main" val="119964264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7" y="25864"/>
            <a:ext cx="8588861" cy="628650"/>
          </a:xfrm>
        </p:spPr>
        <p:txBody>
          <a:bodyPr/>
          <a:lstStyle/>
          <a:p>
            <a:r>
              <a:rPr lang="en-US" sz="2800" dirty="0"/>
              <a:t>Drive to 9 Key Upgrade Process Simplifications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041781769"/>
              </p:ext>
            </p:extLst>
          </p:nvPr>
        </p:nvGraphicFramePr>
        <p:xfrm>
          <a:off x="381798" y="843756"/>
          <a:ext cx="8095693" cy="380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745507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vQGs.P4r0SFm5q851NGK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Counterrotating Panels"/>
  <p:tag name="POWER3D IMAGE0" val="PWRTRANS.TGA"/>
  <p:tag name="POWER3D OPTIONS" val="Medium "/>
  <p:tag name="POWER3D TRANSITION" val="DemoCrPanels.p3d 0"/>
</p:tagLst>
</file>

<file path=ppt/theme/theme1.xml><?xml version="1.0" encoding="utf-8"?>
<a:theme xmlns:a="http://schemas.openxmlformats.org/drawingml/2006/main" name="Cisco_Arial_16x9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0.xml><?xml version="1.0" encoding="utf-8"?>
<a:theme xmlns:a="http://schemas.openxmlformats.org/drawingml/2006/main" name="Cisco Arial 4x3 template_dark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isco_Arial_16x9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2_Cisco_Arial_16x9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3_Cisco_Arial_16x9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4_Cisco_Arial_16x9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5_Cisco_Arial_16x9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7.xml><?xml version="1.0" encoding="utf-8"?>
<a:theme xmlns:a="http://schemas.openxmlformats.org/drawingml/2006/main" name="Cisco White Background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8.xml><?xml version="1.0" encoding="utf-8"?>
<a:theme xmlns:a="http://schemas.openxmlformats.org/drawingml/2006/main" name="1_Cisco White Background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9.xml><?xml version="1.0" encoding="utf-8"?>
<a:theme xmlns:a="http://schemas.openxmlformats.org/drawingml/2006/main" name="2_Cisco White Background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Cisco_Arial_16x9.thmx</Template>
  <TotalTime>83706</TotalTime>
  <Words>4318</Words>
  <Application>Microsoft Macintosh PowerPoint</Application>
  <PresentationFormat>On-screen Show (16:9)</PresentationFormat>
  <Paragraphs>797</Paragraphs>
  <Slides>54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54</vt:i4>
      </vt:variant>
    </vt:vector>
  </HeadingPairs>
  <TitlesOfParts>
    <vt:vector size="64" baseType="lpstr">
      <vt:lpstr>Cisco_Arial_16x9</vt:lpstr>
      <vt:lpstr>1_Cisco_Arial_16x9</vt:lpstr>
      <vt:lpstr>2_Cisco_Arial_16x9</vt:lpstr>
      <vt:lpstr>3_Cisco_Arial_16x9</vt:lpstr>
      <vt:lpstr>4_Cisco_Arial_16x9</vt:lpstr>
      <vt:lpstr>5_Cisco_Arial_16x9</vt:lpstr>
      <vt:lpstr>Cisco White Background</vt:lpstr>
      <vt:lpstr>1_Cisco White Background</vt:lpstr>
      <vt:lpstr>2_Cisco White Background</vt:lpstr>
      <vt:lpstr>Cisco Arial 4x3 template_dark</vt:lpstr>
      <vt:lpstr>Drive to 9 CUCM Install Base Upgrade Program  Technical Training</vt:lpstr>
      <vt:lpstr>Drive to 9 - Objective</vt:lpstr>
      <vt:lpstr>Drive to 9 Program</vt:lpstr>
      <vt:lpstr>What is in it for the Customer?</vt:lpstr>
      <vt:lpstr>Customer Install Base – Version Distribution</vt:lpstr>
      <vt:lpstr>Cisco Unified CM: Features Matrix</vt:lpstr>
      <vt:lpstr>Cisco Unified CM 9.1 Architecture</vt:lpstr>
      <vt:lpstr>Migration to 9.1(2)  Streamlining Upgrade Process</vt:lpstr>
      <vt:lpstr>Drive to 9 Key Upgrade Process Simplifications</vt:lpstr>
      <vt:lpstr>Upgrade Steps</vt:lpstr>
      <vt:lpstr>Upgrade Procedure Step By Step Instructions</vt:lpstr>
      <vt:lpstr>PowerPoint Presentation</vt:lpstr>
      <vt:lpstr>Upgrade Procedure Step By Step Instructions</vt:lpstr>
      <vt:lpstr>License Count Utility</vt:lpstr>
      <vt:lpstr>License Count Utility</vt:lpstr>
      <vt:lpstr>Upgrade Procedure Step By Step Instructions</vt:lpstr>
      <vt:lpstr>Follow the Simplified Upgrade Procedure Customized Collateral for Upgrade Procedures</vt:lpstr>
      <vt:lpstr>Types of Upgrade</vt:lpstr>
      <vt:lpstr>CUCM-Direct Upgrades</vt:lpstr>
      <vt:lpstr>Direct Upgrade Paths</vt:lpstr>
      <vt:lpstr>Direct Upgrade High Level Steps</vt:lpstr>
      <vt:lpstr>Upgrade firmware</vt:lpstr>
      <vt:lpstr>Verify Database replication</vt:lpstr>
      <vt:lpstr>DRS Backup</vt:lpstr>
      <vt:lpstr>Perform Upgrade</vt:lpstr>
      <vt:lpstr>Apply Licenses</vt:lpstr>
      <vt:lpstr>Apply Licenses</vt:lpstr>
      <vt:lpstr>Types of Upgrade</vt:lpstr>
      <vt:lpstr>CUCM High Availability (HA) Upgrade</vt:lpstr>
      <vt:lpstr>High Availability - Supported Upgrade Paths</vt:lpstr>
      <vt:lpstr>High Level Block Diagram Upgrade from CUCM 6.1(2) – 6.1(5), 7.0(1) – 7.1(3), 8.0(1) </vt:lpstr>
      <vt:lpstr>High Level Block Diagram Upgrade from CUCM 7.1(5) </vt:lpstr>
      <vt:lpstr>High Level Block Diagram Upgrade from CUCM 8.0(2) – 9.0(x) </vt:lpstr>
      <vt:lpstr>Virtualization Considerations</vt:lpstr>
      <vt:lpstr>Types of Upgrade</vt:lpstr>
      <vt:lpstr>CUCM Jump Upgrade</vt:lpstr>
      <vt:lpstr>Jump Upgrade Benefits</vt:lpstr>
      <vt:lpstr>Install matching CUCM nodes on VM in the lab</vt:lpstr>
      <vt:lpstr>High Level Process</vt:lpstr>
      <vt:lpstr>LabNet Reference</vt:lpstr>
      <vt:lpstr>PowerPoint Presentation</vt:lpstr>
      <vt:lpstr>PowerPoint Presentation</vt:lpstr>
      <vt:lpstr>PowerPoint Presentation</vt:lpstr>
      <vt:lpstr>Troubleshooting: Partition Alignment Message</vt:lpstr>
      <vt:lpstr>CUCM Upgrade from 4.x / 5.x</vt:lpstr>
      <vt:lpstr>PowerPoint Presentation</vt:lpstr>
      <vt:lpstr>License Migration Steps using ELM – Step 1</vt:lpstr>
      <vt:lpstr>License Migration steps using ELM – Step 2</vt:lpstr>
      <vt:lpstr>License Migration steps using ELM  - Step 3</vt:lpstr>
      <vt:lpstr>License Migration steps using ELM – Step 4</vt:lpstr>
      <vt:lpstr>License Migration steps using ELM – Step 5</vt:lpstr>
      <vt:lpstr>License Migration steps using ELM – Step 6</vt:lpstr>
      <vt:lpstr>Reference Materials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oreProperties xmlns="http://schemas.openxmlformats.org/package/2006/metadata/core-properties" xmlns:cp="http://schemas.openxmlformats.org/package/2006/metadata/core-properties" xmlns:dc="http://purl.org/dc/elements/1.1/" xmlns:dcterms="http://purl.org/dc/terms/" xmlns:xsi="http://www.w3.org/2001/XMLSchema-instance">
  <dcterms:created xsi:type="dcterms:W3CDTF">2013-02-05T04:34:24Z</dcterms:created>
  <dc:creator>shilpa@cisco.com</dc:creator>
  <lastModifiedBy>Shilpa</lastModifiedBy>
  <lastPrinted>2013-02-05T04:34:24Z</lastPrinted>
  <dcterms:modified xsi:type="dcterms:W3CDTF">2013-07-18T20:49:38Z</dcterms:modified>
  <revision>1439</revision>
  <dc:title>Drive to 9 TOI to TAC PDI AS</dc:title>
</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com.versly.content.uuid" pid="2">
    <vt:lpwstr>5bb6f321-533f-483e-8d1c-3b840ae7eea9</vt:lpwstr>
  </property>
  <property fmtid="{D5CDD505-2E9C-101B-9397-08002B2CF9AE}" name="com.versly.space.uuid" pid="3">
    <vt:lpwstr>5bb6f321-533f-483e-8d1c-3b840ae7eea9</vt:lpwstr>
  </property>
  <property fmtid="{D5CDD505-2E9C-101B-9397-08002B2CF9AE}" name="com.versly.content.version" pid="4">
    <vt:lpwstr>1</vt:lpwstr>
  </property>
  <property fmtid="{D5CDD505-2E9C-101B-9397-08002B2CF9AE}" name="assetId" pid="5">
    <vt:lpwstr>0</vt:lpwstr>
  </property>
  <property fmtid="{D5CDD505-2E9C-101B-9397-08002B2CF9AE}" name="repositoryId" pid="6">
    <vt:lpwstr>405101023</vt:lpwstr>
  </property>
  <property fmtid="{D5CDD505-2E9C-101B-9397-08002B2CF9AE}" name="DV.Tracking" pid="7">
    <vt:lpwstr>true</vt:lpwstr>
  </property>
  <property fmtid="{D5CDD505-2E9C-101B-9397-08002B2CF9AE}" name="DV.DocumentId" pid="8">
    <vt:lpwstr>dfJVGAzddjcp4RQYWPxkGe</vt:lpwstr>
  </property>
  <property fmtid="{D5CDD505-2E9C-101B-9397-08002B2CF9AE}" name="DV.VersionId" pid="9">
    <vt:lpwstr>B77tMoNc3uhA1j1waseLCW</vt:lpwstr>
  </property>
  <property fmtid="{D5CDD505-2E9C-101B-9397-08002B2CF9AE}" name="DV.MergeIncapabilityFlags" pid="10">
    <vt:i4>0</vt:i4>
  </property>
</Properties>
</file>