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18"/>
  </p:notesMasterIdLst>
  <p:sldIdLst>
    <p:sldId id="312" r:id="rId2"/>
    <p:sldId id="370" r:id="rId3"/>
    <p:sldId id="371" r:id="rId4"/>
    <p:sldId id="373" r:id="rId5"/>
    <p:sldId id="359" r:id="rId6"/>
    <p:sldId id="360" r:id="rId7"/>
    <p:sldId id="362" r:id="rId8"/>
    <p:sldId id="361" r:id="rId9"/>
    <p:sldId id="363" r:id="rId10"/>
    <p:sldId id="364" r:id="rId11"/>
    <p:sldId id="366" r:id="rId12"/>
    <p:sldId id="367" r:id="rId13"/>
    <p:sldId id="368" r:id="rId14"/>
    <p:sldId id="369" r:id="rId15"/>
    <p:sldId id="330" r:id="rId16"/>
    <p:sldId id="303" r:id="rId17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000000"/>
    <a:srgbClr val="7F7F7F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5994" autoAdjust="0"/>
  </p:normalViewPr>
  <p:slideViewPr>
    <p:cSldViewPr snapToGrid="0" snapToObjects="1">
      <p:cViewPr>
        <p:scale>
          <a:sx n="70" d="100"/>
          <a:sy n="70" d="100"/>
        </p:scale>
        <p:origin x="-1808" y="-864"/>
      </p:cViewPr>
      <p:guideLst>
        <p:guide orient="horz" pos="429"/>
        <p:guide pos="2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50EC4-2901-4D4C-B367-6CFD4C39A986}" type="datetimeFigureOut">
              <a:rPr lang="en-US" smtClean="0"/>
              <a:pPr/>
              <a:t>10/05/12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BC708-4067-4304-9A7C-92A9614188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82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AE630-F38D-4922-9479-B5E681C4D6F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you have questions,</a:t>
            </a:r>
            <a:r>
              <a:rPr lang="en-US" baseline="0" dirty="0" smtClean="0"/>
              <a:t> please use the alias.  Someone on this alias will help get you the answers.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BA0C7-AF5A-4F35-ADDA-DD7F8AB285F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BC708-4067-4304-9A7C-92A9614188C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 userDrawn="1"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4539289" y="5948637"/>
            <a:ext cx="798578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947413" y="5948637"/>
            <a:ext cx="630456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360606" y="5948637"/>
            <a:ext cx="630456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3807686" y="831272"/>
            <a:ext cx="874857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 rot="10800000" flipH="1">
            <a:off x="1095673" y="4716780"/>
            <a:ext cx="874857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 userDrawn="1"/>
        </p:nvSpPr>
        <p:spPr>
          <a:xfrm rot="10800000" flipH="1">
            <a:off x="1776215" y="1981200"/>
            <a:ext cx="874857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7824456" y="6614160"/>
            <a:ext cx="1040145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9241871" y="6614160"/>
            <a:ext cx="874857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921221" y="6719452"/>
            <a:ext cx="88316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3724581" y="6668595"/>
            <a:ext cx="103887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6559407" y="1025236"/>
            <a:ext cx="874857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7187316" y="1731818"/>
            <a:ext cx="874857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 userDrawn="1"/>
        </p:nvSpPr>
        <p:spPr>
          <a:xfrm rot="10800000" flipH="1">
            <a:off x="454966" y="6708755"/>
            <a:ext cx="1040145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10714878" y="8318269"/>
            <a:ext cx="1040145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10880167" y="1731818"/>
            <a:ext cx="874857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5026569" y="1981200"/>
            <a:ext cx="874857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2382"/>
            <a:ext cx="12168841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2" y="6545266"/>
            <a:ext cx="12168841" cy="312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7" y="4464067"/>
            <a:ext cx="10813350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248231"/>
            <a:ext cx="10813350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91" name="Group 67"/>
          <p:cNvGrpSpPr/>
          <p:nvPr userDrawn="1"/>
        </p:nvGrpSpPr>
        <p:grpSpPr>
          <a:xfrm>
            <a:off x="455613" y="301886"/>
            <a:ext cx="839970" cy="447811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"/>
          <p:cNvSpPr>
            <a:spLocks noChangeArrowheads="1"/>
          </p:cNvSpPr>
          <p:nvPr userDrawn="1"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8" y="4785927"/>
            <a:ext cx="10810875" cy="395288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5" y="5273676"/>
            <a:ext cx="10829926" cy="400050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48833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191" y="301752"/>
            <a:ext cx="5497160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530" y="1600200"/>
            <a:ext cx="5521538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3511" y="1600200"/>
            <a:ext cx="5338705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4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28232" y="310896"/>
            <a:ext cx="5193792" cy="841248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  <p:pic>
        <p:nvPicPr>
          <p:cNvPr id="10" name="Picture 9" descr="segue texture.jpg"/>
          <p:cNvPicPr>
            <a:picLocks noChangeAspect="1"/>
          </p:cNvPicPr>
          <p:nvPr userDrawn="1"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882" y="1600203"/>
            <a:ext cx="3495824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8828" y="1600200"/>
            <a:ext cx="3457732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398865" y="1600203"/>
            <a:ext cx="3510636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92611" y="100584"/>
            <a:ext cx="3557017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4343400" y="100584"/>
            <a:ext cx="3465575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8360759" y="100584"/>
            <a:ext cx="3511295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13" y="439710"/>
            <a:ext cx="11420017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560" y="1476375"/>
            <a:ext cx="1124968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535" y="6062117"/>
            <a:ext cx="9945744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189" y="5430244"/>
            <a:ext cx="11408626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098" y="1600200"/>
            <a:ext cx="5338705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6644" y="1947672"/>
            <a:ext cx="4570809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189" y="5430244"/>
            <a:ext cx="11408626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53422" y="5852161"/>
            <a:ext cx="10813350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532" y="649224"/>
            <a:ext cx="10813350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191" y="1918741"/>
            <a:ext cx="5488497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1651" y="310896"/>
            <a:ext cx="5192439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7" y="4279393"/>
            <a:ext cx="6244862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187" y="3282696"/>
            <a:ext cx="6281773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5244" y="1917701"/>
            <a:ext cx="3567771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grpSp>
        <p:nvGrpSpPr>
          <p:cNvPr id="24" name="Group 67"/>
          <p:cNvGrpSpPr/>
          <p:nvPr userDrawn="1"/>
        </p:nvGrpSpPr>
        <p:grpSpPr>
          <a:xfrm>
            <a:off x="455616" y="301884"/>
            <a:ext cx="921134" cy="491082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25" name="Rectangle 24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26" y="6141723"/>
            <a:ext cx="12205754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0703" y="-3578087"/>
            <a:ext cx="2305719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3" y="-645215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374" y="-645215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498616" y="1711187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4458" y="834887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7046" y="-3377648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09" y="484635"/>
            <a:ext cx="11670464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47521" y="6584514"/>
            <a:ext cx="108370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47521" y="6584514"/>
            <a:ext cx="108370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34775" y="5358904"/>
            <a:ext cx="11429936" cy="614362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segue texture.jpg"/>
          <p:cNvPicPr>
            <a:picLocks noChangeAspect="1"/>
          </p:cNvPicPr>
          <p:nvPr userDrawn="1"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2382"/>
            <a:ext cx="12168841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2" y="6545266"/>
            <a:ext cx="12168841" cy="312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7" y="4464067"/>
            <a:ext cx="10813350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248231"/>
            <a:ext cx="10813350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2" name="Group 67"/>
          <p:cNvGrpSpPr/>
          <p:nvPr userDrawn="1"/>
        </p:nvGrpSpPr>
        <p:grpSpPr>
          <a:xfrm>
            <a:off x="455613" y="301886"/>
            <a:ext cx="839970" cy="447811"/>
            <a:chOff x="609606" y="528528"/>
            <a:chExt cx="1444732" cy="763787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92" name="Rectangle 9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94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954502" y="528528"/>
              <a:ext cx="62081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6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7" name="Rectangle 5"/>
          <p:cNvSpPr>
            <a:spLocks noChangeArrowheads="1"/>
          </p:cNvSpPr>
          <p:nvPr userDrawn="1"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8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8" y="4785927"/>
            <a:ext cx="10810875" cy="395288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5" y="5273676"/>
            <a:ext cx="10829926" cy="400050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1844" y="795528"/>
            <a:ext cx="7130463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1842" y="4794352"/>
            <a:ext cx="7128213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2992" y="795528"/>
            <a:ext cx="7103799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3779" y="4873438"/>
            <a:ext cx="6763666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0987" y="310896"/>
            <a:ext cx="4363599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0987" y="310896"/>
            <a:ext cx="4363599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190" y="3429000"/>
            <a:ext cx="9343298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5098" y="859536"/>
            <a:ext cx="483896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5098" y="859536"/>
            <a:ext cx="483896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191" y="728975"/>
            <a:ext cx="5798379" cy="1085313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0344" y="311149"/>
            <a:ext cx="4356380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0712" y="311149"/>
            <a:ext cx="4356014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501" y="311149"/>
            <a:ext cx="438250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654" y="311149"/>
            <a:ext cx="4401520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04019" y="311152"/>
            <a:ext cx="2451002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04023" y="311152"/>
            <a:ext cx="2451001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505" y="3028951"/>
            <a:ext cx="3363339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656" y="3028951"/>
            <a:ext cx="338234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0959" y="3028951"/>
            <a:ext cx="5365769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6772" y="3028951"/>
            <a:ext cx="536995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04019" y="1683660"/>
            <a:ext cx="2451002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04023" y="1676400"/>
            <a:ext cx="2451001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04019" y="5182963"/>
            <a:ext cx="2451002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04023" y="5182963"/>
            <a:ext cx="2451001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0986" y="310896"/>
            <a:ext cx="11299041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386" y="310899"/>
            <a:ext cx="11296883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pic>
        <p:nvPicPr>
          <p:cNvPr id="9" name="Picture 8" descr="segue texture.jpg"/>
          <p:cNvPicPr>
            <a:picLocks noChangeAspect="1"/>
          </p:cNvPicPr>
          <p:nvPr userDrawn="1"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" y="0"/>
            <a:ext cx="12188827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pic>
        <p:nvPicPr>
          <p:cNvPr id="55" name="Picture 54" descr="textur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6926" y="1786"/>
            <a:ext cx="12205754" cy="6856214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5853968" y="778669"/>
            <a:ext cx="5897881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 userDrawn="1"/>
        </p:nvGrpSpPr>
        <p:grpSpPr bwMode="auto">
          <a:xfrm>
            <a:off x="455613" y="6096000"/>
            <a:ext cx="841814" cy="447676"/>
            <a:chOff x="384" y="331"/>
            <a:chExt cx="912" cy="485"/>
          </a:xfrm>
        </p:grpSpPr>
        <p:sp>
          <p:nvSpPr>
            <p:cNvPr id="23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 userDrawn="1"/>
        </p:nvSpPr>
        <p:spPr bwMode="black">
          <a:xfrm>
            <a:off x="5884496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 userDrawn="1"/>
        </p:nvSpPr>
        <p:spPr bwMode="black">
          <a:xfrm>
            <a:off x="6125923" y="5840202"/>
            <a:ext cx="119992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 userDrawn="1"/>
        </p:nvSpPr>
        <p:spPr bwMode="black">
          <a:xfrm>
            <a:off x="5711016" y="5840202"/>
            <a:ext cx="119992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 userDrawn="1"/>
        </p:nvSpPr>
        <p:spPr bwMode="black">
          <a:xfrm>
            <a:off x="6289284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black">
          <a:xfrm>
            <a:off x="5979428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 userDrawn="1"/>
        </p:nvSpPr>
        <p:spPr bwMode="black">
          <a:xfrm>
            <a:off x="5628610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 userDrawn="1"/>
        </p:nvSpPr>
        <p:spPr bwMode="black">
          <a:xfrm>
            <a:off x="5737999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5845462" y="5525689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5954851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6061831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6171224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6280614" y="5525689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6388076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6497466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364" y="3060491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0" name="Rectangle 19"/>
          <p:cNvSpPr>
            <a:spLocks noChangeArrowheads="1"/>
          </p:cNvSpPr>
          <p:nvPr userDrawn="1"/>
        </p:nvSpPr>
        <p:spPr bwMode="black">
          <a:xfrm>
            <a:off x="8409358" y="3708605"/>
            <a:ext cx="116617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 userDrawn="1"/>
        </p:nvSpPr>
        <p:spPr bwMode="black">
          <a:xfrm>
            <a:off x="9088712" y="3697607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 userDrawn="1"/>
        </p:nvSpPr>
        <p:spPr bwMode="black">
          <a:xfrm>
            <a:off x="7921201" y="3697607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9548396" y="3697607"/>
            <a:ext cx="463749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 userDrawn="1"/>
        </p:nvSpPr>
        <p:spPr bwMode="black">
          <a:xfrm>
            <a:off x="8676489" y="3697607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 userDrawn="1"/>
        </p:nvSpPr>
        <p:spPr bwMode="black">
          <a:xfrm>
            <a:off x="768932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 userDrawn="1"/>
        </p:nvSpPr>
        <p:spPr bwMode="black">
          <a:xfrm>
            <a:off x="7997133" y="2930182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 userDrawn="1"/>
        </p:nvSpPr>
        <p:spPr bwMode="black">
          <a:xfrm>
            <a:off x="8299523" y="2720824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 userDrawn="1"/>
        </p:nvSpPr>
        <p:spPr bwMode="black">
          <a:xfrm>
            <a:off x="860733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 userDrawn="1"/>
        </p:nvSpPr>
        <p:spPr bwMode="black">
          <a:xfrm>
            <a:off x="8908362" y="3082442"/>
            <a:ext cx="116617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 userDrawn="1"/>
        </p:nvSpPr>
        <p:spPr bwMode="black">
          <a:xfrm>
            <a:off x="9216178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 userDrawn="1"/>
        </p:nvSpPr>
        <p:spPr bwMode="black">
          <a:xfrm>
            <a:off x="9523991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 userDrawn="1"/>
        </p:nvSpPr>
        <p:spPr bwMode="black">
          <a:xfrm>
            <a:off x="9826374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 userDrawn="1"/>
        </p:nvSpPr>
        <p:spPr bwMode="black">
          <a:xfrm>
            <a:off x="10134186" y="3082442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2430703" y="-3570592"/>
            <a:ext cx="2305719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" y="-637720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351374" y="4248605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8778362" y="-2913279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0804458" y="5699195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4047046" y="1516172"/>
            <a:ext cx="2305719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236692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60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7" y="4464071"/>
            <a:ext cx="10813350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53" name="Group 5"/>
          <p:cNvGrpSpPr>
            <a:grpSpLocks/>
          </p:cNvGrpSpPr>
          <p:nvPr userDrawn="1"/>
        </p:nvGrpSpPr>
        <p:grpSpPr bwMode="auto">
          <a:xfrm>
            <a:off x="455613" y="304800"/>
            <a:ext cx="841814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4782758"/>
            <a:ext cx="10814051" cy="384175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5" y="5273253"/>
            <a:ext cx="10814051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36" name="Rectangle 35"/>
          <p:cNvSpPr>
            <a:spLocks noChangeArrowheads="1"/>
          </p:cNvSpPr>
          <p:nvPr userDrawn="1"/>
        </p:nvSpPr>
        <p:spPr bwMode="black">
          <a:xfrm>
            <a:off x="5884496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 userDrawn="1"/>
        </p:nvSpPr>
        <p:spPr bwMode="black">
          <a:xfrm>
            <a:off x="6125923" y="5840202"/>
            <a:ext cx="119992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black">
          <a:xfrm>
            <a:off x="5711016" y="5840202"/>
            <a:ext cx="119992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 noEditPoints="1"/>
          </p:cNvSpPr>
          <p:nvPr userDrawn="1"/>
        </p:nvSpPr>
        <p:spPr bwMode="black">
          <a:xfrm>
            <a:off x="6289284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 userDrawn="1"/>
        </p:nvSpPr>
        <p:spPr bwMode="black">
          <a:xfrm>
            <a:off x="5979428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5628610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5737999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5845462" y="5525689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5954851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6061831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6171224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6280614" y="5525689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black">
          <a:xfrm>
            <a:off x="6388076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 userDrawn="1"/>
        </p:nvSpPr>
        <p:spPr bwMode="black">
          <a:xfrm>
            <a:off x="6497466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 userDrawn="1"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859364" y="3060491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5" name="Rectangle 34"/>
          <p:cNvSpPr>
            <a:spLocks noChangeArrowheads="1"/>
          </p:cNvSpPr>
          <p:nvPr userDrawn="1"/>
        </p:nvSpPr>
        <p:spPr bwMode="black">
          <a:xfrm>
            <a:off x="8409358" y="3708605"/>
            <a:ext cx="116617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 userDrawn="1"/>
        </p:nvSpPr>
        <p:spPr bwMode="black">
          <a:xfrm>
            <a:off x="9088712" y="3697607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/>
          </p:cNvSpPr>
          <p:nvPr userDrawn="1"/>
        </p:nvSpPr>
        <p:spPr bwMode="black">
          <a:xfrm>
            <a:off x="7921201" y="3697607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 noEditPoints="1"/>
          </p:cNvSpPr>
          <p:nvPr userDrawn="1"/>
        </p:nvSpPr>
        <p:spPr bwMode="black">
          <a:xfrm>
            <a:off x="9548396" y="3697607"/>
            <a:ext cx="463749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 userDrawn="1"/>
        </p:nvSpPr>
        <p:spPr bwMode="black">
          <a:xfrm>
            <a:off x="8676489" y="3697607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 userDrawn="1"/>
        </p:nvSpPr>
        <p:spPr bwMode="black">
          <a:xfrm>
            <a:off x="768932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7997133" y="2930182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8299523" y="2720824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860733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8908362" y="3082442"/>
            <a:ext cx="116617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9216178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9523991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9826374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 userDrawn="1"/>
        </p:nvSpPr>
        <p:spPr bwMode="black">
          <a:xfrm>
            <a:off x="10134186" y="3082442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0" grpId="0" animBg="1"/>
      <p:bldP spid="50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" y="0"/>
            <a:ext cx="12205754" cy="6858000"/>
          </a:xfrm>
          <a:prstGeom prst="rect">
            <a:avLst/>
          </a:prstGeom>
          <a:noFill/>
        </p:spPr>
      </p:pic>
      <p:grpSp>
        <p:nvGrpSpPr>
          <p:cNvPr id="46" name="Group 45"/>
          <p:cNvGrpSpPr/>
          <p:nvPr userDrawn="1"/>
        </p:nvGrpSpPr>
        <p:grpSpPr>
          <a:xfrm>
            <a:off x="2" y="-2056029"/>
            <a:ext cx="13110173" cy="19379146"/>
            <a:chOff x="0" y="-2056029"/>
            <a:chExt cx="13110173" cy="19379146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2430699" y="3308943"/>
              <a:ext cx="2305719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0" name="Rounded Rectangle 39"/>
            <p:cNvSpPr/>
            <p:nvPr userDrawn="1"/>
          </p:nvSpPr>
          <p:spPr>
            <a:xfrm>
              <a:off x="0" y="123668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2" name="Rounded Rectangle 41"/>
            <p:cNvSpPr/>
            <p:nvPr userDrawn="1"/>
          </p:nvSpPr>
          <p:spPr>
            <a:xfrm rot="10800000">
              <a:off x="1351370" y="424860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3" name="Rounded Rectangle 42"/>
            <p:cNvSpPr/>
            <p:nvPr userDrawn="1"/>
          </p:nvSpPr>
          <p:spPr>
            <a:xfrm>
              <a:off x="8778358" y="-2056029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4" name="Rounded Rectangle 43"/>
            <p:cNvSpPr/>
            <p:nvPr userDrawn="1"/>
          </p:nvSpPr>
          <p:spPr>
            <a:xfrm>
              <a:off x="10804454" y="2783785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45" name="Rounded Rectangle 44"/>
            <p:cNvSpPr/>
            <p:nvPr userDrawn="1"/>
          </p:nvSpPr>
          <p:spPr>
            <a:xfrm rot="10800000">
              <a:off x="4047043" y="174390"/>
              <a:ext cx="2305719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236692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60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7" y="4464071"/>
            <a:ext cx="10813350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3" y="304800"/>
            <a:ext cx="841814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7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chemeClr val="bg2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4782758"/>
            <a:ext cx="10814051" cy="384175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5" y="5273253"/>
            <a:ext cx="10814051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 userDrawn="1"/>
        </p:nvPicPr>
        <p:blipFill>
          <a:blip r:embed="rId2" cstate="print"/>
          <a:srcRect r="2996"/>
          <a:stretch>
            <a:fillRect/>
          </a:stretch>
        </p:blipFill>
        <p:spPr>
          <a:xfrm>
            <a:off x="444384" y="3106741"/>
            <a:ext cx="11300057" cy="3438525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 userDrawn="1"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 userDrawn="1"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 userDrawn="1"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289735" y="3022900"/>
            <a:ext cx="11589374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417122"/>
            <a:ext cx="10813350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9" dur="1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egue texture.jpg"/>
          <p:cNvPicPr>
            <a:picLocks noChangeAspect="1"/>
          </p:cNvPicPr>
          <p:nvPr userDrawn="1"/>
        </p:nvPicPr>
        <p:blipFill>
          <a:blip r:embed="rId2" cstate="print"/>
          <a:srcRect r="2996"/>
          <a:stretch>
            <a:fillRect/>
          </a:stretch>
        </p:blipFill>
        <p:spPr>
          <a:xfrm>
            <a:off x="444384" y="3106741"/>
            <a:ext cx="11300057" cy="3438525"/>
          </a:xfrm>
          <a:prstGeom prst="rect">
            <a:avLst/>
          </a:prstGeom>
        </p:spPr>
      </p:pic>
      <p:sp>
        <p:nvSpPr>
          <p:cNvPr id="27" name="Rectangle 3"/>
          <p:cNvSpPr>
            <a:spLocks noChangeArrowheads="1"/>
          </p:cNvSpPr>
          <p:nvPr userDrawn="1"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 userDrawn="1"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6" name="Picture 15" descr="segue texture.jpg"/>
          <p:cNvPicPr>
            <a:picLocks noChangeAspect="1"/>
          </p:cNvPicPr>
          <p:nvPr userDrawn="1"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289735" y="3022900"/>
            <a:ext cx="11589374" cy="1720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774540"/>
            <a:ext cx="10813350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90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5" y="1344168"/>
            <a:ext cx="11424907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6191" y="1339745"/>
            <a:ext cx="5360092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115987" y="1339745"/>
            <a:ext cx="5628454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6190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90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535" y="1339745"/>
            <a:ext cx="5346748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59819" y="1747684"/>
            <a:ext cx="4314844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7077456" y="4736592"/>
            <a:ext cx="4315967" cy="338328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segue texture.jpg"/>
          <p:cNvPicPr>
            <a:picLocks noChangeAspect="1"/>
          </p:cNvPicPr>
          <p:nvPr userDrawn="1"/>
        </p:nvPicPr>
        <p:blipFill>
          <a:blip r:embed="rId2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gue texture.jpg"/>
          <p:cNvPicPr>
            <a:picLocks noChangeAspect="1"/>
          </p:cNvPicPr>
          <p:nvPr/>
        </p:nvPicPr>
        <p:blipFill>
          <a:blip r:embed="rId33" cstate="print"/>
          <a:srcRect t="95236" r="2996"/>
          <a:stretch>
            <a:fillRect/>
          </a:stretch>
        </p:blipFill>
        <p:spPr>
          <a:xfrm>
            <a:off x="444384" y="6381456"/>
            <a:ext cx="11300057" cy="16380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191" y="432215"/>
            <a:ext cx="11438253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191" y="1339747"/>
            <a:ext cx="11438253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54130" y="6586249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0203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578319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1" r:id="rId2"/>
    <p:sldLayoutId id="2147483899" r:id="rId3"/>
    <p:sldLayoutId id="2147483930" r:id="rId4"/>
    <p:sldLayoutId id="2147483900" r:id="rId5"/>
    <p:sldLayoutId id="2147483932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  <p:sldLayoutId id="2147483912" r:id="rId18"/>
    <p:sldLayoutId id="2147483913" r:id="rId19"/>
    <p:sldLayoutId id="2147483914" r:id="rId20"/>
    <p:sldLayoutId id="2147483915" r:id="rId21"/>
    <p:sldLayoutId id="2147483916" r:id="rId22"/>
    <p:sldLayoutId id="2147483917" r:id="rId23"/>
    <p:sldLayoutId id="2147483918" r:id="rId24"/>
    <p:sldLayoutId id="2147483919" r:id="rId25"/>
    <p:sldLayoutId id="2147483921" r:id="rId26"/>
    <p:sldLayoutId id="2147483922" r:id="rId27"/>
    <p:sldLayoutId id="2147483924" r:id="rId28"/>
    <p:sldLayoutId id="2147483925" r:id="rId29"/>
    <p:sldLayoutId id="2147483926" r:id="rId30"/>
    <p:sldLayoutId id="2147483927" r:id="rId31"/>
  </p:sldLayoutIdLst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%253A%252F%252Fwww.cisco.com%252Fgo%252Fprt" TargetMode="External"/><Relationship Id="rId4" Type="http://schemas.openxmlformats.org/officeDocument/2006/relationships/hyperlink" Target="mailto%253Anfr-americas%2540cisco.com" TargetMode="External"/><Relationship Id="rId5" Type="http://schemas.openxmlformats.org/officeDocument/2006/relationships/hyperlink" Target="http%253A%252F%252Fwww.cisco.com%252Fweb%252Fpartners%252Fincentives_and_promotions%252Fnfrp.html" TargetMode="External"/><Relationship Id="rId6" Type="http://schemas.openxmlformats.org/officeDocument/2006/relationships/hyperlink" Target="http%253A%252F%252Fwww.cisco.com%252Fweb%252Fpartners%252Fevents%252Fcommerce_workspace.html" TargetMode="External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s://cisco-apps.cisco.com/cisco/psn/commerce%2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to avail </a:t>
            </a:r>
            <a:r>
              <a:rPr lang="en-US" dirty="0" err="1" smtClean="0"/>
              <a:t>NFR</a:t>
            </a:r>
            <a:r>
              <a:rPr lang="en-US" dirty="0" smtClean="0"/>
              <a:t> Promotion in Cisco Commerce Workspace (</a:t>
            </a:r>
            <a:r>
              <a:rPr lang="en-US" dirty="0" err="1" smtClean="0"/>
              <a:t>CCW</a:t>
            </a:r>
            <a:r>
              <a:rPr lang="en-US" dirty="0" smtClean="0"/>
              <a:t>) Tool</a:t>
            </a:r>
            <a:endParaRPr lang="en-US" sz="2000" spc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May 2012</a:t>
            </a:r>
            <a:endParaRPr lang="en-US" sz="1400" dirty="0"/>
          </a:p>
        </p:txBody>
      </p:sp>
      <p:pic>
        <p:nvPicPr>
          <p:cNvPr id="5" name="Picture Placeholder 21" descr="MAK27990_r.jpg"/>
          <p:cNvPicPr>
            <a:picLocks noChangeAspect="1"/>
          </p:cNvPicPr>
          <p:nvPr/>
        </p:nvPicPr>
        <p:blipFill>
          <a:blip r:embed="rId3" cstate="print"/>
          <a:srcRect l="3964" r="3964"/>
          <a:stretch>
            <a:fillRect/>
          </a:stretch>
        </p:blipFill>
        <p:spPr>
          <a:xfrm>
            <a:off x="8967417" y="4352180"/>
            <a:ext cx="2289903" cy="165807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8812" y="1269243"/>
            <a:ext cx="8895824" cy="447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176216" y="1269243"/>
            <a:ext cx="1064526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88" y="280988"/>
            <a:ext cx="870585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653887" y="280988"/>
            <a:ext cx="586853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6725" y="957263"/>
            <a:ext cx="87153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569493" y="3562065"/>
            <a:ext cx="2402006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6725" y="844242"/>
            <a:ext cx="8715375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653887" y="844242"/>
            <a:ext cx="586853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5288" y="814388"/>
            <a:ext cx="885825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5083793" y="814388"/>
            <a:ext cx="1398896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4001" y="0"/>
            <a:ext cx="12188825" cy="6858000"/>
          </a:xfrm>
          <a:prstGeom prst="rect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rot="10800000" wrap="none" lIns="73025" tIns="36511" rIns="73025" bIns="36511" anchor="ctr"/>
          <a:lstStyle/>
          <a:p>
            <a:pPr>
              <a:defRPr/>
            </a:pPr>
            <a:endParaRPr lang="en-US" sz="4200" dirty="0">
              <a:solidFill>
                <a:srgbClr val="B8A05C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5251" y="264950"/>
            <a:ext cx="11401235" cy="55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rPr>
              <a:t>Email Aliases and Resources</a:t>
            </a:r>
            <a:endParaRPr lang="en-US" sz="3600" dirty="0">
              <a:gradFill>
                <a:gsLst>
                  <a:gs pos="0">
                    <a:schemeClr val="tx1"/>
                  </a:gs>
                  <a:gs pos="44000">
                    <a:srgbClr val="01BBBB"/>
                  </a:gs>
                  <a:gs pos="100000">
                    <a:schemeClr val="accent4"/>
                  </a:gs>
                </a:gsLst>
                <a:lin ang="4800000" scaled="0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9504" y="1102482"/>
            <a:ext cx="10347067" cy="473294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175" lvl="1">
              <a:buClr>
                <a:schemeClr val="tx2"/>
              </a:buClr>
              <a:defRPr/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NFR Help</a:t>
            </a:r>
          </a:p>
          <a:p>
            <a:pPr marL="3175" lvl="1">
              <a:buClr>
                <a:schemeClr val="tx2"/>
              </a:buClr>
              <a:defRPr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Open a case for IT issues in PRT 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www.cisco.com/go/prt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3175" lvl="1">
              <a:buClr>
                <a:schemeClr val="tx2"/>
              </a:buClr>
              <a:defRPr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Send an email to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nfr-americas@cisco.com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endParaRPr lang="en-US" sz="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endParaRPr lang="en-US" sz="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Program Website</a:t>
            </a:r>
          </a:p>
          <a:p>
            <a:pPr marL="3175" lvl="1">
              <a:buClr>
                <a:schemeClr val="tx2"/>
              </a:buCl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http://www.cisco.com/web/partners/incentives_and_promotions/nfrp.html</a:t>
            </a:r>
            <a:endParaRPr lang="en-US" sz="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endParaRPr lang="en-US" sz="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endParaRPr lang="en-US" sz="2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</a:rPr>
              <a:t>CCW</a:t>
            </a: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 Training</a:t>
            </a:r>
          </a:p>
          <a:p>
            <a:pPr marL="3175" lvl="1">
              <a:buClr>
                <a:schemeClr val="tx2"/>
              </a:buCl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http://www.cisco.com/web/partners/events/commerce_workspace.html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175" lvl="1">
              <a:buClr>
                <a:schemeClr val="tx2"/>
              </a:buClr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 descr="help_0007_25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11486" y="1453328"/>
            <a:ext cx="3631679" cy="363167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6189" y="253271"/>
            <a:ext cx="11448833" cy="838200"/>
          </a:xfrm>
        </p:spPr>
        <p:txBody>
          <a:bodyPr/>
          <a:lstStyle/>
          <a:p>
            <a:r>
              <a:rPr lang="en-US" dirty="0" err="1" smtClean="0"/>
              <a:t>OnPlus</a:t>
            </a:r>
            <a:r>
              <a:rPr lang="en-US" dirty="0" smtClean="0"/>
              <a:t> ANZ Offer – What is It?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3612" y="1235192"/>
            <a:ext cx="112714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Cisco is offering an NFR </a:t>
            </a:r>
            <a:r>
              <a:rPr lang="en-US" sz="3200" dirty="0">
                <a:solidFill>
                  <a:srgbClr val="000000"/>
                </a:solidFill>
              </a:rPr>
              <a:t>promo for </a:t>
            </a:r>
            <a:r>
              <a:rPr lang="en-US" sz="3200" dirty="0" smtClean="0">
                <a:solidFill>
                  <a:srgbClr val="000000"/>
                </a:solidFill>
              </a:rPr>
              <a:t>AU and NZ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Includes: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3 years of </a:t>
            </a:r>
            <a:r>
              <a:rPr lang="en-US" sz="3200" dirty="0" err="1">
                <a:solidFill>
                  <a:srgbClr val="000000"/>
                </a:solidFill>
              </a:rPr>
              <a:t>OnPlus</a:t>
            </a:r>
            <a:r>
              <a:rPr lang="en-US" sz="3200" dirty="0">
                <a:solidFill>
                  <a:srgbClr val="000000"/>
                </a:solidFill>
              </a:rPr>
              <a:t> service 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PLUS the network agent appliance (ON100)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Max 2 </a:t>
            </a:r>
            <a:r>
              <a:rPr lang="en-US" sz="3200" dirty="0">
                <a:solidFill>
                  <a:srgbClr val="000000"/>
                </a:solidFill>
              </a:rPr>
              <a:t>units </a:t>
            </a:r>
            <a:r>
              <a:rPr lang="en-US" sz="3200" dirty="0" smtClean="0">
                <a:solidFill>
                  <a:srgbClr val="000000"/>
                </a:solidFill>
              </a:rPr>
              <a:t>at cost (including any Distributor landing costs)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Promotion is open to any Cisco </a:t>
            </a:r>
            <a:r>
              <a:rPr lang="en-US" sz="3200" dirty="0">
                <a:solidFill>
                  <a:srgbClr val="000000"/>
                </a:solidFill>
              </a:rPr>
              <a:t>registered </a:t>
            </a:r>
            <a:r>
              <a:rPr lang="en-US" sz="3200" dirty="0" smtClean="0">
                <a:solidFill>
                  <a:srgbClr val="000000"/>
                </a:solidFill>
              </a:rPr>
              <a:t>partner (at any certification level) </a:t>
            </a:r>
            <a:r>
              <a:rPr lang="en-US" sz="3200" dirty="0">
                <a:solidFill>
                  <a:srgbClr val="000000"/>
                </a:solidFill>
              </a:rPr>
              <a:t>with </a:t>
            </a:r>
            <a:r>
              <a:rPr lang="en-US" sz="3200" dirty="0" err="1">
                <a:solidFill>
                  <a:srgbClr val="000000"/>
                </a:solidFill>
              </a:rPr>
              <a:t>cisco.com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userid</a:t>
            </a:r>
            <a:r>
              <a:rPr lang="en-US" sz="3200" dirty="0">
                <a:solidFill>
                  <a:srgbClr val="000000"/>
                </a:solidFill>
              </a:rPr>
              <a:t> and </a:t>
            </a:r>
            <a:r>
              <a:rPr lang="en-US" sz="3200" dirty="0" err="1" smtClean="0">
                <a:solidFill>
                  <a:srgbClr val="000000"/>
                </a:solidFill>
              </a:rPr>
              <a:t>pwd</a:t>
            </a:r>
            <a:endParaRPr lang="en-US" sz="3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5252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6189" y="253271"/>
            <a:ext cx="11448833" cy="838200"/>
          </a:xfrm>
        </p:spPr>
        <p:txBody>
          <a:bodyPr/>
          <a:lstStyle/>
          <a:p>
            <a:r>
              <a:rPr lang="en-US" dirty="0" err="1"/>
              <a:t>OnPlus</a:t>
            </a:r>
            <a:r>
              <a:rPr lang="en-US" dirty="0"/>
              <a:t> ANZ Offer – </a:t>
            </a:r>
            <a:r>
              <a:rPr lang="en-US" dirty="0" smtClean="0"/>
              <a:t>How to Order?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3612" y="1235192"/>
            <a:ext cx="1127140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Initiate </a:t>
            </a:r>
            <a:r>
              <a:rPr lang="en-US" sz="3200" dirty="0">
                <a:solidFill>
                  <a:srgbClr val="000000"/>
                </a:solidFill>
              </a:rPr>
              <a:t>order </a:t>
            </a:r>
            <a:r>
              <a:rPr lang="en-US" sz="3200" dirty="0" smtClean="0">
                <a:solidFill>
                  <a:srgbClr val="000000"/>
                </a:solidFill>
              </a:rPr>
              <a:t>as follows: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Go to the </a:t>
            </a:r>
            <a:r>
              <a:rPr lang="en-US" sz="3200" dirty="0">
                <a:solidFill>
                  <a:srgbClr val="000000"/>
                </a:solidFill>
              </a:rPr>
              <a:t>Cisco Commerce Workspace (CCW) Tool at</a:t>
            </a:r>
            <a:r>
              <a:rPr lang="en-US" sz="3200" dirty="0"/>
              <a:t>: </a:t>
            </a:r>
            <a:r>
              <a:rPr lang="en-US" sz="3200" dirty="0">
                <a:hlinkClick r:id="rId2"/>
              </a:rPr>
              <a:t>https://cisco-apps.cisco.com/cisco/psn/commerce#</a:t>
            </a:r>
            <a:endParaRPr lang="en-US" sz="3200" dirty="0"/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Click “</a:t>
            </a:r>
            <a:r>
              <a:rPr lang="en-US" sz="3200" dirty="0">
                <a:solidFill>
                  <a:srgbClr val="000000"/>
                </a:solidFill>
              </a:rPr>
              <a:t>create a deal” and select the regular NFR </a:t>
            </a:r>
            <a:r>
              <a:rPr lang="en-US" sz="3200" dirty="0" smtClean="0">
                <a:solidFill>
                  <a:srgbClr val="000000"/>
                </a:solidFill>
              </a:rPr>
              <a:t>promo</a:t>
            </a:r>
            <a:endParaRPr lang="en-US" sz="3200" dirty="0">
              <a:solidFill>
                <a:srgbClr val="000000"/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Input </a:t>
            </a:r>
            <a:r>
              <a:rPr lang="en-US" sz="3200" dirty="0" err="1" smtClean="0">
                <a:solidFill>
                  <a:srgbClr val="000000"/>
                </a:solidFill>
              </a:rPr>
              <a:t>ONplus</a:t>
            </a:r>
            <a:r>
              <a:rPr lang="en-US" sz="3200" dirty="0" smtClean="0">
                <a:solidFill>
                  <a:srgbClr val="000000"/>
                </a:solidFill>
              </a:rPr>
              <a:t> SKU: </a:t>
            </a:r>
            <a:r>
              <a:rPr lang="en-US" sz="3200" b="1" dirty="0">
                <a:solidFill>
                  <a:srgbClr val="000000"/>
                </a:solidFill>
              </a:rPr>
              <a:t>ON100-K9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The tool will automatically </a:t>
            </a:r>
            <a:r>
              <a:rPr lang="en-US" sz="3200" dirty="0">
                <a:solidFill>
                  <a:srgbClr val="000000"/>
                </a:solidFill>
              </a:rPr>
              <a:t>pull up the approved promo for that </a:t>
            </a:r>
            <a:r>
              <a:rPr lang="en-US" sz="3200" dirty="0" err="1" smtClean="0">
                <a:solidFill>
                  <a:srgbClr val="000000"/>
                </a:solidFill>
              </a:rPr>
              <a:t>sku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For reference, promo </a:t>
            </a:r>
            <a:r>
              <a:rPr lang="en-US" sz="3200" dirty="0">
                <a:solidFill>
                  <a:srgbClr val="000000"/>
                </a:solidFill>
              </a:rPr>
              <a:t>code is: PP-OnPl74303-</a:t>
            </a:r>
            <a:r>
              <a:rPr lang="en-US" sz="3200" dirty="0" smtClean="0">
                <a:solidFill>
                  <a:srgbClr val="000000"/>
                </a:solidFill>
              </a:rPr>
              <a:t>120525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280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6189" y="253271"/>
            <a:ext cx="11448833" cy="838200"/>
          </a:xfrm>
        </p:spPr>
        <p:txBody>
          <a:bodyPr/>
          <a:lstStyle/>
          <a:p>
            <a:r>
              <a:rPr lang="en-US" dirty="0" err="1"/>
              <a:t>OnPlus</a:t>
            </a:r>
            <a:r>
              <a:rPr lang="en-US" dirty="0"/>
              <a:t> ANZ Offer </a:t>
            </a:r>
            <a:r>
              <a:rPr lang="en-US" dirty="0" smtClean="0"/>
              <a:t>–Order Process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3612" y="1253335"/>
            <a:ext cx="1127140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Once </a:t>
            </a:r>
            <a:r>
              <a:rPr lang="en-US" sz="3200" dirty="0" smtClean="0">
                <a:solidFill>
                  <a:srgbClr val="000000"/>
                </a:solidFill>
              </a:rPr>
              <a:t>you submit quote </a:t>
            </a:r>
            <a:r>
              <a:rPr lang="en-US" sz="3200" dirty="0">
                <a:solidFill>
                  <a:srgbClr val="000000"/>
                </a:solidFill>
              </a:rPr>
              <a:t>for </a:t>
            </a:r>
            <a:r>
              <a:rPr lang="en-US" sz="3200" dirty="0" smtClean="0">
                <a:solidFill>
                  <a:srgbClr val="000000"/>
                </a:solidFill>
              </a:rPr>
              <a:t>ON100 SKU: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CCW creates </a:t>
            </a:r>
            <a:r>
              <a:rPr lang="en-US" sz="2800" dirty="0">
                <a:solidFill>
                  <a:srgbClr val="000000"/>
                </a:solidFill>
              </a:rPr>
              <a:t>a Deal ID, which then goes for deal </a:t>
            </a:r>
            <a:r>
              <a:rPr lang="en-US" sz="2800" dirty="0" smtClean="0">
                <a:solidFill>
                  <a:srgbClr val="000000"/>
                </a:solidFill>
              </a:rPr>
              <a:t>qualification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Cisco PAM </a:t>
            </a:r>
            <a:r>
              <a:rPr lang="en-US" sz="2800" dirty="0">
                <a:solidFill>
                  <a:srgbClr val="000000"/>
                </a:solidFill>
              </a:rPr>
              <a:t>will approve </a:t>
            </a:r>
            <a:r>
              <a:rPr lang="en-US" sz="2800" dirty="0" smtClean="0">
                <a:solidFill>
                  <a:srgbClr val="000000"/>
                </a:solidFill>
              </a:rPr>
              <a:t>Partner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Partner </a:t>
            </a:r>
            <a:r>
              <a:rPr lang="en-US" sz="2800" dirty="0">
                <a:solidFill>
                  <a:srgbClr val="000000"/>
                </a:solidFill>
              </a:rPr>
              <a:t>then uploads BOM with SKU ON100-</a:t>
            </a:r>
            <a:r>
              <a:rPr lang="en-US" sz="2800" dirty="0" smtClean="0">
                <a:solidFill>
                  <a:srgbClr val="000000"/>
                </a:solidFill>
              </a:rPr>
              <a:t>K9 in CCW Tool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Once </a:t>
            </a:r>
            <a:r>
              <a:rPr lang="en-US" sz="2800" dirty="0">
                <a:solidFill>
                  <a:srgbClr val="000000"/>
                </a:solidFill>
              </a:rPr>
              <a:t>approved, the </a:t>
            </a:r>
            <a:r>
              <a:rPr lang="en-US" sz="2800" dirty="0" err="1" smtClean="0">
                <a:solidFill>
                  <a:srgbClr val="000000"/>
                </a:solidFill>
              </a:rPr>
              <a:t>Disti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of choice and </a:t>
            </a:r>
            <a:r>
              <a:rPr lang="en-US" sz="2800" dirty="0" smtClean="0">
                <a:solidFill>
                  <a:srgbClr val="000000"/>
                </a:solidFill>
              </a:rPr>
              <a:t>Partner </a:t>
            </a:r>
            <a:r>
              <a:rPr lang="en-US" sz="2800" dirty="0">
                <a:solidFill>
                  <a:srgbClr val="000000"/>
                </a:solidFill>
              </a:rPr>
              <a:t>get an email confirmation of </a:t>
            </a:r>
            <a:r>
              <a:rPr lang="en-US" sz="2800" dirty="0" smtClean="0">
                <a:solidFill>
                  <a:srgbClr val="000000"/>
                </a:solidFill>
              </a:rPr>
              <a:t>approved </a:t>
            </a:r>
            <a:r>
              <a:rPr lang="en-US" sz="2800" dirty="0">
                <a:solidFill>
                  <a:srgbClr val="000000"/>
                </a:solidFill>
              </a:rPr>
              <a:t>deal ID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Partner then places </a:t>
            </a:r>
            <a:r>
              <a:rPr lang="en-US" sz="3200" dirty="0">
                <a:solidFill>
                  <a:srgbClr val="000000"/>
                </a:solidFill>
              </a:rPr>
              <a:t>the order </a:t>
            </a:r>
            <a:r>
              <a:rPr lang="en-US" sz="3200" dirty="0" smtClean="0">
                <a:solidFill>
                  <a:srgbClr val="000000"/>
                </a:solidFill>
              </a:rPr>
              <a:t>with Distributor</a:t>
            </a:r>
            <a:endParaRPr lang="en-US" sz="3200" dirty="0">
              <a:solidFill>
                <a:srgbClr val="00000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For </a:t>
            </a:r>
            <a:r>
              <a:rPr lang="en-US" sz="3200" dirty="0">
                <a:solidFill>
                  <a:srgbClr val="000000"/>
                </a:solidFill>
              </a:rPr>
              <a:t>more information or any issues, contact Wei </a:t>
            </a:r>
            <a:r>
              <a:rPr lang="en-US" sz="3200" dirty="0" err="1">
                <a:solidFill>
                  <a:srgbClr val="000000"/>
                </a:solidFill>
              </a:rPr>
              <a:t>Yiing</a:t>
            </a:r>
            <a:r>
              <a:rPr lang="en-US" sz="3200" dirty="0">
                <a:solidFill>
                  <a:srgbClr val="000000"/>
                </a:solidFill>
              </a:rPr>
              <a:t> Tan </a:t>
            </a:r>
            <a:r>
              <a:rPr lang="en-US" sz="3200" dirty="0" smtClean="0">
                <a:solidFill>
                  <a:srgbClr val="000000"/>
                </a:solidFill>
              </a:rPr>
              <a:t>(</a:t>
            </a:r>
            <a:r>
              <a:rPr lang="en-US" sz="3200" dirty="0" err="1" smtClean="0">
                <a:solidFill>
                  <a:srgbClr val="000000"/>
                </a:solidFill>
              </a:rPr>
              <a:t>weiytan</a:t>
            </a:r>
            <a:r>
              <a:rPr lang="en-US" sz="3200" dirty="0" err="1">
                <a:solidFill>
                  <a:srgbClr val="000000"/>
                </a:solidFill>
              </a:rPr>
              <a:t>@</a:t>
            </a:r>
            <a:r>
              <a:rPr lang="en-US" sz="3200" dirty="0" err="1" smtClean="0">
                <a:solidFill>
                  <a:srgbClr val="000000"/>
                </a:solidFill>
              </a:rPr>
              <a:t>cisco.com</a:t>
            </a:r>
            <a:r>
              <a:rPr lang="en-US" sz="3200" dirty="0" smtClean="0">
                <a:solidFill>
                  <a:srgbClr val="000000"/>
                </a:solidFill>
              </a:rPr>
              <a:t>)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08374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6189" y="253271"/>
            <a:ext cx="11448833" cy="838200"/>
          </a:xfrm>
        </p:spPr>
        <p:txBody>
          <a:bodyPr/>
          <a:lstStyle/>
          <a:p>
            <a:r>
              <a:rPr lang="en-US" dirty="0" smtClean="0"/>
              <a:t>NFR Deal Registration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9603" y="1604525"/>
            <a:ext cx="7489644" cy="457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83613" y="1235193"/>
            <a:ext cx="4920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35153"/>
                </a:solidFill>
                <a:latin typeface="+mj-lt"/>
              </a:rPr>
              <a:t>Partners can register </a:t>
            </a:r>
            <a:r>
              <a:rPr lang="en-US" dirty="0" smtClean="0">
                <a:solidFill>
                  <a:srgbClr val="435153"/>
                </a:solidFill>
                <a:latin typeface="+mj-lt"/>
              </a:rPr>
              <a:t>NFR </a:t>
            </a:r>
            <a:r>
              <a:rPr lang="en-US" dirty="0" smtClean="0">
                <a:solidFill>
                  <a:srgbClr val="435153"/>
                </a:solidFill>
                <a:latin typeface="+mj-lt"/>
              </a:rPr>
              <a:t>Deal IDs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3925" y="1571625"/>
            <a:ext cx="78009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2497539" y="4039737"/>
            <a:ext cx="4189863" cy="464024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193925" y="5002118"/>
            <a:ext cx="3633669" cy="6776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4825" y="1247775"/>
            <a:ext cx="86391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610433" y="1247775"/>
            <a:ext cx="1323835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75712" y="2383470"/>
            <a:ext cx="206081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4D4D4D"/>
                </a:solidFill>
              </a:rPr>
              <a:t>Partner US</a:t>
            </a:r>
          </a:p>
          <a:p>
            <a:r>
              <a:rPr lang="en-US" sz="1050" dirty="0" smtClean="0">
                <a:solidFill>
                  <a:srgbClr val="4D4D4D"/>
                </a:solidFill>
              </a:rPr>
              <a:t>Partner’s address</a:t>
            </a:r>
          </a:p>
          <a:p>
            <a:r>
              <a:rPr lang="en-US" sz="1050" dirty="0" smtClean="0">
                <a:solidFill>
                  <a:srgbClr val="4D4D4D"/>
                </a:solidFill>
              </a:rPr>
              <a:t>City</a:t>
            </a:r>
          </a:p>
          <a:p>
            <a:r>
              <a:rPr lang="en-US" sz="1050" dirty="0" smtClean="0">
                <a:solidFill>
                  <a:srgbClr val="4D4D4D"/>
                </a:solidFill>
              </a:rPr>
              <a:t>Country</a:t>
            </a:r>
            <a:endParaRPr lang="en-US" sz="1050" dirty="0">
              <a:solidFill>
                <a:srgbClr val="4D4D4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40803" y="2139242"/>
            <a:ext cx="206081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4D4D4D"/>
                </a:solidFill>
              </a:rPr>
              <a:t>Partner US</a:t>
            </a:r>
          </a:p>
          <a:p>
            <a:r>
              <a:rPr lang="en-US" sz="1050" dirty="0" smtClean="0">
                <a:solidFill>
                  <a:srgbClr val="4D4D4D"/>
                </a:solidFill>
              </a:rPr>
              <a:t>Partner’s address</a:t>
            </a:r>
          </a:p>
          <a:p>
            <a:r>
              <a:rPr lang="en-US" sz="1050" dirty="0" smtClean="0">
                <a:solidFill>
                  <a:srgbClr val="4D4D4D"/>
                </a:solidFill>
              </a:rPr>
              <a:t>City</a:t>
            </a:r>
          </a:p>
          <a:p>
            <a:r>
              <a:rPr lang="en-US" sz="1050" dirty="0" smtClean="0">
                <a:solidFill>
                  <a:srgbClr val="4D4D4D"/>
                </a:solidFill>
              </a:rPr>
              <a:t>Country</a:t>
            </a:r>
            <a:endParaRPr lang="en-US" sz="1050" dirty="0">
              <a:solidFill>
                <a:srgbClr val="4D4D4D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3630301" y="4491561"/>
            <a:ext cx="1078175" cy="21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990" y="792859"/>
            <a:ext cx="8204887" cy="50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2934269" y="792859"/>
            <a:ext cx="1064526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782708" y="2825086"/>
            <a:ext cx="1840170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88" y="842963"/>
            <a:ext cx="87058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3684909" y="847451"/>
            <a:ext cx="1064526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1837024" y="3916907"/>
            <a:ext cx="701461" cy="272956"/>
          </a:xfrm>
          <a:prstGeom prst="round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sco Arial 16x9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5298</TotalTime>
  <Words>277</Words>
  <Application>Microsoft Macintosh PowerPoint</Application>
  <PresentationFormat>Custom</PresentationFormat>
  <Paragraphs>51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Cisco Arial 16x9 template</vt:lpstr>
      <vt:lpstr> How to avail NFR Promotion in Cisco Commerce Workspace (CCW) Tool</vt:lpstr>
      <vt:lpstr>OnPlus ANZ Offer – What is It?</vt:lpstr>
      <vt:lpstr>OnPlus ANZ Offer – How to Order?</vt:lpstr>
      <vt:lpstr>OnPlus ANZ Offer –Order Process</vt:lpstr>
      <vt:lpstr>NFR Deal Registration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Cisco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ANZ OnPlus NFR Offer</dc:title>
  <dc:subject/>
  <dc:creator>ledavis</dc:creator>
  <cp:keywords/>
  <dc:description/>
  <cp:lastModifiedBy>Leah Davis</cp:lastModifiedBy>
  <cp:revision>409</cp:revision>
  <dcterms:created xsi:type="dcterms:W3CDTF">2011-08-31T18:54:54Z</dcterms:created>
  <dcterms:modified xsi:type="dcterms:W3CDTF">2012-05-10T01:51:01Z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.Tracking">
    <vt:lpwstr>true</vt:lpwstr>
  </property>
  <property fmtid="{D5CDD505-2E9C-101B-9397-08002B2CF9AE}" pid="3" name="DV.DocumentId">
    <vt:lpwstr>iCXm7zb06FktA6Y9m9WhwA</vt:lpwstr>
  </property>
  <property fmtid="{D5CDD505-2E9C-101B-9397-08002B2CF9AE}" pid="4" name="DV.VersionId">
    <vt:lpwstr>Yn5ySJgFzor6txdF1F1xaP</vt:lpwstr>
  </property>
  <property fmtid="{D5CDD505-2E9C-101B-9397-08002B2CF9AE}" pid="5" name="DV.MergeIncapabilityFlags">
    <vt:i4>0</vt:i4>
  </property>
</Properties>
</file>