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00" r:id="rId4"/>
  </p:sldMasterIdLst>
  <p:notesMasterIdLst>
    <p:notesMasterId r:id="rId29"/>
  </p:notesMasterIdLst>
  <p:handoutMasterIdLst>
    <p:handoutMasterId r:id="rId30"/>
  </p:handoutMasterIdLst>
  <p:sldIdLst>
    <p:sldId id="768" r:id="rId5"/>
    <p:sldId id="767" r:id="rId6"/>
    <p:sldId id="476" r:id="rId7"/>
    <p:sldId id="550" r:id="rId8"/>
    <p:sldId id="814" r:id="rId9"/>
    <p:sldId id="815" r:id="rId10"/>
    <p:sldId id="783" r:id="rId11"/>
    <p:sldId id="816" r:id="rId12"/>
    <p:sldId id="784" r:id="rId13"/>
    <p:sldId id="817" r:id="rId14"/>
    <p:sldId id="818" r:id="rId15"/>
    <p:sldId id="819" r:id="rId16"/>
    <p:sldId id="820" r:id="rId17"/>
    <p:sldId id="827" r:id="rId18"/>
    <p:sldId id="821" r:id="rId19"/>
    <p:sldId id="828" r:id="rId20"/>
    <p:sldId id="829" r:id="rId21"/>
    <p:sldId id="822" r:id="rId22"/>
    <p:sldId id="830" r:id="rId23"/>
    <p:sldId id="831" r:id="rId24"/>
    <p:sldId id="823" r:id="rId25"/>
    <p:sldId id="824" r:id="rId26"/>
    <p:sldId id="825" r:id="rId27"/>
    <p:sldId id="826" r:id="rId28"/>
  </p:sldIdLst>
  <p:sldSz cx="9144000" cy="5143500" type="screen16x9"/>
  <p:notesSz cx="7010400" cy="9296400"/>
  <p:custDataLst>
    <p:tags r:id="rId31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Titulo" id="{6F60F54F-B919-2C43-ACD9-F9A27A469B29}">
          <p14:sldIdLst>
            <p14:sldId id="768"/>
            <p14:sldId id="767"/>
            <p14:sldId id="476"/>
            <p14:sldId id="550"/>
            <p14:sldId id="814"/>
            <p14:sldId id="815"/>
            <p14:sldId id="783"/>
            <p14:sldId id="816"/>
            <p14:sldId id="784"/>
            <p14:sldId id="817"/>
            <p14:sldId id="818"/>
            <p14:sldId id="819"/>
            <p14:sldId id="820"/>
            <p14:sldId id="827"/>
            <p14:sldId id="821"/>
            <p14:sldId id="828"/>
            <p14:sldId id="829"/>
            <p14:sldId id="822"/>
            <p14:sldId id="830"/>
            <p14:sldId id="831"/>
            <p14:sldId id="823"/>
            <p14:sldId id="824"/>
            <p14:sldId id="825"/>
            <p14:sldId id="826"/>
          </p14:sldIdLst>
        </p14:section>
        <p14:section name="Photos" id="{D019F271-3521-1943-89A2-B0F831C07F15}">
          <p14:sldIdLst/>
        </p14:section>
        <p14:section name="Vídeos" id="{9719A8E0-B15C-3E4B-BEAE-72EC62A0FD64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D7F"/>
    <a:srgbClr val="94CE92"/>
    <a:srgbClr val="87D3E2"/>
    <a:srgbClr val="F72273"/>
    <a:srgbClr val="000B1F"/>
    <a:srgbClr val="414344"/>
    <a:srgbClr val="0076D5"/>
    <a:srgbClr val="0051AF"/>
    <a:srgbClr val="1E4471"/>
    <a:srgbClr val="EDE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15" autoAdjust="0"/>
    <p:restoredTop sz="95943" autoAdjust="0"/>
  </p:normalViewPr>
  <p:slideViewPr>
    <p:cSldViewPr snapToGrid="0" snapToObjects="1" showGuides="1">
      <p:cViewPr varScale="1">
        <p:scale>
          <a:sx n="185" d="100"/>
          <a:sy n="185" d="100"/>
        </p:scale>
        <p:origin x="176" y="6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504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>
                <a:latin typeface="CiscoSansTT Light" panose="020B0503020201020303" pitchFamily="34" charset="0"/>
              </a:rPr>
              <a:t>Cisco Live 2022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008FB43-E3F8-9641-B8BB-519F1EA0586D}" type="datetime1">
              <a:rPr lang="en-US" smtClean="0">
                <a:latin typeface="CiscoSansTT Light" panose="020B0503020201020303" pitchFamily="34" charset="0"/>
              </a:rPr>
              <a:t>11/29/23</a:t>
            </a:fld>
            <a:endParaRPr lang="en-US" dirty="0">
              <a:latin typeface="CiscoSansTT Light" panose="020B0503020201020303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iscoSansTT Light" panose="020B05030202010203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A8EAB7-F1BA-274C-91A9-46214A29E509}" type="slidenum">
              <a:rPr lang="en-US">
                <a:latin typeface="CiscoSansTT Light" panose="020B0503020201020303" pitchFamily="34" charset="0"/>
              </a:rPr>
              <a:pPr>
                <a:defRPr/>
              </a:pPr>
              <a:t>‹#›</a:t>
            </a:fld>
            <a:endParaRPr lang="en-US" dirty="0">
              <a:latin typeface="CiscoSansTT Light" panose="020B0503020201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4806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CiscoSansTT Light" panose="020B0503020201020303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Cisco Live 2022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CiscoSansTT Light" panose="020B0503020201020303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68DEBF8-BCB5-CA4C-8F7A-9653668CC2EA}" type="datetime1">
              <a:rPr lang="en-US" smtClean="0"/>
              <a:t>11/29/23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CiscoSansTT Light" panose="020B0503020201020303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CiscoSansTT Light" panose="020B0503020201020303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iscoSansTT Light" panose="020B0503020201020303" pitchFamily="34" charset="0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iscoSansTT Light" panose="020B0503020201020303" pitchFamily="34" charset="0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iscoSansTT Light" panose="020B0503020201020303" pitchFamily="34" charset="0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iscoSansTT Light" panose="020B0503020201020303" pitchFamily="34" charset="0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iscoSansTT Light" panose="020B0503020201020303" pitchFamily="34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468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332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795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452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=ZFPn1PMyGFU</a:t>
            </a:r>
          </a:p>
          <a:p>
            <a:endParaRPr lang="en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461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765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me Graphic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lue, electric blue, screenshot, majorelle blue&#10;&#10;Description automatically generated">
            <a:extLst>
              <a:ext uri="{FF2B5EF4-FFF2-40B4-BE49-F238E27FC236}">
                <a16:creationId xmlns:a16="http://schemas.microsoft.com/office/drawing/2014/main" id="{F75F29E4-5566-16FB-4807-D82526BF41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A blue background with white lines&#10;&#10;Description automatically generated">
            <a:extLst>
              <a:ext uri="{FF2B5EF4-FFF2-40B4-BE49-F238E27FC236}">
                <a16:creationId xmlns:a16="http://schemas.microsoft.com/office/drawing/2014/main" id="{6BCE41CE-BC18-A1A1-A7FF-AF86737696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3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Video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7">
            <a:extLst>
              <a:ext uri="{FF2B5EF4-FFF2-40B4-BE49-F238E27FC236}">
                <a16:creationId xmlns:a16="http://schemas.microsoft.com/office/drawing/2014/main" id="{2BFE06C5-35A4-E647-8BBA-F20E20FF30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09" y="1600789"/>
            <a:ext cx="4962695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solidFill>
                  <a:schemeClr val="bg1"/>
                </a:soli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7920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Video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9263DAAD-9118-674A-A3E0-18AE6D0AD66F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051C2C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9AEA2519-4EDF-2B40-9100-D88C46DC41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09" y="1600789"/>
            <a:ext cx="4962695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solidFill>
                  <a:schemeClr val="bg2"/>
                </a:soli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107159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Dem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>
            <a:extLst>
              <a:ext uri="{FF2B5EF4-FFF2-40B4-BE49-F238E27FC236}">
                <a16:creationId xmlns:a16="http://schemas.microsoft.com/office/drawing/2014/main" id="{9CD0360D-F9BE-EF40-965B-0DE6D0C54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09" y="1600789"/>
            <a:ext cx="4962695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30708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Dem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51DA4B7A-F672-604E-AC53-28E80A7ADE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09" y="1600789"/>
            <a:ext cx="4962695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Demo</a:t>
            </a:r>
          </a:p>
        </p:txBody>
      </p:sp>
      <p:pic>
        <p:nvPicPr>
          <p:cNvPr id="3" name="Picture 2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74D7C0F2-0A27-2443-8907-E57E2CC56A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1761" b="26378"/>
          <a:stretch/>
        </p:blipFill>
        <p:spPr>
          <a:xfrm flipH="1">
            <a:off x="7104162" y="3763925"/>
            <a:ext cx="2039838" cy="137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65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3997" y="192024"/>
            <a:ext cx="8257032" cy="731520"/>
          </a:xfrm>
        </p:spPr>
        <p:txBody>
          <a:bodyPr anchor="b" anchorCtr="0"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443997" y="1197864"/>
            <a:ext cx="8257032" cy="3392424"/>
          </a:xfrm>
          <a:prstGeom prst="rect">
            <a:avLst/>
          </a:prstGeom>
        </p:spPr>
        <p:txBody>
          <a:bodyPr/>
          <a:lstStyle>
            <a:lvl1pPr marL="169863" indent="-169863" algn="l" defTabSz="684213" rtl="0" eaLnBrk="1" fontAlgn="base" hangingPunct="1">
              <a:lnSpc>
                <a:spcPct val="95000"/>
              </a:lnSpc>
              <a:spcBef>
                <a:spcPts val="1101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20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41313" indent="-17145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11175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6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tx1"/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4pPr>
          </a:lstStyle>
          <a:p>
            <a:pPr marL="171450" lvl="0" indent="-171450" algn="l" defTabSz="684213" rtl="0" eaLnBrk="1" fontAlgn="base" hangingPunct="1">
              <a:lnSpc>
                <a:spcPct val="95000"/>
              </a:lnSpc>
              <a:spcBef>
                <a:spcPts val="111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0171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3997" y="192024"/>
            <a:ext cx="8257032" cy="731520"/>
          </a:xfrm>
        </p:spPr>
        <p:txBody>
          <a:bodyPr anchor="b" anchorCtr="0"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443997" y="1197864"/>
            <a:ext cx="8257032" cy="3392424"/>
          </a:xfrm>
          <a:prstGeom prst="rect">
            <a:avLst/>
          </a:prstGeom>
        </p:spPr>
        <p:txBody>
          <a:bodyPr/>
          <a:lstStyle>
            <a:lvl1pPr marL="169863" indent="-169863" algn="l" defTabSz="684213" rtl="0" eaLnBrk="1" fontAlgn="base" hangingPunct="1">
              <a:lnSpc>
                <a:spcPct val="95000"/>
              </a:lnSpc>
              <a:spcBef>
                <a:spcPts val="1101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20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41313" indent="-17145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11175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6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tx1"/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4pPr>
          </a:lstStyle>
          <a:p>
            <a:pPr marL="171450" lvl="0" indent="-171450" algn="l" defTabSz="684213" rtl="0" eaLnBrk="1" fontAlgn="base" hangingPunct="1">
              <a:lnSpc>
                <a:spcPct val="95000"/>
              </a:lnSpc>
              <a:spcBef>
                <a:spcPts val="111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9410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and Bulle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3997" y="192024"/>
            <a:ext cx="8257032" cy="731520"/>
          </a:xfrm>
        </p:spPr>
        <p:txBody>
          <a:bodyPr anchor="b" anchorCtr="0"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443997" y="1197864"/>
            <a:ext cx="8257032" cy="3392424"/>
          </a:xfrm>
          <a:prstGeom prst="rect">
            <a:avLst/>
          </a:prstGeom>
        </p:spPr>
        <p:txBody>
          <a:bodyPr/>
          <a:lstStyle>
            <a:lvl1pPr marL="169863" indent="-169863" algn="l" defTabSz="684213" rtl="0" eaLnBrk="1" fontAlgn="base" hangingPunct="1">
              <a:lnSpc>
                <a:spcPct val="95000"/>
              </a:lnSpc>
              <a:spcBef>
                <a:spcPts val="1101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20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41313" indent="-17145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11175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6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2000" b="0" i="0" kern="1200" dirty="0">
                <a:solidFill>
                  <a:schemeClr val="tx1"/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4pPr>
          </a:lstStyle>
          <a:p>
            <a:pPr marL="171450" lvl="0" indent="-171450" algn="l" defTabSz="684213" rtl="0" eaLnBrk="1" fontAlgn="base" hangingPunct="1">
              <a:lnSpc>
                <a:spcPct val="95000"/>
              </a:lnSpc>
              <a:spcBef>
                <a:spcPts val="111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43997" y="858908"/>
            <a:ext cx="8266112" cy="381000"/>
          </a:xfrm>
          <a:prstGeom prst="rect">
            <a:avLst/>
          </a:prstGeom>
        </p:spPr>
        <p:txBody>
          <a:bodyPr/>
          <a:lstStyle>
            <a:lvl1pPr marL="1785" indent="0">
              <a:buNone/>
              <a:defRPr lang="en-US" sz="1800" kern="1200" dirty="0" smtClean="0">
                <a:solidFill>
                  <a:schemeClr val="bg2"/>
                </a:solidFill>
                <a:latin typeface="+mj-lt"/>
                <a:ea typeface="+mn-ea"/>
                <a:cs typeface="+mn-cs"/>
                <a:sym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108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45200" y="1205898"/>
            <a:ext cx="3886200" cy="3083094"/>
          </a:xfrm>
          <a:prstGeom prst="rect">
            <a:avLst/>
          </a:prstGeom>
        </p:spPr>
        <p:txBody>
          <a:bodyPr lIns="91440" tIns="45710" rIns="0" bIns="45710">
            <a:noAutofit/>
          </a:bodyPr>
          <a:lstStyle>
            <a:lvl1pPr marL="115888" indent="-115888">
              <a:lnSpc>
                <a:spcPct val="95000"/>
              </a:lnSpc>
              <a:spcBef>
                <a:spcPts val="1075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bg2"/>
                </a:solidFill>
                <a:latin typeface="+mn-lt"/>
                <a:cs typeface="CiscoSans ExtraLight"/>
              </a:defRPr>
            </a:lvl1pPr>
            <a:lvl2pPr marL="231775" indent="-111125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bg2"/>
                </a:solidFill>
                <a:latin typeface="+mn-lt"/>
                <a:cs typeface="CiscoSans ExtraLight"/>
              </a:defRPr>
            </a:lvl2pPr>
            <a:lvl3pPr marL="341313" indent="-114300">
              <a:spcBef>
                <a:spcPts val="600"/>
              </a:spcBef>
              <a:buClr>
                <a:schemeClr val="tx1"/>
              </a:buClr>
              <a:buSzPct val="60000"/>
              <a:buFont typeface="Arial"/>
              <a:buChar char="•"/>
              <a:tabLst/>
              <a:defRPr sz="1600" b="0" i="0">
                <a:solidFill>
                  <a:schemeClr val="bg2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CiscoSansTT Light" panose="020B0503020201020303" pitchFamily="34" charset="0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CiscoSansTT Light" panose="020B0503020201020303" pitchFamily="34" charset="0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45200" y="192024"/>
            <a:ext cx="82574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843616" y="1205898"/>
            <a:ext cx="3886200" cy="3083094"/>
          </a:xfrm>
          <a:prstGeom prst="rect">
            <a:avLst/>
          </a:prstGeom>
        </p:spPr>
        <p:txBody>
          <a:bodyPr lIns="91440" tIns="45710" rIns="0" bIns="45710">
            <a:noAutofit/>
          </a:bodyPr>
          <a:lstStyle>
            <a:lvl1pPr marL="115888" indent="-115888">
              <a:lnSpc>
                <a:spcPct val="95000"/>
              </a:lnSpc>
              <a:spcBef>
                <a:spcPts val="1075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bg2"/>
                </a:solidFill>
                <a:latin typeface="+mn-lt"/>
                <a:cs typeface="CiscoSans ExtraLight"/>
              </a:defRPr>
            </a:lvl1pPr>
            <a:lvl2pPr marL="231775" indent="-111125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bg2"/>
                </a:solidFill>
                <a:latin typeface="+mn-lt"/>
                <a:cs typeface="CiscoSans ExtraLight"/>
              </a:defRPr>
            </a:lvl2pPr>
            <a:lvl3pPr marL="341313" indent="-114300">
              <a:spcBef>
                <a:spcPts val="600"/>
              </a:spcBef>
              <a:buClr>
                <a:schemeClr val="tx1"/>
              </a:buClr>
              <a:buSzPct val="60000"/>
              <a:buFont typeface="Arial"/>
              <a:buChar char="•"/>
              <a:tabLst/>
              <a:defRPr sz="1600" b="0" i="0">
                <a:solidFill>
                  <a:schemeClr val="bg2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CiscoSansTT Light" panose="020B0503020201020303" pitchFamily="34" charset="0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CiscoSansTT Light" panose="020B0503020201020303" pitchFamily="34" charset="0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803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43484" y="192024"/>
            <a:ext cx="8257032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 algn="ctr">
              <a:defRPr sz="280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672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45200" y="192024"/>
            <a:ext cx="8257032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>
              <a:defRPr sz="280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774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rofile of a person&#10;&#10;Description automatically generated">
            <a:extLst>
              <a:ext uri="{FF2B5EF4-FFF2-40B4-BE49-F238E27FC236}">
                <a16:creationId xmlns:a16="http://schemas.microsoft.com/office/drawing/2014/main" id="{4D2251A1-9F91-196E-681A-CD94F87B5D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3007"/>
          <a:stretch/>
        </p:blipFill>
        <p:spPr>
          <a:xfrm>
            <a:off x="3593968" y="0"/>
            <a:ext cx="5550032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6359" y="3561007"/>
            <a:ext cx="6545159" cy="554375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600" b="0" i="0">
                <a:solidFill>
                  <a:schemeClr val="bg2"/>
                </a:solidFill>
                <a:latin typeface="+mn-lt"/>
                <a:cs typeface="CiscoSansTT Light" panose="020B0503020201020303" pitchFamily="34" charset="0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</a:t>
            </a:r>
            <a:br>
              <a:rPr lang="en-US" dirty="0"/>
            </a:br>
            <a:r>
              <a:rPr lang="en-US" dirty="0"/>
              <a:t>Twitter Handle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46359" y="4050262"/>
            <a:ext cx="6545158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Tx/>
              <a:buNone/>
              <a:defRPr lang="en-US" sz="1200" b="0" i="0" kern="1200" dirty="0">
                <a:solidFill>
                  <a:schemeClr val="bg2"/>
                </a:solidFill>
                <a:latin typeface="+mn-lt"/>
                <a:ea typeface="+mn-ea"/>
                <a:cs typeface="CiscoSansTT Light" panose="020B0503020201020303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r>
              <a:rPr lang="en-US" sz="1400" dirty="0"/>
              <a:t>Session ID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46359" y="2798236"/>
            <a:ext cx="6545160" cy="38039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lang="en-GB" sz="2000" b="0" i="0" kern="1200" baseline="0" dirty="0">
                <a:solidFill>
                  <a:schemeClr val="bg2"/>
                </a:solidFill>
                <a:latin typeface="+mj-lt"/>
                <a:ea typeface="ＭＳ Ｐゴシック" charset="0"/>
                <a:cs typeface="CiscoSansTT Light" panose="020B0503020201020303" pitchFamily="34" charset="0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2" y="2220302"/>
            <a:ext cx="6565755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800" b="0" i="0" u="none" kern="1200" spc="0" baseline="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GB" dirty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94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43996" y="192024"/>
            <a:ext cx="8257032" cy="731520"/>
          </a:xfrm>
        </p:spPr>
        <p:txBody>
          <a:bodyPr anchor="b" anchorCtr="0"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43996" y="858908"/>
            <a:ext cx="8266113" cy="381000"/>
          </a:xfrm>
          <a:prstGeom prst="rect">
            <a:avLst/>
          </a:prstGeom>
        </p:spPr>
        <p:txBody>
          <a:bodyPr/>
          <a:lstStyle>
            <a:lvl1pPr marL="1785" indent="0">
              <a:spcBef>
                <a:spcPts val="0"/>
              </a:spcBef>
              <a:buNone/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194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Title and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3997" y="192024"/>
            <a:ext cx="8257032" cy="731520"/>
          </a:xfrm>
        </p:spPr>
        <p:txBody>
          <a:bodyPr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443997" y="1256412"/>
            <a:ext cx="3886200" cy="3097819"/>
          </a:xfrm>
          <a:prstGeom prst="rect">
            <a:avLst/>
          </a:prstGeom>
        </p:spPr>
        <p:txBody>
          <a:bodyPr/>
          <a:lstStyle>
            <a:lvl1pPr marL="115888" indent="-115888">
              <a:buClr>
                <a:schemeClr val="tx1"/>
              </a:buClr>
              <a:buSzPct val="60000"/>
              <a:defRPr sz="1800">
                <a:solidFill>
                  <a:schemeClr val="bg2"/>
                </a:solidFill>
                <a:latin typeface="+mn-lt"/>
              </a:defRPr>
            </a:lvl1pPr>
            <a:lvl2pPr marL="231775" indent="-115888">
              <a:spcBef>
                <a:spcPts val="600"/>
              </a:spcBef>
              <a:buClr>
                <a:schemeClr val="tx1"/>
              </a:buClr>
              <a:buSzPct val="60000"/>
              <a:defRPr sz="1600">
                <a:solidFill>
                  <a:schemeClr val="bg2"/>
                </a:solidFill>
                <a:latin typeface="+mn-lt"/>
              </a:defRPr>
            </a:lvl2pPr>
            <a:lvl3pPr marL="341313" indent="-109538">
              <a:spcBef>
                <a:spcPts val="600"/>
              </a:spcBef>
              <a:buClr>
                <a:schemeClr val="tx1"/>
              </a:buClr>
              <a:buSzPct val="60000"/>
              <a:defRPr sz="1400">
                <a:solidFill>
                  <a:schemeClr val="bg2"/>
                </a:solidFill>
                <a:latin typeface="+mn-lt"/>
              </a:defRPr>
            </a:lvl3pPr>
            <a:lvl4pPr>
              <a:defRPr>
                <a:solidFill>
                  <a:schemeClr val="tx1"/>
                </a:solidFill>
                <a:latin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43997" y="858908"/>
            <a:ext cx="8256006" cy="381000"/>
          </a:xfrm>
          <a:prstGeom prst="rect">
            <a:avLst/>
          </a:prstGeom>
        </p:spPr>
        <p:txBody>
          <a:bodyPr/>
          <a:lstStyle>
            <a:lvl1pPr marL="1785" indent="0">
              <a:buNone/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4798825" y="1256412"/>
            <a:ext cx="3886200" cy="3097819"/>
          </a:xfrm>
          <a:prstGeom prst="rect">
            <a:avLst/>
          </a:prstGeom>
        </p:spPr>
        <p:txBody>
          <a:bodyPr/>
          <a:lstStyle>
            <a:lvl1pPr marL="115888" indent="-115888">
              <a:buClr>
                <a:schemeClr val="tx1"/>
              </a:buClr>
              <a:buSzPct val="60000"/>
              <a:defRPr sz="1800">
                <a:solidFill>
                  <a:schemeClr val="bg2"/>
                </a:solidFill>
                <a:latin typeface="+mn-lt"/>
              </a:defRPr>
            </a:lvl1pPr>
            <a:lvl2pPr marL="231775" indent="-115888">
              <a:spcBef>
                <a:spcPts val="600"/>
              </a:spcBef>
              <a:buClr>
                <a:schemeClr val="tx1"/>
              </a:buClr>
              <a:buSzPct val="60000"/>
              <a:defRPr sz="1600">
                <a:solidFill>
                  <a:schemeClr val="bg2"/>
                </a:solidFill>
                <a:latin typeface="+mn-lt"/>
              </a:defRPr>
            </a:lvl2pPr>
            <a:lvl3pPr marL="341313" indent="-109538">
              <a:spcBef>
                <a:spcPts val="600"/>
              </a:spcBef>
              <a:buClr>
                <a:schemeClr val="tx1"/>
              </a:buClr>
              <a:buSzPct val="60000"/>
              <a:defRPr sz="1400">
                <a:solidFill>
                  <a:schemeClr val="bg2"/>
                </a:solidFill>
                <a:latin typeface="+mn-lt"/>
              </a:defRPr>
            </a:lvl3pPr>
            <a:lvl4pPr>
              <a:defRPr>
                <a:solidFill>
                  <a:schemeClr val="tx1"/>
                </a:solidFill>
                <a:latin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523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umn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43996" y="192024"/>
            <a:ext cx="8257032" cy="73152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>
              <a:defRPr lang="en-US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443996" y="1212555"/>
            <a:ext cx="2651760" cy="3262760"/>
          </a:xfrm>
          <a:prstGeom prst="rect">
            <a:avLst/>
          </a:prstGeom>
        </p:spPr>
        <p:txBody>
          <a:bodyPr lIns="91440" tIns="45720" rIns="91440" bIns="45720"/>
          <a:lstStyle>
            <a:lvl1pPr marL="115888" indent="-115888">
              <a:spcBef>
                <a:spcPts val="1075"/>
              </a:spcBef>
              <a:buClr>
                <a:schemeClr val="tx1"/>
              </a:buClr>
              <a:buSzPct val="60000"/>
              <a:defRPr sz="1600">
                <a:solidFill>
                  <a:schemeClr val="bg2"/>
                </a:solidFill>
                <a:latin typeface="+mn-lt"/>
              </a:defRPr>
            </a:lvl1pPr>
            <a:lvl2pPr marL="231775" indent="-115888">
              <a:spcBef>
                <a:spcPts val="600"/>
              </a:spcBef>
              <a:buClr>
                <a:schemeClr val="tx1"/>
              </a:buClr>
              <a:buSzPct val="60000"/>
              <a:defRPr sz="1400">
                <a:solidFill>
                  <a:schemeClr val="bg2"/>
                </a:solidFill>
                <a:latin typeface="+mn-lt"/>
              </a:defRPr>
            </a:lvl2pPr>
            <a:lvl3pPr marL="341313" indent="-115888">
              <a:spcBef>
                <a:spcPts val="600"/>
              </a:spcBef>
              <a:buClr>
                <a:schemeClr val="tx1"/>
              </a:buClr>
              <a:buSzPct val="60000"/>
              <a:defRPr sz="1200">
                <a:solidFill>
                  <a:schemeClr val="bg2"/>
                </a:solidFill>
                <a:latin typeface="+mn-lt"/>
              </a:defRPr>
            </a:lvl3pPr>
            <a:lvl4pPr>
              <a:spcBef>
                <a:spcPts val="200"/>
              </a:spcBef>
              <a:defRPr sz="1050">
                <a:solidFill>
                  <a:schemeClr val="tx1"/>
                </a:solidFill>
                <a:latin typeface="CiscoSansTT Light" panose="020B0503020201020303" pitchFamily="34" charset="0"/>
              </a:defRPr>
            </a:lvl4pPr>
            <a:lvl5pPr>
              <a:spcBef>
                <a:spcPts val="675"/>
              </a:spcBef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238160" y="1212555"/>
            <a:ext cx="2651760" cy="3262760"/>
          </a:xfrm>
          <a:prstGeom prst="rect">
            <a:avLst/>
          </a:prstGeom>
        </p:spPr>
        <p:txBody>
          <a:bodyPr lIns="91440" tIns="45720" rIns="91440" bIns="45720"/>
          <a:lstStyle>
            <a:lvl1pPr marL="115888" indent="-115888">
              <a:spcBef>
                <a:spcPts val="1075"/>
              </a:spcBef>
              <a:buClr>
                <a:schemeClr val="tx1"/>
              </a:buClr>
              <a:buSzPct val="60000"/>
              <a:defRPr sz="1600">
                <a:solidFill>
                  <a:schemeClr val="bg2"/>
                </a:solidFill>
                <a:latin typeface="+mn-lt"/>
              </a:defRPr>
            </a:lvl1pPr>
            <a:lvl2pPr marL="231775" indent="-115888">
              <a:spcBef>
                <a:spcPts val="600"/>
              </a:spcBef>
              <a:buClr>
                <a:schemeClr val="tx1"/>
              </a:buClr>
              <a:buSzPct val="60000"/>
              <a:defRPr sz="1400">
                <a:solidFill>
                  <a:schemeClr val="bg2"/>
                </a:solidFill>
                <a:latin typeface="+mn-lt"/>
              </a:defRPr>
            </a:lvl2pPr>
            <a:lvl3pPr marL="341313" indent="-115888">
              <a:spcBef>
                <a:spcPts val="600"/>
              </a:spcBef>
              <a:buClr>
                <a:schemeClr val="tx1"/>
              </a:buClr>
              <a:buSzPct val="60000"/>
              <a:defRPr sz="1200">
                <a:solidFill>
                  <a:schemeClr val="bg2"/>
                </a:solidFill>
                <a:latin typeface="+mn-lt"/>
              </a:defRPr>
            </a:lvl3pPr>
            <a:lvl4pPr>
              <a:spcBef>
                <a:spcPts val="200"/>
              </a:spcBef>
              <a:defRPr sz="1050">
                <a:solidFill>
                  <a:schemeClr val="tx1"/>
                </a:solidFill>
                <a:latin typeface="CiscoSansTT Light" panose="020B0503020201020303" pitchFamily="34" charset="0"/>
              </a:defRPr>
            </a:lvl4pPr>
            <a:lvl5pPr>
              <a:spcBef>
                <a:spcPts val="675"/>
              </a:spcBef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042616" y="1212555"/>
            <a:ext cx="2651760" cy="3262760"/>
          </a:xfrm>
          <a:prstGeom prst="rect">
            <a:avLst/>
          </a:prstGeom>
        </p:spPr>
        <p:txBody>
          <a:bodyPr lIns="91440" tIns="45720" rIns="91440" bIns="45720"/>
          <a:lstStyle>
            <a:lvl1pPr marL="115888" indent="-115888">
              <a:spcBef>
                <a:spcPts val="1075"/>
              </a:spcBef>
              <a:buClr>
                <a:schemeClr val="tx1"/>
              </a:buClr>
              <a:buSzPct val="60000"/>
              <a:defRPr sz="1600">
                <a:solidFill>
                  <a:schemeClr val="bg2"/>
                </a:solidFill>
                <a:latin typeface="+mn-lt"/>
              </a:defRPr>
            </a:lvl1pPr>
            <a:lvl2pPr marL="231775" indent="-115888">
              <a:spcBef>
                <a:spcPts val="600"/>
              </a:spcBef>
              <a:buClr>
                <a:schemeClr val="tx1"/>
              </a:buClr>
              <a:buSzPct val="60000"/>
              <a:defRPr sz="1400">
                <a:solidFill>
                  <a:schemeClr val="bg2"/>
                </a:solidFill>
                <a:latin typeface="+mn-lt"/>
              </a:defRPr>
            </a:lvl2pPr>
            <a:lvl3pPr marL="341313" indent="-115888">
              <a:spcBef>
                <a:spcPts val="600"/>
              </a:spcBef>
              <a:buClr>
                <a:schemeClr val="tx1"/>
              </a:buClr>
              <a:buSzPct val="60000"/>
              <a:defRPr sz="1200">
                <a:solidFill>
                  <a:schemeClr val="bg2"/>
                </a:solidFill>
                <a:latin typeface="+mn-lt"/>
              </a:defRPr>
            </a:lvl3pPr>
            <a:lvl4pPr>
              <a:spcBef>
                <a:spcPts val="200"/>
              </a:spcBef>
              <a:defRPr sz="1050">
                <a:solidFill>
                  <a:schemeClr val="tx1"/>
                </a:solidFill>
                <a:latin typeface="CiscoSansTT Light" panose="020B0503020201020303" pitchFamily="34" charset="0"/>
              </a:defRPr>
            </a:lvl4pPr>
            <a:lvl5pPr>
              <a:spcBef>
                <a:spcPts val="675"/>
              </a:spcBef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0909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4 Heavy Graphic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7724BBD4-7A5C-5F48-B685-C4D895ED3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96" y="195681"/>
            <a:ext cx="8266113" cy="434974"/>
          </a:xfrm>
        </p:spPr>
        <p:txBody>
          <a:bodyPr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7792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4 Heavy Graphic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3996" y="195681"/>
            <a:ext cx="8266113" cy="434974"/>
          </a:xfrm>
        </p:spPr>
        <p:txBody>
          <a:bodyPr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43996" y="588639"/>
            <a:ext cx="8266113" cy="381000"/>
          </a:xfrm>
          <a:prstGeom prst="rect">
            <a:avLst/>
          </a:prstGeom>
        </p:spPr>
        <p:txBody>
          <a:bodyPr/>
          <a:lstStyle>
            <a:lvl1pPr marL="1785" indent="0">
              <a:spcBef>
                <a:spcPts val="0"/>
              </a:spcBef>
              <a:buNone/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624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and Bullet 4 Heavy Graphic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3996" y="195681"/>
            <a:ext cx="8266113" cy="434974"/>
          </a:xfrm>
        </p:spPr>
        <p:txBody>
          <a:bodyPr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43996" y="588639"/>
            <a:ext cx="8266113" cy="381000"/>
          </a:xfrm>
          <a:prstGeom prst="rect">
            <a:avLst/>
          </a:prstGeom>
        </p:spPr>
        <p:txBody>
          <a:bodyPr/>
          <a:lstStyle>
            <a:lvl1pPr marL="1785" indent="0">
              <a:buNone/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44561" y="969639"/>
            <a:ext cx="8265249" cy="3757613"/>
          </a:xfrm>
          <a:prstGeom prst="rect">
            <a:avLst/>
          </a:prstGeom>
        </p:spPr>
        <p:txBody>
          <a:bodyPr/>
          <a:lstStyle>
            <a:lvl1pPr>
              <a:spcBef>
                <a:spcPts val="1075"/>
              </a:spcBef>
              <a:buClr>
                <a:schemeClr val="tx1"/>
              </a:buClr>
              <a:buSzPct val="80000"/>
              <a:defRPr sz="2000">
                <a:solidFill>
                  <a:schemeClr val="bg2"/>
                </a:solidFill>
                <a:latin typeface="+mn-lt"/>
              </a:defRPr>
            </a:lvl1pPr>
            <a:lvl2pPr marL="341313" indent="-171450">
              <a:spcBef>
                <a:spcPts val="600"/>
              </a:spcBef>
              <a:buClr>
                <a:schemeClr val="tx1"/>
              </a:buClr>
              <a:buSzPct val="80000"/>
              <a:defRPr sz="1800">
                <a:solidFill>
                  <a:schemeClr val="bg2"/>
                </a:solidFill>
                <a:latin typeface="+mn-lt"/>
              </a:defRPr>
            </a:lvl2pPr>
            <a:lvl3pPr marL="511175" indent="-169863">
              <a:spcBef>
                <a:spcPts val="600"/>
              </a:spcBef>
              <a:buClr>
                <a:schemeClr val="tx1"/>
              </a:buClr>
              <a:buSzPct val="80000"/>
              <a:defRPr sz="1600">
                <a:solidFill>
                  <a:schemeClr val="bg2"/>
                </a:solidFill>
                <a:latin typeface="+mn-lt"/>
              </a:defRPr>
            </a:lvl3pPr>
            <a:lvl4pPr>
              <a:buClr>
                <a:schemeClr val="tx1"/>
              </a:buClr>
              <a:defRPr sz="1600">
                <a:latin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1247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 4 Heavy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3996" y="195681"/>
            <a:ext cx="8266113" cy="434974"/>
          </a:xfrm>
        </p:spPr>
        <p:txBody>
          <a:bodyPr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44561" y="630655"/>
            <a:ext cx="8265249" cy="4096597"/>
          </a:xfrm>
          <a:prstGeom prst="rect">
            <a:avLst/>
          </a:prstGeom>
        </p:spPr>
        <p:txBody>
          <a:bodyPr/>
          <a:lstStyle>
            <a:lvl1pPr>
              <a:spcBef>
                <a:spcPts val="1075"/>
              </a:spcBef>
              <a:buClr>
                <a:schemeClr val="tx1"/>
              </a:buClr>
              <a:buSzPct val="80000"/>
              <a:defRPr sz="2000">
                <a:solidFill>
                  <a:schemeClr val="bg2"/>
                </a:solidFill>
                <a:latin typeface="+mn-lt"/>
              </a:defRPr>
            </a:lvl1pPr>
            <a:lvl2pPr marL="341313" indent="-171450">
              <a:spcBef>
                <a:spcPts val="600"/>
              </a:spcBef>
              <a:buClr>
                <a:schemeClr val="tx1"/>
              </a:buClr>
              <a:buSzPct val="80000"/>
              <a:defRPr sz="1800">
                <a:solidFill>
                  <a:schemeClr val="bg2"/>
                </a:solidFill>
                <a:latin typeface="+mn-lt"/>
              </a:defRPr>
            </a:lvl2pPr>
            <a:lvl3pPr marL="511175" indent="-169863">
              <a:spcBef>
                <a:spcPts val="600"/>
              </a:spcBef>
              <a:buClr>
                <a:schemeClr val="tx1"/>
              </a:buClr>
              <a:buSzPct val="80000"/>
              <a:defRPr sz="1600">
                <a:solidFill>
                  <a:schemeClr val="bg2"/>
                </a:solidFill>
                <a:latin typeface="+mn-lt"/>
              </a:defRPr>
            </a:lvl3pPr>
            <a:lvl4pPr>
              <a:buClr>
                <a:schemeClr val="tx1"/>
              </a:buClr>
              <a:defRPr sz="1600">
                <a:latin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8054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48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rofile of a person&#10;&#10;Description automatically generated">
            <a:extLst>
              <a:ext uri="{FF2B5EF4-FFF2-40B4-BE49-F238E27FC236}">
                <a16:creationId xmlns:a16="http://schemas.microsoft.com/office/drawing/2014/main" id="{C0D72115-A37C-EAA2-EC31-0D11027DE0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1150"/>
          <a:stretch/>
        </p:blipFill>
        <p:spPr>
          <a:xfrm>
            <a:off x="4901773" y="0"/>
            <a:ext cx="4242227" cy="5143500"/>
          </a:xfrm>
          <a:prstGeom prst="rect">
            <a:avLst/>
          </a:prstGeom>
        </p:spPr>
      </p:pic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706835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t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ts val="600"/>
              </a:spcBef>
              <a:buNone/>
              <a:defRPr sz="1800" b="0" i="0">
                <a:solidFill>
                  <a:schemeClr val="bg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18182" y="1331328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3600" b="0" i="1" spc="0" baseline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n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989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514350" y="1347788"/>
            <a:ext cx="8115300" cy="268833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 dirty="0"/>
              <a:t>Click icon to add table</a:t>
            </a:r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bg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45200" y="192024"/>
            <a:ext cx="825703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56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looking up to the side&#10;&#10;Description automatically generated">
            <a:extLst>
              <a:ext uri="{FF2B5EF4-FFF2-40B4-BE49-F238E27FC236}">
                <a16:creationId xmlns:a16="http://schemas.microsoft.com/office/drawing/2014/main" id="{34C47328-394B-2B9B-E1C1-D4A74F5D23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761636" cy="298007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 userDrawn="1">
            <p:ph sz="quarter" idx="11"/>
          </p:nvPr>
        </p:nvSpPr>
        <p:spPr>
          <a:xfrm>
            <a:off x="3476973" y="1205898"/>
            <a:ext cx="5247272" cy="3392424"/>
          </a:xfrm>
          <a:prstGeom prst="rect">
            <a:avLst/>
          </a:prstGeom>
        </p:spPr>
        <p:txBody>
          <a:bodyPr anchor="ctr"/>
          <a:lstStyle>
            <a:lvl1pPr>
              <a:spcBef>
                <a:spcPts val="1110"/>
              </a:spcBef>
              <a:buClr>
                <a:schemeClr val="tx1"/>
              </a:buClr>
              <a:buSzPct val="80000"/>
              <a:defRPr lang="en-US" sz="2000" b="0" i="0" kern="1200" dirty="0" smtClean="0">
                <a:solidFill>
                  <a:schemeClr val="bg2"/>
                </a:solidFill>
                <a:latin typeface="+mn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  <a:lvl2pPr marL="341313" indent="-171450">
              <a:spcBef>
                <a:spcPts val="600"/>
              </a:spcBef>
              <a:buClr>
                <a:schemeClr val="tx1"/>
              </a:buClr>
              <a:buSzPct val="80000"/>
              <a:defRPr lang="en-US" sz="1800" b="0" i="0" kern="1200" dirty="0" smtClean="0">
                <a:solidFill>
                  <a:schemeClr val="bg2"/>
                </a:solidFill>
                <a:latin typeface="+mn-lt"/>
                <a:ea typeface="CiscoSansTT Light" panose="020B0503020201020303" pitchFamily="34" charset="0"/>
                <a:cs typeface="CiscoSansTT Light" panose="020B0503020201020303" pitchFamily="34" charset="0"/>
              </a:defRPr>
            </a:lvl2pPr>
            <a:lvl3pPr>
              <a:defRPr lang="en-US" sz="2000" b="0" i="0" kern="1200" dirty="0" smtClean="0">
                <a:solidFill>
                  <a:schemeClr val="tx1"/>
                </a:solidFill>
                <a:latin typeface="CiscoSansTT Light" panose="020B0503020201020303" pitchFamily="34" charset="0"/>
                <a:ea typeface="CiscoSansTT Light" panose="020B0503020201020303" pitchFamily="34" charset="0"/>
                <a:cs typeface="CiscoSansTT Light" panose="020B0503020201020303" pitchFamily="34" charset="0"/>
              </a:defRPr>
            </a:lvl3pPr>
            <a:lvl4pPr>
              <a:defRPr lang="en-US" sz="2000" b="0" i="0" kern="1200" dirty="0" smtClean="0">
                <a:solidFill>
                  <a:schemeClr val="tx1"/>
                </a:solidFill>
                <a:latin typeface="CiscoSansTT Light" panose="020B0503020201020303" pitchFamily="34" charset="0"/>
                <a:ea typeface="CiscoSansTT Light" panose="020B0503020201020303" pitchFamily="34" charset="0"/>
                <a:cs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907E3E7C-A38C-47CA-B58C-6EC34372FF4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24202" y="2536826"/>
            <a:ext cx="272252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lvl="0" indent="0" defTabSz="684213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 kumimoji="0" sz="38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cs typeface="CiscoSansTT Light" panose="020B0503020201020303" pitchFamily="34" charset="0"/>
              </a:defRPr>
            </a:lvl1pPr>
            <a:lvl2pPr defTabSz="684213" eaLnBrk="1" hangingPunct="1">
              <a:lnSpc>
                <a:spcPct val="80000"/>
              </a:lnSpc>
              <a:defRPr sz="3200">
                <a:solidFill>
                  <a:srgbClr val="676767"/>
                </a:solidFill>
              </a:defRPr>
            </a:lvl2pPr>
            <a:lvl3pPr defTabSz="684213" eaLnBrk="1" hangingPunct="1">
              <a:lnSpc>
                <a:spcPct val="80000"/>
              </a:lnSpc>
              <a:defRPr sz="3200">
                <a:solidFill>
                  <a:srgbClr val="676767"/>
                </a:solidFill>
              </a:defRPr>
            </a:lvl3pPr>
            <a:lvl4pPr defTabSz="684213" eaLnBrk="1" hangingPunct="1">
              <a:lnSpc>
                <a:spcPct val="80000"/>
              </a:lnSpc>
              <a:defRPr sz="3200">
                <a:solidFill>
                  <a:srgbClr val="676767"/>
                </a:solidFill>
              </a:defRPr>
            </a:lvl4pPr>
            <a:lvl5pPr defTabSz="684213" eaLnBrk="1" hangingPunct="1">
              <a:lnSpc>
                <a:spcPct val="80000"/>
              </a:lnSpc>
              <a:defRPr sz="3200">
                <a:solidFill>
                  <a:srgbClr val="676767"/>
                </a:solidFill>
              </a:defRPr>
            </a:lvl5pPr>
            <a:lvl6pPr marL="457200" defTabSz="6842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</a:defRPr>
            </a:lvl6pPr>
            <a:lvl7pPr marL="914400" defTabSz="6842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</a:defRPr>
            </a:lvl7pPr>
            <a:lvl8pPr marL="1371600" defTabSz="6842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</a:defRPr>
            </a:lvl8pPr>
            <a:lvl9pPr marL="1828800" defTabSz="6842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</a:defRPr>
            </a:lvl9pPr>
          </a:lstStyle>
          <a:p>
            <a:pPr lvl="0"/>
            <a:r>
              <a:rPr lang="en-US" noProof="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428753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514350" y="1347537"/>
            <a:ext cx="8115300" cy="2686551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bg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45200" y="192024"/>
            <a:ext cx="82574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94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screen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edia Placeholder 39">
            <a:extLst>
              <a:ext uri="{FF2B5EF4-FFF2-40B4-BE49-F238E27FC236}">
                <a16:creationId xmlns:a16="http://schemas.microsoft.com/office/drawing/2014/main" id="{4A1890BD-D4D2-264A-AE11-E1FABE5B9409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>
          <a:xfrm>
            <a:off x="443497" y="582930"/>
            <a:ext cx="8257006" cy="331927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74" tIns="34288" rIns="68574" bIns="34288" rtlCol="0" anchor="ctr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bg2"/>
                </a:solidFill>
                <a:latin typeface="+mn-lt"/>
                <a:ea typeface="+mn-ea"/>
                <a:cs typeface="CiscoSans"/>
              </a:defRPr>
            </a:lvl1pPr>
          </a:lstStyle>
          <a:p>
            <a:pPr lvl="0"/>
            <a:r>
              <a:rPr lang="en-US" noProof="0" dirty="0"/>
              <a:t>Click icon to add media</a:t>
            </a:r>
          </a:p>
        </p:txBody>
      </p:sp>
    </p:spTree>
    <p:extLst>
      <p:ext uri="{BB962C8B-B14F-4D97-AF65-F5344CB8AC3E}">
        <p14:creationId xmlns:p14="http://schemas.microsoft.com/office/powerpoint/2010/main" val="2099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FA5BEAF-ADF4-3844-B544-5C8D5D8447DD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2359025" y="584002"/>
            <a:ext cx="4425950" cy="3319661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920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8809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500063" y="3941828"/>
            <a:ext cx="8139112" cy="464230"/>
          </a:xfrm>
          <a:prstGeom prst="rect">
            <a:avLst/>
          </a:prstGeom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2900"/>
              </a:lnSpc>
              <a:spcBef>
                <a:spcPts val="0"/>
              </a:spcBef>
              <a:buNone/>
              <a:defRPr sz="2400" i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056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843212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8785" y="3054518"/>
            <a:ext cx="8364236" cy="56425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3200" baseline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55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005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CiscoSansTT Light" panose="020B0503020201020303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665182"/>
            <a:ext cx="3915970" cy="292586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174625" indent="-174625">
              <a:lnSpc>
                <a:spcPct val="95000"/>
              </a:lnSpc>
              <a:spcBef>
                <a:spcPts val="1110"/>
              </a:spcBef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20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41313" indent="-166688">
              <a:lnSpc>
                <a:spcPct val="95000"/>
              </a:lnSpc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18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11175" indent="-169863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16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17525" indent="-114300">
              <a:buClr>
                <a:schemeClr val="tx2"/>
              </a:buClr>
              <a:buSzPct val="60000"/>
              <a:buFont typeface="Arial"/>
              <a:buChar char="•"/>
              <a:defRPr sz="1400" b="0" i="0">
                <a:solidFill>
                  <a:schemeClr val="bg1">
                    <a:lumMod val="75000"/>
                  </a:schemeClr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4pPr>
            <a:lvl5pPr marL="631825" indent="-114300">
              <a:buClr>
                <a:schemeClr val="tx2"/>
              </a:buClr>
              <a:buSzPct val="60000"/>
              <a:buFont typeface="Arial"/>
              <a:buChar char="•"/>
              <a:defRPr sz="1200" b="0" i="0">
                <a:solidFill>
                  <a:schemeClr val="bg1">
                    <a:lumMod val="75000"/>
                  </a:schemeClr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368655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>
              <a:defRPr sz="320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051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3" pos="2598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19100" y="1657350"/>
            <a:ext cx="3827463" cy="1828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097463" y="531812"/>
            <a:ext cx="3551237" cy="4059237"/>
          </a:xfrm>
          <a:prstGeom prst="rect">
            <a:avLst/>
          </a:prstGeom>
        </p:spPr>
        <p:txBody>
          <a:bodyPr lIns="91440" rIns="91440" anchor="t" anchorCtr="0"/>
          <a:lstStyle>
            <a:lvl1pPr marL="169863" indent="-169863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tabLst/>
              <a:defRPr sz="2000">
                <a:solidFill>
                  <a:schemeClr val="tx1"/>
                </a:solidFill>
                <a:latin typeface="+mn-lt"/>
              </a:defRPr>
            </a:lvl1pPr>
            <a:lvl2pPr marL="346075" indent="-176213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2pPr>
            <a:lvl3pPr marL="511175" indent="-171450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574675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1800">
                <a:latin typeface="CiscoSansTT Light" panose="020B0503020201020303" pitchFamily="34" charset="0"/>
              </a:defRPr>
            </a:lvl4pPr>
            <a:lvl5pPr marL="744538" indent="-11271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1800">
                <a:latin typeface="CiscoSansTT Light" panose="020B05030202010203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5568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6" userDrawn="1">
          <p15:clr>
            <a:srgbClr val="FBAE40"/>
          </p15:clr>
        </p15:guide>
        <p15:guide id="4" pos="267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510540"/>
            <a:ext cx="3808797" cy="65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097463" y="530352"/>
            <a:ext cx="3551237" cy="4080510"/>
          </a:xfrm>
          <a:prstGeom prst="rect">
            <a:avLst/>
          </a:prstGeom>
        </p:spPr>
        <p:txBody>
          <a:bodyPr lIns="91440" rIns="91440"/>
          <a:lstStyle>
            <a:lvl1pPr marL="169863" indent="-169863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defRPr sz="2000">
                <a:solidFill>
                  <a:schemeClr val="tx1"/>
                </a:solidFill>
                <a:latin typeface="+mn-lt"/>
              </a:defRPr>
            </a:lvl1pPr>
            <a:lvl2pPr marL="341313" indent="-171450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80000"/>
              <a:defRPr sz="1800">
                <a:solidFill>
                  <a:schemeClr val="tx1"/>
                </a:solidFill>
                <a:latin typeface="+mn-lt"/>
              </a:defRPr>
            </a:lvl2pPr>
            <a:lvl3pPr marL="511175" indent="-169863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80000"/>
              <a:defRPr sz="1600">
                <a:solidFill>
                  <a:schemeClr val="tx1"/>
                </a:solidFill>
                <a:latin typeface="+mn-lt"/>
              </a:defRPr>
            </a:lvl3pPr>
            <a:lvl4pPr marL="457200" indent="-123825">
              <a:lnSpc>
                <a:spcPct val="100000"/>
              </a:lnSpc>
              <a:buClr>
                <a:schemeClr val="tx1"/>
              </a:buClr>
              <a:buSzPct val="60000"/>
              <a:defRPr sz="1600">
                <a:latin typeface="CiscoSansTT Light" panose="020B0503020201020303" pitchFamily="34" charset="0"/>
              </a:defRPr>
            </a:lvl4pPr>
            <a:lvl5pPr marL="574675" indent="-117475">
              <a:lnSpc>
                <a:spcPct val="100000"/>
              </a:lnSpc>
              <a:buClr>
                <a:schemeClr val="tx1"/>
              </a:buClr>
              <a:buSzPct val="60000"/>
              <a:defRPr sz="1600">
                <a:latin typeface="CiscoSansTT Light" panose="020B05030202010203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43528" y="1643459"/>
            <a:ext cx="3915970" cy="292586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174625" indent="-174625" algn="l" defTabSz="684213" rtl="0" eaLnBrk="1" fontAlgn="base" hangingPunct="1">
              <a:lnSpc>
                <a:spcPct val="95000"/>
              </a:lnSpc>
              <a:spcBef>
                <a:spcPts val="111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24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41313" indent="-166688">
              <a:lnSpc>
                <a:spcPct val="95000"/>
              </a:lnSpc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18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11175" indent="-169863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16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17525" indent="-114300">
              <a:buClr>
                <a:schemeClr val="tx2"/>
              </a:buClr>
              <a:buSzPct val="60000"/>
              <a:buFont typeface="Arial"/>
              <a:buChar char="•"/>
              <a:defRPr sz="1400" b="0" i="0">
                <a:solidFill>
                  <a:schemeClr val="bg1">
                    <a:lumMod val="75000"/>
                  </a:schemeClr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4pPr>
            <a:lvl5pPr marL="631825" indent="-114300">
              <a:buClr>
                <a:schemeClr val="tx2"/>
              </a:buClr>
              <a:buSzPct val="60000"/>
              <a:buFont typeface="Arial"/>
              <a:buChar char="•"/>
              <a:defRPr sz="1200" b="0" i="0">
                <a:solidFill>
                  <a:schemeClr val="bg1">
                    <a:lumMod val="75000"/>
                  </a:schemeClr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5pPr>
          </a:lstStyle>
          <a:p>
            <a:pPr marL="174625" lvl="0" indent="-174625" algn="l" defTabSz="684213" rtl="0" eaLnBrk="1" fontAlgn="base" hangingPunct="1">
              <a:lnSpc>
                <a:spcPct val="95000"/>
              </a:lnSpc>
              <a:spcBef>
                <a:spcPts val="111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55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4" pos="267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tx2"/>
              </a:solidFill>
              <a:latin typeface="CiscoSansTT Light" panose="020B0503020201020303" pitchFamily="34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405923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pic>
        <p:nvPicPr>
          <p:cNvPr id="5" name="Picture 4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4C94B7BE-F187-D7E1-7141-93778478706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1515"/>
          <a:stretch/>
        </p:blipFill>
        <p:spPr>
          <a:xfrm>
            <a:off x="2085596" y="3718737"/>
            <a:ext cx="3886200" cy="142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76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88" userDrawn="1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443997" y="1524436"/>
            <a:ext cx="8266112" cy="2743200"/>
          </a:xfrm>
          <a:prstGeom prst="rect">
            <a:avLst/>
          </a:prstGeom>
        </p:spPr>
        <p:txBody>
          <a:bodyPr/>
          <a:lstStyle>
            <a:lvl1pPr>
              <a:spcBef>
                <a:spcPts val="1110"/>
              </a:spcBef>
              <a:buClr>
                <a:schemeClr val="tx1"/>
              </a:buClr>
              <a:buSzPct val="80000"/>
              <a:defRPr lang="en-US" sz="2000" b="0" i="0" kern="1200" dirty="0" smtClean="0">
                <a:solidFill>
                  <a:schemeClr val="bg2"/>
                </a:solidFill>
                <a:latin typeface="+mn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  <a:lvl2pPr marL="341313" indent="-171450">
              <a:spcBef>
                <a:spcPts val="600"/>
              </a:spcBef>
              <a:buClr>
                <a:schemeClr val="tx1"/>
              </a:buClr>
              <a:buSzPct val="80000"/>
              <a:defRPr lang="en-US" sz="1800" b="0" i="0" kern="1200" dirty="0" smtClean="0">
                <a:solidFill>
                  <a:schemeClr val="bg2"/>
                </a:solidFill>
                <a:latin typeface="+mn-lt"/>
                <a:ea typeface="CiscoSansTT Light" panose="020B0503020201020303" pitchFamily="34" charset="0"/>
                <a:cs typeface="CiscoSansTT Light" panose="020B0503020201020303" pitchFamily="34" charset="0"/>
              </a:defRPr>
            </a:lvl2pPr>
            <a:lvl3pPr>
              <a:defRPr lang="en-US" sz="2000" b="0" i="0" kern="1200" dirty="0" smtClean="0">
                <a:solidFill>
                  <a:schemeClr val="tx1"/>
                </a:solidFill>
                <a:latin typeface="CiscoSansTT Light" panose="020B0503020201020303" pitchFamily="34" charset="0"/>
                <a:ea typeface="CiscoSansTT Light" panose="020B0503020201020303" pitchFamily="34" charset="0"/>
                <a:cs typeface="CiscoSansTT Light" panose="020B0503020201020303" pitchFamily="34" charset="0"/>
              </a:defRPr>
            </a:lvl3pPr>
            <a:lvl4pPr>
              <a:defRPr lang="en-US" sz="2000" b="0" i="0" kern="1200" dirty="0" smtClean="0">
                <a:solidFill>
                  <a:schemeClr val="tx1"/>
                </a:solidFill>
                <a:latin typeface="CiscoSansTT Light" panose="020B0503020201020303" pitchFamily="34" charset="0"/>
                <a:ea typeface="CiscoSansTT Light" panose="020B0503020201020303" pitchFamily="34" charset="0"/>
                <a:cs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918DF5AE-8D5B-F141-ACBC-503404AFF81D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48055" y="518279"/>
            <a:ext cx="272252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b="0" i="0" u="none" kern="1200" dirty="0">
                <a:solidFill>
                  <a:schemeClr val="bg1">
                    <a:lumMod val="75000"/>
                  </a:schemeClr>
                </a:solidFill>
                <a:latin typeface="CiscoSansTT Light" panose="020B0503020201020303" pitchFamily="34" charset="0"/>
                <a:ea typeface="ＭＳ Ｐゴシック" charset="0"/>
                <a:cs typeface="CiscoSansTT Light" panose="020B0503020201020303" pitchFamily="34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ffectLst/>
                <a:uLnTx/>
                <a:uFillTx/>
                <a:latin typeface="+mj-lt"/>
                <a:ea typeface="ＭＳ Ｐゴシック" charset="0"/>
                <a:cs typeface="CiscoSansTT Light" panose="020B0503020201020303" pitchFamily="34" charset="0"/>
              </a:rPr>
              <a:t>Agenda</a:t>
            </a:r>
          </a:p>
        </p:txBody>
      </p:sp>
      <p:pic>
        <p:nvPicPr>
          <p:cNvPr id="3" name="Picture 2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C1295D0E-82B6-0339-2C64-9DFD97F3D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1971" b="50000"/>
          <a:stretch/>
        </p:blipFill>
        <p:spPr>
          <a:xfrm>
            <a:off x="0" y="3936596"/>
            <a:ext cx="2234450" cy="120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4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446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80092" y="0"/>
            <a:ext cx="4563907" cy="5143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18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83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3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ith glasses and beard&#10;&#10;Description automatically generated">
            <a:extLst>
              <a:ext uri="{FF2B5EF4-FFF2-40B4-BE49-F238E27FC236}">
                <a16:creationId xmlns:a16="http://schemas.microsoft.com/office/drawing/2014/main" id="{8CD4B681-84E6-2CE8-3164-4C24ACA45A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828"/>
          <a:stretch/>
        </p:blipFill>
        <p:spPr>
          <a:xfrm flipH="1">
            <a:off x="5903868" y="818708"/>
            <a:ext cx="3240132" cy="3431658"/>
          </a:xfrm>
          <a:prstGeom prst="rect">
            <a:avLst/>
          </a:prstGeom>
        </p:spPr>
      </p:pic>
      <p:pic>
        <p:nvPicPr>
          <p:cNvPr id="7" name="Picture 6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7D098F9A-CEB1-1858-B9A6-62D2EC862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4523" b="43327"/>
          <a:stretch/>
        </p:blipFill>
        <p:spPr>
          <a:xfrm>
            <a:off x="0" y="3732027"/>
            <a:ext cx="2601432" cy="141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01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C9E12A9C-6FEC-156D-91C1-4AC1E3E4F9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8647" b="12505"/>
          <a:stretch/>
        </p:blipFill>
        <p:spPr>
          <a:xfrm>
            <a:off x="0" y="1312941"/>
            <a:ext cx="4284922" cy="383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75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ith glasses and beard&#10;&#10;Description automatically generated">
            <a:extLst>
              <a:ext uri="{FF2B5EF4-FFF2-40B4-BE49-F238E27FC236}">
                <a16:creationId xmlns:a16="http://schemas.microsoft.com/office/drawing/2014/main" id="{BC2444A0-E41F-00EC-72F0-057BD9DD5E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3607"/>
          <a:stretch/>
        </p:blipFill>
        <p:spPr>
          <a:xfrm flipH="1">
            <a:off x="6039292" y="1520426"/>
            <a:ext cx="3104707" cy="3623074"/>
          </a:xfrm>
          <a:prstGeom prst="rect">
            <a:avLst/>
          </a:prstGeom>
        </p:spPr>
      </p:pic>
      <p:sp>
        <p:nvSpPr>
          <p:cNvPr id="7" name="Title 7">
            <a:extLst>
              <a:ext uri="{FF2B5EF4-FFF2-40B4-BE49-F238E27FC236}">
                <a16:creationId xmlns:a16="http://schemas.microsoft.com/office/drawing/2014/main" id="{2E53C8D8-6328-1946-921C-7CA0C68F0A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10" y="1600789"/>
            <a:ext cx="3737052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Segue</a:t>
            </a:r>
          </a:p>
        </p:txBody>
      </p:sp>
    </p:spTree>
    <p:extLst>
      <p:ext uri="{BB962C8B-B14F-4D97-AF65-F5344CB8AC3E}">
        <p14:creationId xmlns:p14="http://schemas.microsoft.com/office/powerpoint/2010/main" val="355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white lines&#10;&#10;Description automatically generated">
            <a:extLst>
              <a:ext uri="{FF2B5EF4-FFF2-40B4-BE49-F238E27FC236}">
                <a16:creationId xmlns:a16="http://schemas.microsoft.com/office/drawing/2014/main" id="{8432D4FD-F2C1-9A3C-8DB7-B4C59D777A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7">
            <a:extLst>
              <a:ext uri="{FF2B5EF4-FFF2-40B4-BE49-F238E27FC236}">
                <a16:creationId xmlns:a16="http://schemas.microsoft.com/office/drawing/2014/main" id="{E040945A-BEC7-1744-8395-977A5917DF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10" y="1600789"/>
            <a:ext cx="3737052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Segue</a:t>
            </a:r>
          </a:p>
        </p:txBody>
      </p:sp>
    </p:spTree>
    <p:extLst>
      <p:ext uri="{BB962C8B-B14F-4D97-AF65-F5344CB8AC3E}">
        <p14:creationId xmlns:p14="http://schemas.microsoft.com/office/powerpoint/2010/main" val="337608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2A7A9229-4C1A-8044-BCD0-0E1206B381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10" y="1600789"/>
            <a:ext cx="3739896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Segue</a:t>
            </a:r>
          </a:p>
        </p:txBody>
      </p:sp>
      <p:pic>
        <p:nvPicPr>
          <p:cNvPr id="3" name="Picture 2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7E2C0C51-2533-3460-CE7F-B7BA6D49F3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34220" b="28040"/>
          <a:stretch/>
        </p:blipFill>
        <p:spPr>
          <a:xfrm>
            <a:off x="4031353" y="1637414"/>
            <a:ext cx="5112647" cy="350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54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D6B1B6B5-BC5C-9C4F-B539-CDC383507B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10" y="1600789"/>
            <a:ext cx="3739896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Segue</a:t>
            </a:r>
          </a:p>
        </p:txBody>
      </p:sp>
      <p:pic>
        <p:nvPicPr>
          <p:cNvPr id="7" name="Picture 6" descr="A picture containing screenshot, design, art&#10;&#10;Description automatically generated">
            <a:extLst>
              <a:ext uri="{FF2B5EF4-FFF2-40B4-BE49-F238E27FC236}">
                <a16:creationId xmlns:a16="http://schemas.microsoft.com/office/drawing/2014/main" id="{FF565997-32B5-0D3E-B61F-D324A6F7D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7825" b="15899"/>
          <a:stretch/>
        </p:blipFill>
        <p:spPr>
          <a:xfrm>
            <a:off x="3534228" y="1947240"/>
            <a:ext cx="5609772" cy="319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41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>
            <a:extLst>
              <a:ext uri="{FF2B5EF4-FFF2-40B4-BE49-F238E27FC236}">
                <a16:creationId xmlns:a16="http://schemas.microsoft.com/office/drawing/2014/main" id="{D874FC25-61A6-4E42-BB1D-AA27FA8B4E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10" y="1600789"/>
            <a:ext cx="3739896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Segue</a:t>
            </a:r>
          </a:p>
        </p:txBody>
      </p:sp>
      <p:pic>
        <p:nvPicPr>
          <p:cNvPr id="3" name="Picture 2" descr="A person looking up to the side&#10;&#10;Description automatically generated">
            <a:extLst>
              <a:ext uri="{FF2B5EF4-FFF2-40B4-BE49-F238E27FC236}">
                <a16:creationId xmlns:a16="http://schemas.microsoft.com/office/drawing/2014/main" id="{EADA743C-442E-DB38-126C-976324FFB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5756960" y="1488558"/>
            <a:ext cx="3387040" cy="3654942"/>
          </a:xfrm>
          <a:prstGeom prst="rect">
            <a:avLst/>
          </a:prstGeom>
        </p:spPr>
      </p:pic>
      <p:pic>
        <p:nvPicPr>
          <p:cNvPr id="5" name="Picture 4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4219C1C5-B0A0-CC54-57A2-FEA5BC229E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2800" r="23608"/>
          <a:stretch/>
        </p:blipFill>
        <p:spPr>
          <a:xfrm>
            <a:off x="5904707" y="-1"/>
            <a:ext cx="3239294" cy="152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0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88914"/>
            <a:ext cx="825703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3874" r:id="rId2"/>
    <p:sldLayoutId id="2147484042" r:id="rId3"/>
    <p:sldLayoutId id="2147484017" r:id="rId4"/>
    <p:sldLayoutId id="2147484025" r:id="rId5"/>
    <p:sldLayoutId id="2147484027" r:id="rId6"/>
    <p:sldLayoutId id="2147484026" r:id="rId7"/>
    <p:sldLayoutId id="2147484034" r:id="rId8"/>
    <p:sldLayoutId id="2147484043" r:id="rId9"/>
    <p:sldLayoutId id="2147484028" r:id="rId10"/>
    <p:sldLayoutId id="2147484036" r:id="rId11"/>
    <p:sldLayoutId id="2147484035" r:id="rId12"/>
    <p:sldLayoutId id="2147484037" r:id="rId13"/>
    <p:sldLayoutId id="2147484038" r:id="rId14"/>
    <p:sldLayoutId id="2147484041" r:id="rId15"/>
    <p:sldLayoutId id="2147484018" r:id="rId16"/>
    <p:sldLayoutId id="2147483976" r:id="rId17"/>
    <p:sldLayoutId id="2147483885" r:id="rId18"/>
    <p:sldLayoutId id="2147484040" r:id="rId19"/>
    <p:sldLayoutId id="2147484019" r:id="rId20"/>
    <p:sldLayoutId id="2147484020" r:id="rId21"/>
    <p:sldLayoutId id="2147484021" r:id="rId22"/>
    <p:sldLayoutId id="2147484022" r:id="rId23"/>
    <p:sldLayoutId id="2147484023" r:id="rId24"/>
    <p:sldLayoutId id="2147484024" r:id="rId25"/>
    <p:sldLayoutId id="2147484039" r:id="rId26"/>
    <p:sldLayoutId id="2147484011" r:id="rId27"/>
    <p:sldLayoutId id="2147483982" r:id="rId28"/>
    <p:sldLayoutId id="2147483985" r:id="rId29"/>
    <p:sldLayoutId id="2147483986" r:id="rId30"/>
    <p:sldLayoutId id="2147484046" r:id="rId31"/>
    <p:sldLayoutId id="2147484047" r:id="rId32"/>
    <p:sldLayoutId id="2147483978" r:id="rId33"/>
    <p:sldLayoutId id="2147483979" r:id="rId34"/>
    <p:sldLayoutId id="2147483980" r:id="rId35"/>
    <p:sldLayoutId id="2147483969" r:id="rId36"/>
    <p:sldLayoutId id="2147483968" r:id="rId37"/>
    <p:sldLayoutId id="2147483973" r:id="rId38"/>
    <p:sldLayoutId id="2147483970" r:id="rId39"/>
    <p:sldLayoutId id="2147483987" r:id="rId40"/>
    <p:sldLayoutId id="2147483983" r:id="rId41"/>
    <p:sldLayoutId id="2147483971" r:id="rId42"/>
    <p:sldLayoutId id="2147483972" r:id="rId43"/>
    <p:sldLayoutId id="2147484033" r:id="rId44"/>
    <p:sldLayoutId id="2147483897" r:id="rId4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2800" b="0" i="0" u="none" kern="1200" dirty="0">
          <a:gradFill>
            <a:gsLst>
              <a:gs pos="49000">
                <a:srgbClr val="94CE92"/>
              </a:gs>
              <a:gs pos="0">
                <a:srgbClr val="EFED7F"/>
              </a:gs>
              <a:gs pos="100000">
                <a:srgbClr val="87D3E2"/>
              </a:gs>
            </a:gsLst>
            <a:lin ang="8100000" scaled="1"/>
          </a:gradFill>
          <a:latin typeface="+mj-lt"/>
          <a:ea typeface="CiscoSansTT Thin" charset="0"/>
          <a:cs typeface="CiscoSansTT Thin" charset="0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92" userDrawn="1">
          <p15:clr>
            <a:srgbClr val="F26B43"/>
          </p15:clr>
        </p15:guide>
        <p15:guide id="2" pos="336" userDrawn="1">
          <p15:clr>
            <a:srgbClr val="F26B43"/>
          </p15:clr>
        </p15:guide>
        <p15:guide id="3" pos="5424" userDrawn="1">
          <p15:clr>
            <a:srgbClr val="F26B43"/>
          </p15:clr>
        </p15:guide>
        <p15:guide id="4" orient="horz" pos="757" userDrawn="1">
          <p15:clr>
            <a:srgbClr val="F26B43"/>
          </p15:clr>
        </p15:guide>
        <p15:guide id="5" orient="horz" pos="324" userDrawn="1">
          <p15:clr>
            <a:srgbClr val="F26B43"/>
          </p15:clr>
        </p15:guide>
        <p15:guide id="6" pos="2876" userDrawn="1">
          <p15:clr>
            <a:srgbClr val="F26B43"/>
          </p15:clr>
        </p15:guide>
        <p15:guide id="7" orient="horz" pos="1620" userDrawn="1">
          <p15:clr>
            <a:srgbClr val="F26B43"/>
          </p15:clr>
        </p15:guide>
        <p15:guide id="9" orient="horz" pos="50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E77E65A-8B08-6DDF-7277-AB329A2E4B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485899" y="944644"/>
            <a:ext cx="2172202" cy="2481180"/>
          </a:xfrm>
          <a:prstGeom prst="rect">
            <a:avLst/>
          </a:prstGeom>
        </p:spPr>
      </p:pic>
      <p:pic>
        <p:nvPicPr>
          <p:cNvPr id="3" name="Imagem 2" descr="Logotipo&#10;&#10;Descrição gerada automaticamente">
            <a:extLst>
              <a:ext uri="{FF2B5EF4-FFF2-40B4-BE49-F238E27FC236}">
                <a16:creationId xmlns:a16="http://schemas.microsoft.com/office/drawing/2014/main" id="{E454460A-5C65-2EF1-70CA-53134D724C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9986" y="4072051"/>
            <a:ext cx="4324028" cy="71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1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Other Zero Trust Security Frameworks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54F0E4-3782-C726-CE8F-90A3F48A2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92" y="1018510"/>
            <a:ext cx="8179016" cy="388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3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224EAB-811B-837B-4728-744BF83A1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63039"/>
            <a:ext cx="7772400" cy="401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06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42D08A-CCB0-D610-E84E-265086859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97520"/>
            <a:ext cx="7772400" cy="414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09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0CC74-79AD-8CAA-DD1E-EAB5A3347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Duo</a:t>
            </a:r>
          </a:p>
        </p:txBody>
      </p:sp>
    </p:spTree>
    <p:extLst>
      <p:ext uri="{BB962C8B-B14F-4D97-AF65-F5344CB8AC3E}">
        <p14:creationId xmlns:p14="http://schemas.microsoft.com/office/powerpoint/2010/main" val="137820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Duo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4335EC-F28F-2E88-BC81-80EFC362B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24" y="1190698"/>
            <a:ext cx="8331351" cy="338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55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0CC74-79AD-8CAA-DD1E-EAB5A3347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Identity Services Engine</a:t>
            </a:r>
          </a:p>
        </p:txBody>
      </p:sp>
    </p:spTree>
    <p:extLst>
      <p:ext uri="{BB962C8B-B14F-4D97-AF65-F5344CB8AC3E}">
        <p14:creationId xmlns:p14="http://schemas.microsoft.com/office/powerpoint/2010/main" val="341007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ISE Secure Network Access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A473EA-E820-4F6A-1A7B-BE25AA866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657" y="985421"/>
            <a:ext cx="8102686" cy="390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15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“Intelligent” Segmentation through TrustSec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3DE268-31F5-9AB1-300B-3D079DF4F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500" y="1108895"/>
            <a:ext cx="8013000" cy="370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01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0CC74-79AD-8CAA-DD1E-EAB5A3347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Secure Firewall Threat Defense (FTD)</a:t>
            </a:r>
          </a:p>
        </p:txBody>
      </p:sp>
    </p:spTree>
    <p:extLst>
      <p:ext uri="{BB962C8B-B14F-4D97-AF65-F5344CB8AC3E}">
        <p14:creationId xmlns:p14="http://schemas.microsoft.com/office/powerpoint/2010/main" val="305618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Dynamic Firewall Policy Across Hybrid-Cloud Environments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393FB-8184-60D2-BAE4-B5F2B6BD5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97" y="1377133"/>
            <a:ext cx="8823606" cy="278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43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E1FDA9D-5249-DE10-16CF-9F0F4C8DD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82120"/>
            <a:ext cx="2488326" cy="1285867"/>
          </a:xfrm>
          <a:prstGeom prst="rect">
            <a:avLst/>
          </a:prstGeom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150A7960-5192-5F22-C243-BAF93BD9D1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55009" y="1545463"/>
            <a:ext cx="1712490" cy="1956077"/>
          </a:xfrm>
          <a:prstGeom prst="rect">
            <a:avLst/>
          </a:prstGeom>
        </p:spPr>
      </p:pic>
      <p:pic>
        <p:nvPicPr>
          <p:cNvPr id="3" name="Imagem 2" descr="Logotipo&#10;&#10;Descrição gerada automaticamente">
            <a:extLst>
              <a:ext uri="{FF2B5EF4-FFF2-40B4-BE49-F238E27FC236}">
                <a16:creationId xmlns:a16="http://schemas.microsoft.com/office/drawing/2014/main" id="{D1861842-A01B-29E8-406D-1EA3E43B5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9986" y="4072051"/>
            <a:ext cx="4324028" cy="71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0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Secure Dynamic Attribute Connector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17E9A1-F269-719B-C6BC-11C7E55ED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95" y="1021632"/>
            <a:ext cx="8997210" cy="381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2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0CC74-79AD-8CAA-DD1E-EAB5A3347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Secure Workload (Tetration)</a:t>
            </a:r>
          </a:p>
        </p:txBody>
      </p:sp>
    </p:spTree>
    <p:extLst>
      <p:ext uri="{BB962C8B-B14F-4D97-AF65-F5344CB8AC3E}">
        <p14:creationId xmlns:p14="http://schemas.microsoft.com/office/powerpoint/2010/main" val="278086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Secure Workload Visibility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52C60C-A44F-2DEB-67B0-754930174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63434"/>
            <a:ext cx="7772400" cy="420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98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Secure Workload Enforcement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44AD8C-C6A7-0D99-E2AB-DFE0C1451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69354"/>
            <a:ext cx="7772400" cy="413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50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E2EAB16-8B57-FF24-980E-FE2B1A22866E}"/>
              </a:ext>
            </a:extLst>
          </p:cNvPr>
          <p:cNvSpPr txBox="1">
            <a:spLocks/>
          </p:cNvSpPr>
          <p:nvPr/>
        </p:nvSpPr>
        <p:spPr bwMode="white">
          <a:xfrm>
            <a:off x="4349623" y="1910363"/>
            <a:ext cx="2821843" cy="1322774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marL="6251" indent="-6251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200" b="0" i="0" u="none" kern="1200" dirty="0">
                <a:solidFill>
                  <a:schemeClr val="bg2"/>
                </a:solidFill>
                <a:latin typeface="CiscoSansTT Light" panose="020B0503020201020303" pitchFamily="34" charset="0"/>
                <a:ea typeface="ＭＳ Ｐゴシック" charset="0"/>
                <a:cs typeface="CiscoSansTT Light" panose="020B0503020201020303" pitchFamily="34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 marL="6251" marR="0" lvl="0" indent="-6251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ffectLst/>
                <a:uLnTx/>
                <a:uFillTx/>
                <a:latin typeface="+mj-lt"/>
                <a:ea typeface="ＭＳ Ｐゴシック" charset="0"/>
                <a:cs typeface="CiscoSansTT Light" panose="020B0503020201020303" pitchFamily="34" charset="0"/>
              </a:rPr>
              <a:t>Thank you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56171427-33D2-367D-3580-63A3AA8C5DB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255009" y="1545463"/>
            <a:ext cx="1712490" cy="1956077"/>
          </a:xfrm>
          <a:prstGeom prst="rect">
            <a:avLst/>
          </a:prstGeom>
        </p:spPr>
      </p:pic>
      <p:pic>
        <p:nvPicPr>
          <p:cNvPr id="2" name="Imagem 1" descr="Logotipo&#10;&#10;Descrição gerada automaticamente">
            <a:extLst>
              <a:ext uri="{FF2B5EF4-FFF2-40B4-BE49-F238E27FC236}">
                <a16:creationId xmlns:a16="http://schemas.microsoft.com/office/drawing/2014/main" id="{EF8D9169-C7A9-8827-9EB6-BD8E26F39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6266" y="4314581"/>
            <a:ext cx="3931468" cy="65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6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46359" y="3978530"/>
            <a:ext cx="6545159" cy="3090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Luis Miguel Acosta Guzmán, Cybersecurity Solutions Architect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6359" y="2798236"/>
            <a:ext cx="6545160" cy="380393"/>
          </a:xfrm>
        </p:spPr>
        <p:txBody>
          <a:bodyPr/>
          <a:lstStyle/>
          <a:p>
            <a:r>
              <a:rPr lang="en-US" dirty="0"/>
              <a:t>Debunking the myth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25762" y="2220302"/>
            <a:ext cx="6565755" cy="644730"/>
          </a:xfrm>
        </p:spPr>
        <p:txBody>
          <a:bodyPr/>
          <a:lstStyle/>
          <a:p>
            <a:r>
              <a:rPr lang="en-US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</a:rPr>
              <a:t>Zero Trust</a:t>
            </a:r>
          </a:p>
        </p:txBody>
      </p:sp>
      <p:pic>
        <p:nvPicPr>
          <p:cNvPr id="8" name="Picture 7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A9B00CC-AFB8-7252-DDD9-C11CD82B3D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0869" y="127616"/>
            <a:ext cx="954723" cy="19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53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3476973" y="1205898"/>
            <a:ext cx="5247272" cy="3392424"/>
          </a:xfrm>
        </p:spPr>
        <p:txBody>
          <a:bodyPr/>
          <a:lstStyle/>
          <a:p>
            <a:r>
              <a:rPr lang="en-US" dirty="0"/>
              <a:t>What is and what is not Zero Trust</a:t>
            </a:r>
          </a:p>
          <a:p>
            <a:r>
              <a:rPr lang="en-US" dirty="0"/>
              <a:t>Zero Trust Principles</a:t>
            </a:r>
          </a:p>
          <a:p>
            <a:r>
              <a:rPr lang="en-US" dirty="0"/>
              <a:t>Cisco Zero Trust Framework</a:t>
            </a:r>
          </a:p>
          <a:p>
            <a:r>
              <a:rPr lang="en-US" dirty="0"/>
              <a:t>Zero Trust Frameworks</a:t>
            </a:r>
          </a:p>
          <a:p>
            <a:r>
              <a:rPr lang="en-US" dirty="0"/>
              <a:t>The Zero Trust  “sweet spot”</a:t>
            </a:r>
          </a:p>
          <a:p>
            <a:r>
              <a:rPr lang="en-US" dirty="0"/>
              <a:t>Adopting Zero Trust through Cisco Secure</a:t>
            </a:r>
          </a:p>
          <a:p>
            <a:r>
              <a:rPr lang="en-US" dirty="0"/>
              <a:t>Q&amp;A</a:t>
            </a:r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FBFEBB7-4F62-628A-D75D-78318AF1F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0869" y="127616"/>
            <a:ext cx="954723" cy="19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15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8586C-5135-615F-3DBC-AF64ED652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a typeface="ＭＳ Ｐゴシック"/>
              </a:rPr>
              <a:t>The old </a:t>
            </a:r>
            <a:br>
              <a:rPr lang="en-US" sz="3200" dirty="0"/>
            </a:br>
            <a:r>
              <a:rPr lang="en-US" sz="3200" dirty="0">
                <a:ea typeface="ＭＳ Ｐゴシック"/>
              </a:rPr>
              <a:t>security model no longer works</a:t>
            </a:r>
            <a:endParaRPr lang="en-MX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D434B-5CF7-62C5-8FB8-E6AAE812E1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MX" dirty="0"/>
          </a:p>
          <a:p>
            <a:r>
              <a:rPr lang="en-MX" dirty="0"/>
              <a:t>Businesses competing as ecosystems</a:t>
            </a:r>
          </a:p>
          <a:p>
            <a:endParaRPr lang="en-MX" dirty="0"/>
          </a:p>
          <a:p>
            <a:endParaRPr lang="en-MX" dirty="0"/>
          </a:p>
          <a:p>
            <a:r>
              <a:rPr lang="en-MX" dirty="0"/>
              <a:t>Everyone is an insider</a:t>
            </a:r>
          </a:p>
          <a:p>
            <a:endParaRPr lang="en-MX" dirty="0"/>
          </a:p>
          <a:p>
            <a:endParaRPr lang="en-MX" dirty="0"/>
          </a:p>
          <a:p>
            <a:r>
              <a:rPr lang="en-MX" dirty="0"/>
              <a:t>Hybrid work is here to stay</a:t>
            </a:r>
          </a:p>
        </p:txBody>
      </p:sp>
    </p:spTree>
    <p:extLst>
      <p:ext uri="{BB962C8B-B14F-4D97-AF65-F5344CB8AC3E}">
        <p14:creationId xmlns:p14="http://schemas.microsoft.com/office/powerpoint/2010/main" val="200103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41F4114-9D14-22CE-B093-187F44C45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64" y="330438"/>
            <a:ext cx="8904672" cy="448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80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FC384A-C465-4A19-9BB4-6BC8A0B1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Zero Trust is actually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D314347-657D-4026-00D2-06A385F40B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Zero trust is a strategic approach to security that centers on the concept of eliminating trust from an organization's network architecture.</a:t>
            </a:r>
            <a:endParaRPr lang="en-MX" dirty="0"/>
          </a:p>
          <a:p>
            <a:endParaRPr lang="en-MX" dirty="0"/>
          </a:p>
        </p:txBody>
      </p:sp>
    </p:spTree>
    <p:extLst>
      <p:ext uri="{BB962C8B-B14F-4D97-AF65-F5344CB8AC3E}">
        <p14:creationId xmlns:p14="http://schemas.microsoft.com/office/powerpoint/2010/main" val="358269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8586C-5135-615F-3DBC-AF64ED652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a typeface="ＭＳ Ｐゴシック"/>
              </a:rPr>
              <a:t>Zero Trust Principles</a:t>
            </a:r>
            <a:endParaRPr lang="en-MX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D434B-5CF7-62C5-8FB8-E6AAE812E1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MX" dirty="0"/>
          </a:p>
          <a:p>
            <a:r>
              <a:rPr lang="en-MX" dirty="0"/>
              <a:t>Never assume trust</a:t>
            </a:r>
          </a:p>
          <a:p>
            <a:endParaRPr lang="en-MX" dirty="0"/>
          </a:p>
          <a:p>
            <a:pPr marL="0" indent="0">
              <a:buNone/>
            </a:pPr>
            <a:endParaRPr lang="en-MX" dirty="0"/>
          </a:p>
          <a:p>
            <a:r>
              <a:rPr lang="en-MX" dirty="0"/>
              <a:t>Always verify</a:t>
            </a:r>
          </a:p>
          <a:p>
            <a:endParaRPr lang="en-MX" dirty="0"/>
          </a:p>
          <a:p>
            <a:pPr marL="0" indent="0">
              <a:buNone/>
            </a:pPr>
            <a:endParaRPr lang="en-MX" dirty="0"/>
          </a:p>
          <a:p>
            <a:r>
              <a:rPr lang="en-MX" dirty="0"/>
              <a:t>Enforce least privilege</a:t>
            </a:r>
          </a:p>
        </p:txBody>
      </p:sp>
    </p:spTree>
    <p:extLst>
      <p:ext uri="{BB962C8B-B14F-4D97-AF65-F5344CB8AC3E}">
        <p14:creationId xmlns:p14="http://schemas.microsoft.com/office/powerpoint/2010/main" val="237827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Zero Trust Framework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06D3FA-F7A7-4DFC-8DEC-2106D88CB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29" y="1206884"/>
            <a:ext cx="8141941" cy="336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30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11.0&quot;&gt;&lt;object type=&quot;1&quot; unique_id=&quot;10001&quot;&gt;&lt;object type=&quot;2&quot; unique_id=&quot;10002&quot;&gt;&lt;object type=&quot;3&quot; unique_id=&quot;184153&quot;&gt;&lt;property id=&quot;20148&quot; value=&quot;5&quot;/&gt;&lt;property id=&quot;20300&quot; value=&quot;Slide 6 - &amp;quot;Use this slide for transitions&amp;quot;&quot;/&gt;&lt;property id=&quot;20307&quot; value=&quot;257&quot;/&gt;&lt;/object&gt;&lt;object type=&quot;3&quot; unique_id=&quot;184154&quot;&gt;&lt;property id=&quot;20148&quot; value=&quot;5&quot;/&gt;&lt;property id=&quot;20300&quot; value=&quot;Slide 25 - &amp;quot;Color palette&amp;quot;&quot;/&gt;&lt;property id=&quot;20307&quot; value=&quot;258&quot;/&gt;&lt;/object&gt;&lt;object type=&quot;3&quot; unique_id=&quot;184155&quot;&gt;&lt;property id=&quot;20148&quot; value=&quot;5&quot;/&gt;&lt;property id=&quot;20300&quot; value=&quot;Slide 13 - &amp;quot;Two-column layout&amp;quot;&quot;/&gt;&lt;property id=&quot;20307&quot; value=&quot;259&quot;/&gt;&lt;/object&gt;&lt;object type=&quot;3&quot; unique_id=&quot;184156&quot;&gt;&lt;property id=&quot;20148&quot; value=&quot;5&quot;/&gt;&lt;property id=&quot;20300&quot; value=&quot;Slide 19 - &amp;quot;This is a sample headline&amp;quot;&quot;/&gt;&lt;property id=&quot;20307&quot; value=&quot;260&quot;/&gt;&lt;/object&gt;&lt;object type=&quot;3&quot; unique_id=&quot;184157&quot;&gt;&lt;property id=&quot;20148&quot; value=&quot;5&quot;/&gt;&lt;property id=&quot;20300&quot; value=&quot;Slide 20 - &amp;quot;Slide title&amp;quot;&quot;/&gt;&lt;property id=&quot;20307&quot; value=&quot;261&quot;/&gt;&lt;/object&gt;&lt;object type=&quot;3&quot; unique_id=&quot;184158&quot;&gt;&lt;property id=&quot;20148&quot; value=&quot;5&quot;/&gt;&lt;property id=&quot;20300&quot; value=&quot;Slide 10 - &amp;quot;This is a sample headline&amp;quot;&quot;/&gt;&lt;property id=&quot;20307&quot; value=&quot;262&quot;/&gt;&lt;/object&gt;&lt;object type=&quot;3&quot; unique_id=&quot;184159&quot;&gt;&lt;property id=&quot;20148&quot; value=&quot;5&quot;/&gt;&lt;property id=&quot;20300&quot; value=&quot;Slide 11 - &amp;quot;This is a sample headline&amp;quot;&quot;/&gt;&lt;property id=&quot;20307&quot; value=&quot;263&quot;/&gt;&lt;/object&gt;&lt;object type=&quot;3&quot; unique_id=&quot;184160&quot;&gt;&lt;property id=&quot;20148&quot; value=&quot;5&quot;/&gt;&lt;property id=&quot;20300&quot; value=&quot;Slide 12 - &amp;quot;This is a sample headline&amp;quot;&quot;/&gt;&lt;property id=&quot;20307&quot; value=&quot;264&quot;/&gt;&lt;/object&gt;&lt;object type=&quot;3&quot; unique_id=&quot;184161&quot;&gt;&lt;property id=&quot;20148&quot; value=&quot;5&quot;/&gt;&lt;property id=&quot;20300&quot; value=&quot;Slide 14 - &amp;quot;This is a sample headline&amp;quot;&quot;/&gt;&lt;property id=&quot;20307&quot; value=&quot;265&quot;/&gt;&lt;/object&gt;&lt;object type=&quot;3&quot; unique_id=&quot;184162&quot;&gt;&lt;property id=&quot;20148&quot; value=&quot;5&quot;/&gt;&lt;property id=&quot;20300&quot; value=&quot;Slide 15 - &amp;quot;This is a sample headline&amp;quot;&quot;/&gt;&lt;property id=&quot;20307&quot; value=&quot;266&quot;/&gt;&lt;/object&gt;&lt;object type=&quot;3&quot; unique_id=&quot;184163&quot;&gt;&lt;property id=&quot;20148&quot; value=&quot;5&quot;/&gt;&lt;property id=&quot;20300&quot; value=&quot;Slide 16 - &amp;quot;This is a sample headline&amp;quot;&quot;/&gt;&lt;property id=&quot;20307&quot; value=&quot;267&quot;/&gt;&lt;/object&gt;&lt;object type=&quot;3&quot; unique_id=&quot;184164&quot;&gt;&lt;property id=&quot;20148&quot; value=&quot;5&quot;/&gt;&lt;property id=&quot;20300&quot; value=&quot;Slide 21 - &amp;quot;Use this layout when pairing words with a picture.&amp;quot;&quot;/&gt;&lt;property id=&quot;20307&quot; value=&quot;268&quot;/&gt;&lt;/object&gt;&lt;object type=&quot;3&quot; unique_id=&quot;184165&quot;&gt;&lt;property id=&quot;20148&quot; value=&quot;5&quot;/&gt;&lt;property id=&quot;20300&quot; value=&quot;Slide 22 - &amp;quot;Use this layout when pairing words with a picture.&amp;quot;&quot;/&gt;&lt;property id=&quot;20307&quot; value=&quot;269&quot;/&gt;&lt;/object&gt;&lt;object type=&quot;3&quot; unique_id=&quot;184166&quot;&gt;&lt;property id=&quot;20148&quot; value=&quot;5&quot;/&gt;&lt;property id=&quot;20300&quot; value=&quot;Slide 23&quot;/&gt;&lt;property id=&quot;20307&quot; value=&quot;270&quot;/&gt;&lt;/object&gt;&lt;object type=&quot;3&quot; unique_id=&quot;198815&quot;&gt;&lt;property id=&quot;20148&quot; value=&quot;5&quot;/&gt;&lt;property id=&quot;20300&quot; value=&quot;Slide 24 - &amp;quot;Best practices&amp;quot;&quot;/&gt;&lt;property id=&quot;20307&quot; value=&quot;286&quot;/&gt;&lt;/object&gt;&lt;object type=&quot;3&quot; unique_id=&quot;198816&quot;&gt;&lt;property id=&quot;20148&quot; value=&quot;5&quot;/&gt;&lt;property id=&quot;20300&quot; value=&quot;Slide 26 - &amp;quot;Only use the themes provided&amp;quot;&quot;/&gt;&lt;property id=&quot;20307&quot; value=&quot;287&quot;/&gt;&lt;/object&gt;&lt;object type=&quot;3&quot; unique_id=&quot;198998&quot;&gt;&lt;property id=&quot;20148&quot; value=&quot;5&quot;/&gt;&lt;property id=&quot;20300&quot; value=&quot;Slide 27 - &amp;quot;Seven tips for better presentations&amp;quot;&quot;/&gt;&lt;property id=&quot;20307&quot; value=&quot;288&quot;/&gt;&lt;/object&gt;&lt;object type=&quot;3&quot; unique_id=&quot;199061&quot;&gt;&lt;property id=&quot;20148&quot; value=&quot;5&quot;/&gt;&lt;property id=&quot;20300&quot; value=&quot;Slide 1 - &amp;quot;Please read&amp;quot;&quot;/&gt;&lt;property id=&quot;20307&quot; value=&quot;303&quot;/&gt;&lt;/object&gt;&lt;object type=&quot;3&quot; unique_id=&quot;199062&quot;&gt;&lt;property id=&quot;20148&quot; value=&quot;5&quot;/&gt;&lt;property id=&quot;20300&quot; value=&quot;Slide 2 - &amp;quot;Everyone is responsible  for security&amp;quot;&quot;/&gt;&lt;property id=&quot;20307&quot; value=&quot;443&quot;/&gt;&lt;/object&gt;&lt;object type=&quot;3&quot; unique_id=&quot;199063&quot;&gt;&lt;property id=&quot;20148&quot; value=&quot;5&quot;/&gt;&lt;property id=&quot;20300&quot; value=&quot;Slide 3 - &amp;quot;Please read&amp;quot;&quot;/&gt;&lt;property id=&quot;20307&quot; value=&quot;444&quot;/&gt;&lt;/object&gt;&lt;object type=&quot;3&quot; unique_id=&quot;199064&quot;&gt;&lt;property id=&quot;20148&quot; value=&quot;5&quot;/&gt;&lt;property id=&quot;20300&quot; value=&quot;Slide 4 - &amp;quot;Color themes&amp;quot;&quot;/&gt;&lt;property id=&quot;20307&quot; value=&quot;445&quot;/&gt;&lt;/object&gt;&lt;object type=&quot;3&quot; unique_id=&quot;199065&quot;&gt;&lt;property id=&quot;20148&quot; value=&quot;5&quot;/&gt;&lt;property id=&quot;20300&quot; value=&quot;Slide 5 - &amp;quot;Presentation Title Goes Here&amp;quot;&quot;/&gt;&lt;property id=&quot;20307&quot; value=&quot;256&quot;/&gt;&lt;/object&gt;&lt;object type=&quot;3&quot; unique_id=&quot;199066&quot;&gt;&lt;property id=&quot;20148&quot; value=&quot;5&quot;/&gt;&lt;property id=&quot;20300&quot; value=&quot;Slide 7 - &amp;quot;Use this slide for transitions&amp;quot;&quot;/&gt;&lt;property id=&quot;20307&quot; value=&quot;302&quot;/&gt;&lt;/object&gt;&lt;object type=&quot;3&quot; unique_id=&quot;199067&quot;&gt;&lt;property id=&quot;20148&quot; value=&quot;5&quot;/&gt;&lt;property id=&quot;20300&quot; value=&quot;Slide 8 - &amp;quot;“Design is the silent  ambassador of your brand.”&amp;quot;&quot;/&gt;&lt;property id=&quot;20307&quot; value=&quot;293&quot;/&gt;&lt;/object&gt;&lt;object type=&quot;3&quot; unique_id=&quot;199068&quot;&gt;&lt;property id=&quot;20148&quot; value=&quot;5&quot;/&gt;&lt;property id=&quot;20300&quot; value=&quot;Slide 9 - &amp;quot;“Design is the silent  ambassador of your brand.”&amp;quot;&quot;/&gt;&lt;property id=&quot;20307&quot; value=&quot;301&quot;/&gt;&lt;/object&gt;&lt;object type=&quot;3&quot; unique_id=&quot;199069&quot;&gt;&lt;property id=&quot;20148&quot; value=&quot;5&quot;/&gt;&lt;property id=&quot;20300&quot; value=&quot;Slide 17 - &amp;quot;Bar charts&amp;quot;&quot;/&gt;&lt;property id=&quot;20307&quot; value=&quot;298&quot;/&gt;&lt;/object&gt;&lt;object type=&quot;3&quot; unique_id=&quot;199070&quot;&gt;&lt;property id=&quot;20148&quot; value=&quot;5&quot;/&gt;&lt;property id=&quot;20300&quot; value=&quot;Slide 18 - &amp;quot;Line charts&amp;quot;&quot;/&gt;&lt;property id=&quot;20307&quot; value=&quot;300&quot;/&gt;&lt;/object&gt;&lt;object type=&quot;3&quot; unique_id=&quot;199071&quot;&gt;&lt;property id=&quot;20148&quot; value=&quot;5&quot;/&gt;&lt;property id=&quot;20300&quot; value=&quot;Slide 28&quot;/&gt;&lt;property id=&quot;20307&quot; value=&quot;290&quot;/&gt;&lt;/object&gt;&lt;/object&gt;&lt;object type=&quot;8&quot; unique_id=&quot;1026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Cisco Live 2022">
  <a:themeElements>
    <a:clrScheme name="Custom 41">
      <a:dk1>
        <a:srgbClr val="101820"/>
      </a:dk1>
      <a:lt1>
        <a:srgbClr val="0D274D"/>
      </a:lt1>
      <a:dk2>
        <a:srgbClr val="0051AF"/>
      </a:dk2>
      <a:lt2>
        <a:srgbClr val="FFFFFF"/>
      </a:lt2>
      <a:accent1>
        <a:srgbClr val="00BCEB"/>
      </a:accent1>
      <a:accent2>
        <a:srgbClr val="74BF4B"/>
      </a:accent2>
      <a:accent3>
        <a:srgbClr val="0076D5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0051AF"/>
      </a:folHlink>
    </a:clrScheme>
    <a:fontScheme name="Custom 3">
      <a:majorFont>
        <a:latin typeface="CiscoSansTT Light"/>
        <a:ea typeface=""/>
        <a:cs typeface=""/>
      </a:majorFont>
      <a:minorFont>
        <a:latin typeface="CiscoSansT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7D9DFCFCD6B04180C81A4A640A75E0" ma:contentTypeVersion="12" ma:contentTypeDescription="Create a new document." ma:contentTypeScope="" ma:versionID="d3bb94200739234227252cb994ba908a">
  <xsd:schema xmlns:xsd="http://www.w3.org/2001/XMLSchema" xmlns:xs="http://www.w3.org/2001/XMLSchema" xmlns:p="http://schemas.microsoft.com/office/2006/metadata/properties" xmlns:ns2="5ad2d37b-16ea-4274-9da9-da32d366390e" xmlns:ns3="fdc10f26-a213-4e6e-911f-1a4acfd3bda4" targetNamespace="http://schemas.microsoft.com/office/2006/metadata/properties" ma:root="true" ma:fieldsID="6d7c411551ba0967af4a06201a06180c" ns2:_="" ns3:_="">
    <xsd:import namespace="5ad2d37b-16ea-4274-9da9-da32d366390e"/>
    <xsd:import namespace="fdc10f26-a213-4e6e-911f-1a4acfd3bd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2d37b-16ea-4274-9da9-da32d36639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c10f26-a213-4e6e-911f-1a4acfd3bda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dc10f26-a213-4e6e-911f-1a4acfd3bda4">
      <UserInfo>
        <DisplayName>Keli Bartholomew (kbarthol)</DisplayName>
        <AccountId>21522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F4BB13-C168-4F62-8096-736A5A06B8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d2d37b-16ea-4274-9da9-da32d366390e"/>
    <ds:schemaRef ds:uri="fdc10f26-a213-4e6e-911f-1a4acfd3bd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97D042-0476-4AC1-9450-86CEC844A920}">
  <ds:schemaRefs>
    <ds:schemaRef ds:uri="http://schemas.microsoft.com/office/2006/metadata/properties"/>
    <ds:schemaRef ds:uri="http://schemas.microsoft.com/office/infopath/2007/PartnerControls"/>
    <ds:schemaRef ds:uri="fdc10f26-a213-4e6e-911f-1a4acfd3bda4"/>
  </ds:schemaRefs>
</ds:datastoreItem>
</file>

<file path=customXml/itemProps3.xml><?xml version="1.0" encoding="utf-8"?>
<ds:datastoreItem xmlns:ds="http://schemas.openxmlformats.org/officeDocument/2006/customXml" ds:itemID="{C1398CF1-1D31-49C9-95EB-26EE757B87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185</Words>
  <Application>Microsoft Macintosh PowerPoint</Application>
  <PresentationFormat>On-screen Show (16:9)</PresentationFormat>
  <Paragraphs>54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CiscoSansTT Light</vt:lpstr>
      <vt:lpstr>Cisco Live 2022</vt:lpstr>
      <vt:lpstr>PowerPoint Presentation</vt:lpstr>
      <vt:lpstr>PowerPoint Presentation</vt:lpstr>
      <vt:lpstr>Zero Trust</vt:lpstr>
      <vt:lpstr>PowerPoint Presentation</vt:lpstr>
      <vt:lpstr>The old  security model no longer works</vt:lpstr>
      <vt:lpstr>PowerPoint Presentation</vt:lpstr>
      <vt:lpstr>Zero Trust is actually</vt:lpstr>
      <vt:lpstr>Zero Trust Principles</vt:lpstr>
      <vt:lpstr>Cisco Zero Trust Framework</vt:lpstr>
      <vt:lpstr>Other Zero Trust Security Frameworks</vt:lpstr>
      <vt:lpstr>PowerPoint Presentation</vt:lpstr>
      <vt:lpstr>PowerPoint Presentation</vt:lpstr>
      <vt:lpstr>Cisco Duo</vt:lpstr>
      <vt:lpstr>Duo</vt:lpstr>
      <vt:lpstr>Identity Services Engine</vt:lpstr>
      <vt:lpstr>ISE Secure Network Access</vt:lpstr>
      <vt:lpstr>“Intelligent” Segmentation through TrustSec</vt:lpstr>
      <vt:lpstr>Cisco Secure Firewall Threat Defense (FTD)</vt:lpstr>
      <vt:lpstr>Dynamic Firewall Policy Across Hybrid-Cloud Environments</vt:lpstr>
      <vt:lpstr>Cisco Secure Dynamic Attribute Connector</vt:lpstr>
      <vt:lpstr>Cisco Secure Workload (Tetration)</vt:lpstr>
      <vt:lpstr>Cisco Secure Workload Visibility</vt:lpstr>
      <vt:lpstr>Cisco Secure Workload Enforcement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Please read</dc:title>
  <dc:subject/>
  <dc:creator/>
  <cp:keywords/>
  <dc:description/>
  <cp:lastModifiedBy/>
  <cp:revision>2</cp:revision>
  <dcterms:created xsi:type="dcterms:W3CDTF">2018-02-23T21:47:25Z</dcterms:created>
  <dcterms:modified xsi:type="dcterms:W3CDTF">2023-11-30T02:47:41Z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pdateToken">
    <vt:lpwstr>1</vt:lpwstr>
  </property>
  <property fmtid="{D5CDD505-2E9C-101B-9397-08002B2CF9AE}" pid="3" name="Jive_LatestUserAccountName">
    <vt:lpwstr>shhatch</vt:lpwstr>
  </property>
  <property fmtid="{D5CDD505-2E9C-101B-9397-08002B2CF9AE}" pid="4" name="Offisync_ProviderInitializationData">
    <vt:lpwstr>https://cisco.jiveon.com</vt:lpwstr>
  </property>
  <property fmtid="{D5CDD505-2E9C-101B-9397-08002B2CF9AE}" pid="5" name="Offisync_ServerID">
    <vt:lpwstr>07841bbc-cd3c-4a76-827f-75a2226890f4</vt:lpwstr>
  </property>
  <property fmtid="{D5CDD505-2E9C-101B-9397-08002B2CF9AE}" pid="6" name="Jive_VersionGuid">
    <vt:lpwstr>5e9c305a-1681-4648-b92d-e98ec9a6c11a</vt:lpwstr>
  </property>
  <property fmtid="{D5CDD505-2E9C-101B-9397-08002B2CF9AE}" pid="7" name="Offisync_UniqueId">
    <vt:lpwstr>1925511</vt:lpwstr>
  </property>
  <property fmtid="{D5CDD505-2E9C-101B-9397-08002B2CF9AE}" pid="8" name="ContentTypeId">
    <vt:lpwstr>0x010100C57D9DFCFCD6B04180C81A4A640A75E0</vt:lpwstr>
  </property>
</Properties>
</file>