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6" r:id="rId2"/>
    <p:sldId id="357" r:id="rId3"/>
    <p:sldId id="358" r:id="rId4"/>
    <p:sldId id="360" r:id="rId5"/>
    <p:sldId id="361" r:id="rId6"/>
    <p:sldId id="364" r:id="rId7"/>
    <p:sldId id="365" r:id="rId8"/>
    <p:sldId id="3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1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9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7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1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3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1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03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9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5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1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6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3286-3B86-4E3C-99D8-4F0C205DF771}" type="datetimeFigureOut">
              <a:rPr lang="en-US" smtClean="0"/>
              <a:pPr/>
              <a:t>11/25/21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1D958-6966-4A11-B7DD-CB52D87ED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8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BCF4-F17C-074A-B612-95E58F66E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 of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EC50-13B4-4C4A-B01C-3E8DBF7C5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Accept the license agreement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AC9C79-D026-FB4B-A37C-01E9BAE8A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011" y="2443162"/>
            <a:ext cx="7804856" cy="3868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90E5D1-A8BE-0747-8616-C48D44B78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288" y="0"/>
            <a:ext cx="6114712" cy="18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7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1475F-4D6F-5B43-8CF5-02D88710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of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0120B-6A50-DA4D-8371-534773954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the Certificate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507FDD-84D6-4347-BDF8-FDF5FC777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19098"/>
            <a:ext cx="5949244" cy="26803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2FAF96-0040-0445-8150-CFB9D36A3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100" y="2719098"/>
            <a:ext cx="4914900" cy="2641600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ABEB3FD6-C347-CE45-961E-0FCB512A374E}"/>
              </a:ext>
            </a:extLst>
          </p:cNvPr>
          <p:cNvSpPr/>
          <p:nvPr/>
        </p:nvSpPr>
        <p:spPr>
          <a:xfrm>
            <a:off x="6032500" y="3860800"/>
            <a:ext cx="1162755" cy="5757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00E7E-DB4B-FF47-A398-4B700DA6E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 of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4CC54-F926-B441-8E0B-7272271FB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/>
              <a:t>Decryption Options: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Decrypt for Authentication: User’s both HTTP and HTTPS connection can be authenticated.</a:t>
            </a:r>
          </a:p>
          <a:p>
            <a:r>
              <a:rPr lang="en-US" sz="2000" dirty="0"/>
              <a:t>Enable decryption for enhanced application visibility and control: WSA will perform application control within HTTPS websites, i.e. within https-</a:t>
            </a:r>
            <a:r>
              <a:rPr lang="en-US" sz="2000" dirty="0" err="1"/>
              <a:t>gmail</a:t>
            </a:r>
            <a:r>
              <a:rPr lang="en-US" sz="2000" dirty="0"/>
              <a:t>, WSA can control google talk.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15135F-54BD-D44E-B9AC-757EC2BEE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172" y="0"/>
            <a:ext cx="7515828" cy="25866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F98496-C940-5645-8F86-7DF08D061126}"/>
              </a:ext>
            </a:extLst>
          </p:cNvPr>
          <p:cNvSpPr/>
          <p:nvPr/>
        </p:nvSpPr>
        <p:spPr>
          <a:xfrm>
            <a:off x="5706319" y="104172"/>
            <a:ext cx="1482272" cy="12500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9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65446-FFF2-9C4A-962E-E7296782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2EB84-93C9-DD41-AA1C-556048B49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8230AE-0E46-E549-8FA6-7DBD62D88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228" y="2950404"/>
            <a:ext cx="8230772" cy="38577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7BA31F-438F-3A4F-BC29-9DCE20F25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426" y="74491"/>
            <a:ext cx="5453574" cy="171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8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B7B6-CD39-FF4C-B51A-0CAAB80F1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B4783-A5A4-6048-BB20-94897A225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9AFA89-E559-7247-9D33-C76D5CF17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372" y="0"/>
            <a:ext cx="5256628" cy="19660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25D25E-C18B-AD44-B47C-BFAD3BE2E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924" y="2693283"/>
            <a:ext cx="57658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2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52438-FBDC-874B-9F7A-6F9E40C15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endParaRPr lang="en-US" sz="40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8CF6D-9B4E-C945-A813-2A12682AD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/>
          </a:bodyPr>
          <a:lstStyle/>
          <a:p>
            <a:endParaRPr lang="en-US" sz="20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AD8050-92D1-8046-A03C-88E1F9ECC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081" y="478793"/>
            <a:ext cx="6511094" cy="26808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BB38FF-ED10-FB48-98AC-6BC41F222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081" y="3658421"/>
            <a:ext cx="6260754" cy="2483469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5A7C9C94-AF04-FF4B-BEB7-428CC0A84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62725"/>
            <a:ext cx="12192000" cy="34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4383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60796-374E-D842-A800-4BE79ACEC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46373-2367-9740-B91A-F969D980D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078CD-F8DC-6F4C-B807-D8C9C7A4B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1162050"/>
            <a:ext cx="55626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82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A1925-D88D-1545-9E58-ADBD6ABD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9D265-1165-1546-8408-9F8E9C717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EE9682-0281-D442-AD79-D5305B8DE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50" y="2438400"/>
            <a:ext cx="8978900" cy="1981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0EE1F5-206C-6B47-9ABF-427C9FC80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627" y="1027906"/>
            <a:ext cx="49022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89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14382</TotalTime>
  <Words>64</Words>
  <Application>Microsoft Macintosh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Step 1 of </vt:lpstr>
      <vt:lpstr>Step 2 of </vt:lpstr>
      <vt:lpstr>Step 3 of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BT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Sharma,D,Dhruv,VRJ2 R</dc:creator>
  <cp:lastModifiedBy>Dhruv Sharma</cp:lastModifiedBy>
  <cp:revision>67</cp:revision>
  <dcterms:created xsi:type="dcterms:W3CDTF">2019-03-12T09:16:29Z</dcterms:created>
  <dcterms:modified xsi:type="dcterms:W3CDTF">2021-11-25T21:58:56Z</dcterms:modified>
</cp:coreProperties>
</file>