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897" r:id="rId1"/>
  </p:sldMasterIdLst>
  <p:notesMasterIdLst>
    <p:notesMasterId r:id="rId39"/>
  </p:notesMasterIdLst>
  <p:sldIdLst>
    <p:sldId id="310" r:id="rId2"/>
    <p:sldId id="407" r:id="rId3"/>
    <p:sldId id="408" r:id="rId4"/>
    <p:sldId id="409" r:id="rId5"/>
    <p:sldId id="420" r:id="rId6"/>
    <p:sldId id="441" r:id="rId7"/>
    <p:sldId id="442" r:id="rId8"/>
    <p:sldId id="443" r:id="rId9"/>
    <p:sldId id="410" r:id="rId10"/>
    <p:sldId id="421" r:id="rId11"/>
    <p:sldId id="440" r:id="rId12"/>
    <p:sldId id="434" r:id="rId13"/>
    <p:sldId id="435" r:id="rId14"/>
    <p:sldId id="436" r:id="rId15"/>
    <p:sldId id="437" r:id="rId16"/>
    <p:sldId id="438" r:id="rId17"/>
    <p:sldId id="439" r:id="rId18"/>
    <p:sldId id="418" r:id="rId19"/>
    <p:sldId id="423" r:id="rId20"/>
    <p:sldId id="419" r:id="rId21"/>
    <p:sldId id="413" r:id="rId22"/>
    <p:sldId id="414" r:id="rId23"/>
    <p:sldId id="415" r:id="rId24"/>
    <p:sldId id="417" r:id="rId25"/>
    <p:sldId id="416" r:id="rId26"/>
    <p:sldId id="422" r:id="rId27"/>
    <p:sldId id="424" r:id="rId28"/>
    <p:sldId id="425" r:id="rId29"/>
    <p:sldId id="430" r:id="rId30"/>
    <p:sldId id="426" r:id="rId31"/>
    <p:sldId id="431" r:id="rId32"/>
    <p:sldId id="429" r:id="rId33"/>
    <p:sldId id="428" r:id="rId34"/>
    <p:sldId id="433" r:id="rId35"/>
    <p:sldId id="432" r:id="rId36"/>
    <p:sldId id="444" r:id="rId37"/>
    <p:sldId id="361" r:id="rId38"/>
  </p:sldIdLst>
  <p:sldSz cx="9144000" cy="6858000" type="screen4x3"/>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eter Milligan" initials="PM" lastIdx="6"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ABE5FF"/>
    <a:srgbClr val="454B55"/>
    <a:srgbClr val="1C1E22"/>
    <a:srgbClr val="2D3137"/>
    <a:srgbClr val="22252A"/>
    <a:srgbClr val="5E6774"/>
    <a:srgbClr val="F9EA77"/>
    <a:srgbClr val="828C9A"/>
    <a:srgbClr val="24A2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772" autoAdjust="0"/>
    <p:restoredTop sz="93467" autoAdjust="0"/>
  </p:normalViewPr>
  <p:slideViewPr>
    <p:cSldViewPr snapToGrid="0" snapToObjects="1">
      <p:cViewPr>
        <p:scale>
          <a:sx n="100" d="100"/>
          <a:sy n="100" d="100"/>
        </p:scale>
        <p:origin x="-936" y="-304"/>
      </p:cViewPr>
      <p:guideLst>
        <p:guide orient="horz" pos="2160"/>
        <p:guide orient="horz" pos="997"/>
        <p:guide pos="2880"/>
        <p:guide pos="4650"/>
      </p:guideLst>
    </p:cSldViewPr>
  </p:slideViewPr>
  <p:notesTextViewPr>
    <p:cViewPr>
      <p:scale>
        <a:sx n="75" d="100"/>
        <a:sy n="75"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41" Type="http://schemas.openxmlformats.org/officeDocument/2006/relationships/commentAuthors" Target="commentAuthors.xml"/><Relationship Id="rId42" Type="http://schemas.openxmlformats.org/officeDocument/2006/relationships/presProps" Target="presProps.xml"/><Relationship Id="rId43" Type="http://schemas.openxmlformats.org/officeDocument/2006/relationships/viewProps" Target="viewProps.xml"/><Relationship Id="rId44" Type="http://schemas.openxmlformats.org/officeDocument/2006/relationships/theme" Target="theme/theme1.xml"/><Relationship Id="rId4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226BD5C-5A47-4982-A976-2CE5EAFA985F}" type="doc">
      <dgm:prSet loTypeId="urn:microsoft.com/office/officeart/2005/8/layout/vList5" loCatId="list" qsTypeId="urn:microsoft.com/office/officeart/2005/8/quickstyle/simple3" qsCatId="simple" csTypeId="urn:microsoft.com/office/officeart/2005/8/colors/accent1_2" csCatId="accent1" phldr="1"/>
      <dgm:spPr/>
      <dgm:t>
        <a:bodyPr/>
        <a:lstStyle/>
        <a:p>
          <a:endParaRPr lang="en-US"/>
        </a:p>
      </dgm:t>
    </dgm:pt>
    <dgm:pt modelId="{16DB97C2-46AA-405F-B5B6-906EE39B9A83}" type="pres">
      <dgm:prSet presAssocID="{2226BD5C-5A47-4982-A976-2CE5EAFA985F}" presName="Name0" presStyleCnt="0">
        <dgm:presLayoutVars>
          <dgm:dir/>
          <dgm:animLvl val="lvl"/>
          <dgm:resizeHandles val="exact"/>
        </dgm:presLayoutVars>
      </dgm:prSet>
      <dgm:spPr/>
      <dgm:t>
        <a:bodyPr/>
        <a:lstStyle/>
        <a:p>
          <a:endParaRPr lang="en-US"/>
        </a:p>
      </dgm:t>
    </dgm:pt>
  </dgm:ptLst>
  <dgm:cxnLst>
    <dgm:cxn modelId="{F4ED3AC0-27C9-4FF1-905D-33010DE024F0}" type="presOf" srcId="{2226BD5C-5A47-4982-A976-2CE5EAFA985F}" destId="{16DB97C2-46AA-405F-B5B6-906EE39B9A83}"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65138"/>
          </a:xfrm>
          <a:prstGeom prst="rect">
            <a:avLst/>
          </a:prstGeom>
        </p:spPr>
        <p:txBody>
          <a:bodyPr vert="horz" lIns="91440" tIns="45720" rIns="91440" bIns="45720" rtlCol="0"/>
          <a:lstStyle>
            <a:lvl1pPr algn="r">
              <a:defRPr sz="1200"/>
            </a:lvl1pPr>
          </a:lstStyle>
          <a:p>
            <a:fld id="{3AAE2991-1A90-4785-94E8-95D4DE70DF76}" type="datetimeFigureOut">
              <a:rPr lang="en-US" smtClean="0"/>
              <a:pPr/>
              <a:t>7/10/12</a:t>
            </a:fld>
            <a:endParaRPr lang="en-US"/>
          </a:p>
        </p:txBody>
      </p:sp>
      <p:sp>
        <p:nvSpPr>
          <p:cNvPr id="4" name="Slide Image Placeholder 3"/>
          <p:cNvSpPr>
            <a:spLocks noGrp="1" noRot="1" noChangeAspect="1"/>
          </p:cNvSpPr>
          <p:nvPr>
            <p:ph type="sldImg" idx="2"/>
          </p:nvPr>
        </p:nvSpPr>
        <p:spPr>
          <a:xfrm>
            <a:off x="11049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16425"/>
            <a:ext cx="548640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829675"/>
            <a:ext cx="2971800" cy="465138"/>
          </a:xfrm>
          <a:prstGeom prst="rect">
            <a:avLst/>
          </a:prstGeom>
        </p:spPr>
        <p:txBody>
          <a:bodyPr vert="horz" lIns="91440" tIns="45720" rIns="91440" bIns="45720" rtlCol="0" anchor="b"/>
          <a:lstStyle>
            <a:lvl1pPr algn="r">
              <a:defRPr sz="1200"/>
            </a:lvl1pPr>
          </a:lstStyle>
          <a:p>
            <a:fld id="{2ACB0635-B97D-465B-A0CB-225EE43783E6}" type="slidenum">
              <a:rPr lang="en-US" smtClean="0"/>
              <a:pPr/>
              <a:t>‹#›</a:t>
            </a:fld>
            <a:endParaRPr lang="en-US"/>
          </a:p>
        </p:txBody>
      </p:sp>
    </p:spTree>
    <p:extLst>
      <p:ext uri="{BB962C8B-B14F-4D97-AF65-F5344CB8AC3E}">
        <p14:creationId xmlns:p14="http://schemas.microsoft.com/office/powerpoint/2010/main" val="3256749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04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058CEE60-0372-43DA-A6A8-710AFC566200}" type="slidenum">
              <a:rPr lang="en-US" smtClean="0"/>
              <a:pPr>
                <a:defRPr/>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With precision Routing agents are assigned Expertise and Aptitude with weights or variables for each one.</a:t>
            </a:r>
          </a:p>
        </p:txBody>
      </p:sp>
      <p:sp>
        <p:nvSpPr>
          <p:cNvPr id="5222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CCDC9AF-A9CC-44BF-9F2E-D91112827B18}" type="slidenum">
              <a:rPr lang="en-US" smtClean="0"/>
              <a:pPr fontAlgn="base">
                <a:spcBef>
                  <a:spcPct val="0"/>
                </a:spcBef>
                <a:spcAft>
                  <a:spcPct val="0"/>
                </a:spcAft>
                <a:defRPr/>
              </a:pPr>
              <a:t>11</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Precision Queues are set up and the agents selected by the queue to receive a call based on their attributes and the weight of each attribute of skill and of course their availability. Agents do not need to be added to each skill group. As agents add new skills or attributes, or improve their weighted score for a certain attribute of skill the change need only be made to the agents profile, no changes required to the Precision Queue.</a:t>
            </a:r>
          </a:p>
          <a:p>
            <a:pPr eaLnBrk="1" hangingPunct="1">
              <a:spcBef>
                <a:spcPct val="0"/>
              </a:spcBef>
            </a:pPr>
            <a:endParaRPr lang="en-US" dirty="0" smtClean="0"/>
          </a:p>
          <a:p>
            <a:pPr eaLnBrk="1" hangingPunct="1">
              <a:spcBef>
                <a:spcPct val="0"/>
              </a:spcBef>
            </a:pPr>
            <a:r>
              <a:rPr lang="en-US" dirty="0" smtClean="0"/>
              <a:t>In these steps, Jen would be selected if she was available based on his attributes.</a:t>
            </a:r>
          </a:p>
          <a:p>
            <a:pPr eaLnBrk="1" hangingPunct="1">
              <a:spcBef>
                <a:spcPct val="0"/>
              </a:spcBef>
            </a:pPr>
            <a:r>
              <a:rPr lang="en-US" dirty="0" smtClean="0"/>
              <a:t>Question, If Jen is good fit for step 1, what if the call moves to step 2 or 3 and Jen becomes available, she will get the call. Precision Routing expands the pool, does not exclude agents from step to step.</a:t>
            </a:r>
          </a:p>
          <a:p>
            <a:pPr eaLnBrk="1" hangingPunct="1">
              <a:spcBef>
                <a:spcPct val="0"/>
              </a:spcBef>
            </a:pPr>
            <a:endParaRPr lang="en-US" dirty="0" smtClean="0"/>
          </a:p>
          <a:p>
            <a:pPr eaLnBrk="1" hangingPunct="1">
              <a:spcBef>
                <a:spcPct val="0"/>
              </a:spcBef>
            </a:pPr>
            <a:r>
              <a:rPr lang="en-US" dirty="0" smtClean="0"/>
              <a:t>ON this slide show the agent pool expanding with each step and then show the agent from that pool being chosen.</a:t>
            </a:r>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endParaRPr lang="en-US" dirty="0" smtClean="0"/>
          </a:p>
        </p:txBody>
      </p:sp>
      <p:sp>
        <p:nvSpPr>
          <p:cNvPr id="4" name="Slide Number Placeholder 3"/>
          <p:cNvSpPr>
            <a:spLocks noGrp="1"/>
          </p:cNvSpPr>
          <p:nvPr>
            <p:ph type="sldNum" sz="quarter" idx="5"/>
          </p:nvPr>
        </p:nvSpPr>
        <p:spPr/>
        <p:txBody>
          <a:bodyPr/>
          <a:lstStyle/>
          <a:p>
            <a:pPr>
              <a:defRPr/>
            </a:pPr>
            <a:fld id="{BB862F9D-6143-4585-A766-90EAB13064FA}" type="slidenum">
              <a:rPr lang="en-US" smtClean="0"/>
              <a:pPr>
                <a:defRPr/>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Precision Queues are set up and the agents selected by the queue to receive a call based on their attributes and the weight of each attribute of skill and of course their availability. Agents do not need to be added to each skill group. As agents add new skills or attributes, or improve their weighted score for a certain attribute of skill the change need only be made to the agents profile, no changes required to the Precision Queue.</a:t>
            </a:r>
          </a:p>
          <a:p>
            <a:pPr eaLnBrk="1" hangingPunct="1">
              <a:spcBef>
                <a:spcPct val="0"/>
              </a:spcBef>
            </a:pPr>
            <a:endParaRPr lang="en-US" dirty="0" smtClean="0"/>
          </a:p>
          <a:p>
            <a:pPr eaLnBrk="1" hangingPunct="1">
              <a:spcBef>
                <a:spcPct val="0"/>
              </a:spcBef>
            </a:pPr>
            <a:r>
              <a:rPr lang="en-US" dirty="0" smtClean="0"/>
              <a:t>In these steps, Jen would be selected if she was available based on his attributes.</a:t>
            </a:r>
          </a:p>
          <a:p>
            <a:pPr eaLnBrk="1" hangingPunct="1">
              <a:spcBef>
                <a:spcPct val="0"/>
              </a:spcBef>
            </a:pPr>
            <a:r>
              <a:rPr lang="en-US" dirty="0" smtClean="0"/>
              <a:t>Question, If Jen is good fit for step 1, what if the call moves to step 2 or 3 and Jen becomes available, she will get the call. Precision Routing expands the pool, does not exclude agents from step to step.</a:t>
            </a:r>
          </a:p>
          <a:p>
            <a:pPr eaLnBrk="1" hangingPunct="1">
              <a:spcBef>
                <a:spcPct val="0"/>
              </a:spcBef>
            </a:pPr>
            <a:endParaRPr lang="en-US" dirty="0" smtClean="0"/>
          </a:p>
          <a:p>
            <a:pPr eaLnBrk="1" hangingPunct="1">
              <a:spcBef>
                <a:spcPct val="0"/>
              </a:spcBef>
            </a:pPr>
            <a:r>
              <a:rPr lang="en-US" dirty="0" smtClean="0"/>
              <a:t>ON this slide show the agent pool expanding with each step and then show the agent from that pool being chosen.</a:t>
            </a:r>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endParaRPr lang="en-US" dirty="0" smtClean="0"/>
          </a:p>
        </p:txBody>
      </p:sp>
      <p:sp>
        <p:nvSpPr>
          <p:cNvPr id="4" name="Slide Number Placeholder 3"/>
          <p:cNvSpPr>
            <a:spLocks noGrp="1"/>
          </p:cNvSpPr>
          <p:nvPr>
            <p:ph type="sldNum" sz="quarter" idx="5"/>
          </p:nvPr>
        </p:nvSpPr>
        <p:spPr/>
        <p:txBody>
          <a:bodyPr/>
          <a:lstStyle/>
          <a:p>
            <a:pPr>
              <a:defRPr/>
            </a:pPr>
            <a:fld id="{BB862F9D-6143-4585-A766-90EAB13064FA}" type="slidenum">
              <a:rPr lang="en-US" smtClean="0"/>
              <a:pPr>
                <a:defRPr/>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Precision Queues are set up and the agents selected by the queue to receive a call based on their attributes and the weight of each attribute of skill and of course their availability. Agents do not need to be added to each skill group. As agents add new skills or attributes, or improve their weighted score for a certain attribute of skill the change need only be made to the agents profile, no changes required to the Precision Queue.</a:t>
            </a:r>
          </a:p>
          <a:p>
            <a:pPr eaLnBrk="1" hangingPunct="1">
              <a:spcBef>
                <a:spcPct val="0"/>
              </a:spcBef>
            </a:pPr>
            <a:endParaRPr lang="en-US" dirty="0" smtClean="0"/>
          </a:p>
          <a:p>
            <a:pPr eaLnBrk="1" hangingPunct="1">
              <a:spcBef>
                <a:spcPct val="0"/>
              </a:spcBef>
            </a:pPr>
            <a:r>
              <a:rPr lang="en-US" dirty="0" smtClean="0"/>
              <a:t>In these steps, Jen would be selected if she was available based on his attributes.</a:t>
            </a:r>
          </a:p>
          <a:p>
            <a:pPr eaLnBrk="1" hangingPunct="1">
              <a:spcBef>
                <a:spcPct val="0"/>
              </a:spcBef>
            </a:pPr>
            <a:r>
              <a:rPr lang="en-US" dirty="0" smtClean="0"/>
              <a:t>Question, If Jen is good fit for step 1, what if the call moves to step 2 or 3 and Jen becomes available, she will get the call. Precision Routing expands the pool, does not exclude agents from step to step.</a:t>
            </a:r>
          </a:p>
          <a:p>
            <a:pPr eaLnBrk="1" hangingPunct="1">
              <a:spcBef>
                <a:spcPct val="0"/>
              </a:spcBef>
            </a:pPr>
            <a:endParaRPr lang="en-US" dirty="0" smtClean="0"/>
          </a:p>
          <a:p>
            <a:pPr eaLnBrk="1" hangingPunct="1">
              <a:spcBef>
                <a:spcPct val="0"/>
              </a:spcBef>
            </a:pPr>
            <a:r>
              <a:rPr lang="en-US" dirty="0" smtClean="0"/>
              <a:t>ON this slide show the agent pool expanding with each step and then show the agent from that pool being chosen.</a:t>
            </a:r>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endParaRPr lang="en-US" dirty="0" smtClean="0"/>
          </a:p>
        </p:txBody>
      </p:sp>
      <p:sp>
        <p:nvSpPr>
          <p:cNvPr id="4" name="Slide Number Placeholder 3"/>
          <p:cNvSpPr>
            <a:spLocks noGrp="1"/>
          </p:cNvSpPr>
          <p:nvPr>
            <p:ph type="sldNum" sz="quarter" idx="5"/>
          </p:nvPr>
        </p:nvSpPr>
        <p:spPr/>
        <p:txBody>
          <a:bodyPr/>
          <a:lstStyle/>
          <a:p>
            <a:pPr>
              <a:defRPr/>
            </a:pPr>
            <a:fld id="{BB862F9D-6143-4585-A766-90EAB13064FA}" type="slidenum">
              <a:rPr lang="en-US" smtClean="0"/>
              <a:pPr>
                <a:defRPr/>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Precision Queues are set up and the agents selected by the queue to receive a call based on their attributes and the weight of each attribute of skill and of course their availability. Agents do not need to be added to each skill group. As agents add new skills or attributes, or improve their weighted score for a certain attribute of skill the change need only be made to the agents profile, no changes required to the Precision Queue.</a:t>
            </a:r>
          </a:p>
          <a:p>
            <a:pPr eaLnBrk="1" hangingPunct="1">
              <a:spcBef>
                <a:spcPct val="0"/>
              </a:spcBef>
            </a:pPr>
            <a:endParaRPr lang="en-US" dirty="0" smtClean="0"/>
          </a:p>
          <a:p>
            <a:pPr eaLnBrk="1" hangingPunct="1">
              <a:spcBef>
                <a:spcPct val="0"/>
              </a:spcBef>
            </a:pPr>
            <a:r>
              <a:rPr lang="en-US" dirty="0" smtClean="0"/>
              <a:t>In these steps, Jen would be selected if she was available based on his attributes.</a:t>
            </a:r>
          </a:p>
          <a:p>
            <a:pPr eaLnBrk="1" hangingPunct="1">
              <a:spcBef>
                <a:spcPct val="0"/>
              </a:spcBef>
            </a:pPr>
            <a:r>
              <a:rPr lang="en-US" dirty="0" smtClean="0"/>
              <a:t>Question, If Jen is good fit for step 1, what if the call moves to step 2 or 3 and Jen becomes available, she will get the call. Precision Routing expands the pool, does not exclude agents from step to step.</a:t>
            </a:r>
          </a:p>
          <a:p>
            <a:pPr eaLnBrk="1" hangingPunct="1">
              <a:spcBef>
                <a:spcPct val="0"/>
              </a:spcBef>
            </a:pPr>
            <a:endParaRPr lang="en-US" dirty="0" smtClean="0"/>
          </a:p>
          <a:p>
            <a:pPr eaLnBrk="1" hangingPunct="1">
              <a:spcBef>
                <a:spcPct val="0"/>
              </a:spcBef>
            </a:pPr>
            <a:r>
              <a:rPr lang="en-US" dirty="0" smtClean="0"/>
              <a:t>ON this slide show the agent pool expanding with each step and then show the agent from that pool being chosen.</a:t>
            </a:r>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endParaRPr lang="en-US" dirty="0" smtClean="0"/>
          </a:p>
        </p:txBody>
      </p:sp>
      <p:sp>
        <p:nvSpPr>
          <p:cNvPr id="4" name="Slide Number Placeholder 3"/>
          <p:cNvSpPr>
            <a:spLocks noGrp="1"/>
          </p:cNvSpPr>
          <p:nvPr>
            <p:ph type="sldNum" sz="quarter" idx="5"/>
          </p:nvPr>
        </p:nvSpPr>
        <p:spPr/>
        <p:txBody>
          <a:bodyPr/>
          <a:lstStyle/>
          <a:p>
            <a:pPr>
              <a:defRPr/>
            </a:pPr>
            <a:fld id="{BB862F9D-6143-4585-A766-90EAB13064FA}" type="slidenum">
              <a:rPr lang="en-US" smtClean="0"/>
              <a:pPr>
                <a:defRPr/>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Precision Queues are set up and the agents selected by the queue to receive a call based on their attributes and the weight of each attribute of skill and of course their availability. Agents do not need to be added to each skill group. As agents add new skills or attributes, or improve their weighted score for a certain attribute of skill the change need only be made to the agents profile, no changes required to the Precision Queue.</a:t>
            </a:r>
          </a:p>
          <a:p>
            <a:pPr eaLnBrk="1" hangingPunct="1">
              <a:spcBef>
                <a:spcPct val="0"/>
              </a:spcBef>
            </a:pPr>
            <a:endParaRPr lang="en-US" dirty="0" smtClean="0"/>
          </a:p>
          <a:p>
            <a:pPr eaLnBrk="1" hangingPunct="1">
              <a:spcBef>
                <a:spcPct val="0"/>
              </a:spcBef>
            </a:pPr>
            <a:r>
              <a:rPr lang="en-US" dirty="0" smtClean="0"/>
              <a:t>In these steps, Jen would be selected if she was available based on his attributes.</a:t>
            </a:r>
          </a:p>
          <a:p>
            <a:pPr eaLnBrk="1" hangingPunct="1">
              <a:spcBef>
                <a:spcPct val="0"/>
              </a:spcBef>
            </a:pPr>
            <a:r>
              <a:rPr lang="en-US" dirty="0" smtClean="0"/>
              <a:t>Question, If Jen is good fit for step 1, what if the call moves to step 2 or 3 and Jen becomes available, she will get the call. Precision Routing expands the pool, does not exclude agents from step to step.</a:t>
            </a:r>
          </a:p>
          <a:p>
            <a:pPr eaLnBrk="1" hangingPunct="1">
              <a:spcBef>
                <a:spcPct val="0"/>
              </a:spcBef>
            </a:pPr>
            <a:endParaRPr lang="en-US" dirty="0" smtClean="0"/>
          </a:p>
          <a:p>
            <a:pPr eaLnBrk="1" hangingPunct="1">
              <a:spcBef>
                <a:spcPct val="0"/>
              </a:spcBef>
            </a:pPr>
            <a:r>
              <a:rPr lang="en-US" dirty="0" smtClean="0"/>
              <a:t>ON this slide show the agent pool expanding with each step and then show the agent from that pool being chosen.</a:t>
            </a:r>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endParaRPr lang="en-US" dirty="0" smtClean="0"/>
          </a:p>
        </p:txBody>
      </p:sp>
      <p:sp>
        <p:nvSpPr>
          <p:cNvPr id="4" name="Slide Number Placeholder 3"/>
          <p:cNvSpPr>
            <a:spLocks noGrp="1"/>
          </p:cNvSpPr>
          <p:nvPr>
            <p:ph type="sldNum" sz="quarter" idx="5"/>
          </p:nvPr>
        </p:nvSpPr>
        <p:spPr/>
        <p:txBody>
          <a:bodyPr/>
          <a:lstStyle/>
          <a:p>
            <a:pPr>
              <a:defRPr/>
            </a:pPr>
            <a:fld id="{BB862F9D-6143-4585-A766-90EAB13064FA}" type="slidenum">
              <a:rPr lang="en-US" smtClean="0"/>
              <a:pPr>
                <a:defRPr/>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Precision Queues are set up and the agents selected by the queue to receive a call based on their attributes and the weight of each attribute of skill and of course their availability. Agents do not need to be added to each skill group. As agents add new skills or attributes, or improve their weighted score for a certain attribute of skill the change need only be made to the agents profile, no changes required to the Precision Queue.</a:t>
            </a:r>
          </a:p>
          <a:p>
            <a:pPr eaLnBrk="1" hangingPunct="1">
              <a:spcBef>
                <a:spcPct val="0"/>
              </a:spcBef>
            </a:pPr>
            <a:endParaRPr lang="en-US" dirty="0" smtClean="0"/>
          </a:p>
          <a:p>
            <a:pPr eaLnBrk="1" hangingPunct="1">
              <a:spcBef>
                <a:spcPct val="0"/>
              </a:spcBef>
            </a:pPr>
            <a:r>
              <a:rPr lang="en-US" dirty="0" smtClean="0"/>
              <a:t>In these steps, Jen would be selected if she was available based on his attributes.</a:t>
            </a:r>
          </a:p>
          <a:p>
            <a:pPr eaLnBrk="1" hangingPunct="1">
              <a:spcBef>
                <a:spcPct val="0"/>
              </a:spcBef>
            </a:pPr>
            <a:r>
              <a:rPr lang="en-US" dirty="0" smtClean="0"/>
              <a:t>Question, If Jen is good fit for step 1, what if the call moves to step 2 or 3 and Jen becomes available, she will get the call. Precision Routing expands the pool, does not exclude agents from step to step.</a:t>
            </a:r>
          </a:p>
          <a:p>
            <a:pPr eaLnBrk="1" hangingPunct="1">
              <a:spcBef>
                <a:spcPct val="0"/>
              </a:spcBef>
            </a:pPr>
            <a:endParaRPr lang="en-US" dirty="0" smtClean="0"/>
          </a:p>
          <a:p>
            <a:pPr eaLnBrk="1" hangingPunct="1">
              <a:spcBef>
                <a:spcPct val="0"/>
              </a:spcBef>
            </a:pPr>
            <a:r>
              <a:rPr lang="en-US" dirty="0" smtClean="0"/>
              <a:t>ON this slide show the agent pool expanding with each step and then show the agent from that pool being chosen.</a:t>
            </a:r>
          </a:p>
          <a:p>
            <a:pPr eaLnBrk="1" hangingPunct="1">
              <a:spcBef>
                <a:spcPct val="0"/>
              </a:spcBef>
            </a:pPr>
            <a:endParaRPr lang="en-US" dirty="0" smtClean="0"/>
          </a:p>
          <a:p>
            <a:pPr eaLnBrk="1" hangingPunct="1">
              <a:spcBef>
                <a:spcPct val="0"/>
              </a:spcBef>
            </a:pPr>
            <a:endParaRPr lang="en-US" dirty="0" smtClean="0"/>
          </a:p>
          <a:p>
            <a:pPr eaLnBrk="1" hangingPunct="1">
              <a:spcBef>
                <a:spcPct val="0"/>
              </a:spcBef>
            </a:pPr>
            <a:endParaRPr lang="en-US" dirty="0" smtClean="0"/>
          </a:p>
        </p:txBody>
      </p:sp>
      <p:sp>
        <p:nvSpPr>
          <p:cNvPr id="4" name="Slide Number Placeholder 3"/>
          <p:cNvSpPr>
            <a:spLocks noGrp="1"/>
          </p:cNvSpPr>
          <p:nvPr>
            <p:ph type="sldNum" sz="quarter" idx="5"/>
          </p:nvPr>
        </p:nvSpPr>
        <p:spPr/>
        <p:txBody>
          <a:bodyPr/>
          <a:lstStyle/>
          <a:p>
            <a:pPr>
              <a:defRPr/>
            </a:pPr>
            <a:fld id="{BB862F9D-6143-4585-A766-90EAB13064FA}" type="slidenum">
              <a:rPr lang="en-US" smtClean="0"/>
              <a:pPr>
                <a:defRPr/>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PQs</a:t>
            </a:r>
            <a:r>
              <a:rPr lang="en-US" baseline="0" dirty="0" smtClean="0"/>
              <a:t> are made up of attribute combinations defined in Steps</a:t>
            </a:r>
          </a:p>
          <a:p>
            <a:endParaRPr lang="en-US" baseline="0" dirty="0" smtClean="0"/>
          </a:p>
          <a:p>
            <a:r>
              <a:rPr lang="en-US" baseline="0" dirty="0" smtClean="0"/>
              <a:t>Steps are made up criteria and a wait time</a:t>
            </a:r>
          </a:p>
        </p:txBody>
      </p:sp>
      <p:sp>
        <p:nvSpPr>
          <p:cNvPr id="4" name="Slide Number Placeholder 3"/>
          <p:cNvSpPr>
            <a:spLocks noGrp="1"/>
          </p:cNvSpPr>
          <p:nvPr>
            <p:ph type="sldNum" sz="quarter" idx="10"/>
          </p:nvPr>
        </p:nvSpPr>
        <p:spPr/>
        <p:txBody>
          <a:bodyPr/>
          <a:lstStyle/>
          <a:p>
            <a:fld id="{2ACB0635-B97D-465B-A0CB-225EE43783E6}"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CB0635-B97D-465B-A0CB-225EE43783E6}"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High level overview of PQ </a:t>
            </a:r>
            <a:r>
              <a:rPr lang="en-US" dirty="0" err="1" smtClean="0"/>
              <a:t>Config</a:t>
            </a:r>
            <a:r>
              <a:rPr lang="en-US" dirty="0" smtClean="0"/>
              <a:t>. Attributes are in the middle of Agents &amp; PQs. </a:t>
            </a:r>
            <a:endParaRPr lang="en-US" dirty="0"/>
          </a:p>
        </p:txBody>
      </p:sp>
      <p:sp>
        <p:nvSpPr>
          <p:cNvPr id="4" name="Slide Number Placeholder 3"/>
          <p:cNvSpPr>
            <a:spLocks noGrp="1"/>
          </p:cNvSpPr>
          <p:nvPr>
            <p:ph type="sldNum" sz="quarter" idx="10"/>
          </p:nvPr>
        </p:nvSpPr>
        <p:spPr/>
        <p:txBody>
          <a:bodyPr/>
          <a:lstStyle/>
          <a:p>
            <a:fld id="{2ACB0635-B97D-465B-A0CB-225EE43783E6}"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presentation does contain forward looking statements.</a:t>
            </a:r>
          </a:p>
          <a:p>
            <a:r>
              <a:rPr lang="en-US" dirty="0" smtClean="0"/>
              <a:t>All feature and product delivery dates are</a:t>
            </a:r>
            <a:r>
              <a:rPr lang="en-US" baseline="0" dirty="0" smtClean="0"/>
              <a:t> </a:t>
            </a:r>
            <a:r>
              <a:rPr lang="en-US" dirty="0" smtClean="0"/>
              <a:t>subject to change.</a:t>
            </a:r>
            <a:endParaRPr lang="en-US" dirty="0"/>
          </a:p>
        </p:txBody>
      </p:sp>
      <p:sp>
        <p:nvSpPr>
          <p:cNvPr id="4" name="Slide Number Placeholder 3"/>
          <p:cNvSpPr>
            <a:spLocks noGrp="1"/>
          </p:cNvSpPr>
          <p:nvPr>
            <p:ph type="sldNum" sz="quarter" idx="10"/>
          </p:nvPr>
        </p:nvSpPr>
        <p:spPr/>
        <p:txBody>
          <a:bodyPr/>
          <a:lstStyle/>
          <a:p>
            <a:fld id="{DF79095B-2EC6-E147-85BF-FC4B822FF542}"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Examples to discuss:</a:t>
            </a:r>
          </a:p>
          <a:p>
            <a:endParaRPr lang="en-US" dirty="0" smtClean="0"/>
          </a:p>
          <a:p>
            <a:r>
              <a:rPr lang="en-US" sz="1200" b="0" dirty="0" smtClean="0">
                <a:solidFill>
                  <a:srgbClr val="000000"/>
                </a:solidFill>
              </a:rPr>
              <a:t>Proficiency</a:t>
            </a:r>
            <a:r>
              <a:rPr lang="en-US" dirty="0" smtClean="0"/>
              <a:t>:</a:t>
            </a:r>
            <a:r>
              <a:rPr lang="en-US" baseline="0" dirty="0" smtClean="0"/>
              <a:t> Sales, Support, </a:t>
            </a:r>
            <a:r>
              <a:rPr lang="en-US" baseline="0" dirty="0" err="1" smtClean="0"/>
              <a:t>TechSupport</a:t>
            </a:r>
            <a:r>
              <a:rPr lang="en-US" baseline="0" dirty="0" smtClean="0"/>
              <a:t>, etc.  10 is the best, 1 the worst. </a:t>
            </a:r>
          </a:p>
          <a:p>
            <a:endParaRPr lang="en-US" baseline="0" dirty="0" smtClean="0"/>
          </a:p>
          <a:p>
            <a:r>
              <a:rPr lang="en-US" baseline="0" dirty="0" smtClean="0"/>
              <a:t>Boolean: Certified, English (speaks English or not), North America (North America agent or not)</a:t>
            </a:r>
            <a:endParaRPr lang="en-US" dirty="0"/>
          </a:p>
        </p:txBody>
      </p:sp>
      <p:sp>
        <p:nvSpPr>
          <p:cNvPr id="4" name="Slide Number Placeholder 3"/>
          <p:cNvSpPr>
            <a:spLocks noGrp="1"/>
          </p:cNvSpPr>
          <p:nvPr>
            <p:ph type="sldNum" sz="quarter" idx="10"/>
          </p:nvPr>
        </p:nvSpPr>
        <p:spPr/>
        <p:txBody>
          <a:bodyPr/>
          <a:lstStyle/>
          <a:p>
            <a:fld id="{2ACB0635-B97D-465B-A0CB-225EE43783E6}"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Can also</a:t>
            </a:r>
            <a:r>
              <a:rPr lang="en-US" baseline="0" dirty="0" smtClean="0"/>
              <a:t> assign via the API</a:t>
            </a:r>
            <a:endParaRPr lang="en-US" dirty="0"/>
          </a:p>
        </p:txBody>
      </p:sp>
      <p:sp>
        <p:nvSpPr>
          <p:cNvPr id="4" name="Slide Number Placeholder 3"/>
          <p:cNvSpPr>
            <a:spLocks noGrp="1"/>
          </p:cNvSpPr>
          <p:nvPr>
            <p:ph type="sldNum" sz="quarter" idx="10"/>
          </p:nvPr>
        </p:nvSpPr>
        <p:spPr/>
        <p:txBody>
          <a:bodyPr/>
          <a:lstStyle/>
          <a:p>
            <a:fld id="{2ACB0635-B97D-465B-A0CB-225EE43783E6}" type="slidenum">
              <a:rPr lang="en-US" smtClean="0"/>
              <a:pPr/>
              <a:t>22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Agent Ordering :</a:t>
            </a:r>
          </a:p>
          <a:p>
            <a:endParaRPr lang="en-US" dirty="0" smtClean="0"/>
          </a:p>
          <a:p>
            <a:pPr>
              <a:buFont typeface="Arial" pitchFamily="34" charset="0"/>
              <a:buChar char="•"/>
            </a:pPr>
            <a:r>
              <a:rPr lang="en-US" baseline="0" dirty="0" err="1" smtClean="0"/>
              <a:t>LAA</a:t>
            </a:r>
            <a:r>
              <a:rPr lang="en-US" baseline="0" dirty="0" smtClean="0"/>
              <a:t>: Longest Agent Available, </a:t>
            </a:r>
            <a:r>
              <a:rPr lang="en-US" baseline="0" dirty="0" err="1" smtClean="0"/>
              <a:t>straighforward</a:t>
            </a:r>
            <a:endParaRPr lang="en-US" baseline="0" dirty="0" smtClean="0"/>
          </a:p>
          <a:p>
            <a:pPr>
              <a:buFont typeface="Arial" pitchFamily="34" charset="0"/>
              <a:buChar char="•"/>
            </a:pPr>
            <a:endParaRPr lang="en-US" baseline="0" dirty="0" smtClean="0"/>
          </a:p>
          <a:p>
            <a:pPr>
              <a:buFont typeface="Arial" pitchFamily="34" charset="0"/>
              <a:buChar char="•"/>
            </a:pPr>
            <a:r>
              <a:rPr lang="en-US" baseline="0" dirty="0" smtClean="0"/>
              <a:t> Most Skilled : Calculates the sum of all the agent’s proficiency attributes referenced in the Step and picks the highest value. For example, if Agent A had value of 9 for </a:t>
            </a:r>
            <a:r>
              <a:rPr lang="en-US" baseline="0" dirty="0" err="1" smtClean="0"/>
              <a:t>Auto_Insurance</a:t>
            </a:r>
            <a:r>
              <a:rPr lang="en-US" baseline="0" dirty="0" smtClean="0"/>
              <a:t> Attribute and Agent B had value of 8, Agent A gets the call.</a:t>
            </a:r>
          </a:p>
          <a:p>
            <a:pPr>
              <a:buFont typeface="Arial" pitchFamily="34" charset="0"/>
              <a:buChar char="•"/>
            </a:pPr>
            <a:endParaRPr lang="en-US" baseline="0" dirty="0" smtClean="0"/>
          </a:p>
          <a:p>
            <a:pPr>
              <a:buFont typeface="Arial" pitchFamily="34" charset="0"/>
              <a:buChar char="•"/>
            </a:pPr>
            <a:r>
              <a:rPr lang="en-US" baseline="0" dirty="0" smtClean="0"/>
              <a:t>Least Skilled : Opposite of Most Skilled</a:t>
            </a:r>
            <a:endParaRPr lang="en-US" dirty="0" smtClean="0"/>
          </a:p>
        </p:txBody>
      </p:sp>
      <p:sp>
        <p:nvSpPr>
          <p:cNvPr id="4" name="Slide Number Placeholder 3"/>
          <p:cNvSpPr>
            <a:spLocks noGrp="1"/>
          </p:cNvSpPr>
          <p:nvPr>
            <p:ph type="sldNum" sz="quarter" idx="10"/>
          </p:nvPr>
        </p:nvSpPr>
        <p:spPr/>
        <p:txBody>
          <a:bodyPr/>
          <a:lstStyle/>
          <a:p>
            <a:fld id="{2ACB0635-B97D-465B-A0CB-225EE43783E6}" type="slidenum">
              <a:rPr lang="en-US" smtClean="0"/>
              <a:pPr/>
              <a:t>23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Steps:</a:t>
            </a:r>
          </a:p>
          <a:p>
            <a:endParaRPr lang="en-US" dirty="0" smtClean="0"/>
          </a:p>
          <a:p>
            <a:pPr>
              <a:buFont typeface="Arial" pitchFamily="34" charset="0"/>
              <a:buChar char="•"/>
            </a:pPr>
            <a:r>
              <a:rPr lang="en-US" dirty="0" smtClean="0"/>
              <a:t> General</a:t>
            </a:r>
            <a:r>
              <a:rPr lang="en-US" baseline="0" dirty="0" smtClean="0"/>
              <a:t> i</a:t>
            </a:r>
            <a:r>
              <a:rPr lang="en-US" dirty="0" smtClean="0"/>
              <a:t>dea is to expand</a:t>
            </a:r>
            <a:r>
              <a:rPr lang="en-US" baseline="0" dirty="0" smtClean="0"/>
              <a:t> the pool as the call progresses down the Steps</a:t>
            </a:r>
          </a:p>
          <a:p>
            <a:pPr>
              <a:buFont typeface="Arial" pitchFamily="34" charset="0"/>
              <a:buChar char="•"/>
            </a:pPr>
            <a:endParaRPr lang="en-US" baseline="0" dirty="0" smtClean="0"/>
          </a:p>
          <a:p>
            <a:pPr>
              <a:buFont typeface="Arial" pitchFamily="34" charset="0"/>
              <a:buChar char="•"/>
            </a:pPr>
            <a:r>
              <a:rPr lang="en-US" baseline="0" dirty="0" smtClean="0"/>
              <a:t> Wait Time of 0  - System will check if any agents are available meeting the criteria. If not , it will immediately proceed to the next Step.</a:t>
            </a:r>
          </a:p>
          <a:p>
            <a:pPr>
              <a:buFont typeface="Arial" pitchFamily="34" charset="0"/>
              <a:buChar char="•"/>
            </a:pPr>
            <a:endParaRPr lang="en-US" baseline="0" dirty="0" smtClean="0"/>
          </a:p>
          <a:p>
            <a:pPr>
              <a:buFont typeface="Arial" pitchFamily="34" charset="0"/>
              <a:buChar char="•"/>
            </a:pPr>
            <a:r>
              <a:rPr lang="en-US" dirty="0" smtClean="0"/>
              <a:t> Consider If examples: </a:t>
            </a:r>
          </a:p>
          <a:p>
            <a:pPr>
              <a:buFont typeface="Arial" pitchFamily="34" charset="0"/>
              <a:buChar char="•"/>
            </a:pPr>
            <a:r>
              <a:rPr lang="en-US" sz="1200" dirty="0" smtClean="0"/>
              <a:t>     Reserve best agents for premium customers</a:t>
            </a:r>
          </a:p>
          <a:p>
            <a:pPr marL="285750" indent="-285750">
              <a:buFont typeface="Arial" pitchFamily="34" charset="0"/>
              <a:buChar char="•"/>
            </a:pPr>
            <a:r>
              <a:rPr lang="en-US" sz="1200" dirty="0" smtClean="0"/>
              <a:t>Controlled overflow across products</a:t>
            </a:r>
          </a:p>
          <a:p>
            <a:pPr marL="285750" indent="-285750">
              <a:buFont typeface="Arial" pitchFamily="34" charset="0"/>
              <a:buChar char="•"/>
            </a:pPr>
            <a:r>
              <a:rPr lang="en-US" sz="1200" dirty="0" smtClean="0"/>
              <a:t>Manage mission control, state of emergency</a:t>
            </a:r>
          </a:p>
          <a:p>
            <a:pPr marL="285750" indent="-285750">
              <a:buFont typeface="Arial" pitchFamily="34" charset="0"/>
              <a:buChar char="•"/>
            </a:pPr>
            <a:endParaRPr lang="en-US" sz="1200" dirty="0" smtClean="0"/>
          </a:p>
          <a:p>
            <a:pPr marL="285750" indent="-285750">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2ACB0635-B97D-465B-A0CB-225EE43783E6}" type="slidenum">
              <a:rPr lang="en-US" smtClean="0"/>
              <a:pPr/>
              <a:t>24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Call can be queued to multiple Precision Queues as well as Skill Groups</a:t>
            </a:r>
          </a:p>
          <a:p>
            <a:endParaRPr lang="en-US" dirty="0" smtClean="0"/>
          </a:p>
          <a:p>
            <a:r>
              <a:rPr lang="en-US" dirty="0" smtClean="0"/>
              <a:t>Dynamic Node</a:t>
            </a:r>
            <a:r>
              <a:rPr lang="en-US" baseline="0" dirty="0" smtClean="0"/>
              <a:t> Feature for PQ/CT:</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Dynamically look up a PQ/CT based on formula (reduces</a:t>
            </a:r>
            <a:r>
              <a:rPr lang="en-US" baseline="0" dirty="0" smtClean="0"/>
              <a:t> script complexity by condensing multiple If/Then statements into one node)</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2ACB0635-B97D-465B-A0CB-225EE43783E6}" type="slidenum">
              <a:rPr lang="en-US" smtClean="0"/>
              <a:pPr/>
              <a:t>25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mtClean="0"/>
              <a:t>Note: As </a:t>
            </a:r>
            <a:r>
              <a:rPr lang="en-US" dirty="0" smtClean="0"/>
              <a:t>you get to more PQs/Agent then the number of agents</a:t>
            </a:r>
            <a:r>
              <a:rPr lang="en-US" baseline="0" dirty="0" smtClean="0"/>
              <a:t> /system decrease</a:t>
            </a:r>
            <a:endParaRPr lang="en-US" dirty="0"/>
          </a:p>
        </p:txBody>
      </p:sp>
      <p:sp>
        <p:nvSpPr>
          <p:cNvPr id="4" name="Slide Number Placeholder 3"/>
          <p:cNvSpPr>
            <a:spLocks noGrp="1"/>
          </p:cNvSpPr>
          <p:nvPr>
            <p:ph type="sldNum" sz="quarter" idx="10"/>
          </p:nvPr>
        </p:nvSpPr>
        <p:spPr/>
        <p:txBody>
          <a:bodyPr/>
          <a:lstStyle/>
          <a:p>
            <a:fld id="{2ACB0635-B97D-465B-A0CB-225EE43783E6}" type="slidenum">
              <a:rPr lang="en-US" smtClean="0"/>
              <a:pPr/>
              <a:t>26</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chemeClr val="tx1"/>
                </a:solidFill>
                <a:effectLst/>
                <a:uLnTx/>
                <a:uFillTx/>
                <a:latin typeface="+mn-lt"/>
                <a:ea typeface="+mn-ea"/>
                <a:cs typeface="+mn-cs"/>
              </a:rPr>
              <a:t>More</a:t>
            </a:r>
            <a:r>
              <a:rPr kumimoji="0" lang="en-US" sz="1200" b="1" i="0" u="none" strike="noStrike" kern="1200" cap="none" spc="0" normalizeH="0" noProof="0" dirty="0" smtClean="0">
                <a:ln>
                  <a:noFill/>
                </a:ln>
                <a:solidFill>
                  <a:schemeClr val="tx1"/>
                </a:solidFill>
                <a:effectLst/>
                <a:uLnTx/>
                <a:uFillTx/>
                <a:latin typeface="+mn-lt"/>
                <a:ea typeface="+mn-ea"/>
                <a:cs typeface="+mn-cs"/>
              </a:rPr>
              <a:t> granular data with minimal learning curve </a:t>
            </a:r>
          </a:p>
          <a:p>
            <a:endParaRPr lang="en-US" dirty="0"/>
          </a:p>
        </p:txBody>
      </p:sp>
      <p:sp>
        <p:nvSpPr>
          <p:cNvPr id="4" name="Slide Number Placeholder 3"/>
          <p:cNvSpPr>
            <a:spLocks noGrp="1"/>
          </p:cNvSpPr>
          <p:nvPr>
            <p:ph type="sldNum" sz="quarter" idx="10"/>
          </p:nvPr>
        </p:nvSpPr>
        <p:spPr/>
        <p:txBody>
          <a:bodyPr/>
          <a:lstStyle/>
          <a:p>
            <a:fld id="{2ACB0635-B97D-465B-A0CB-225EE43783E6}" type="slidenum">
              <a:rPr lang="en-US" smtClean="0"/>
              <a:pPr/>
              <a:t>27</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CB0635-B97D-465B-A0CB-225EE43783E6}" type="slidenum">
              <a:rPr lang="en-US" smtClean="0"/>
              <a:pPr/>
              <a:t>34</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11"/>
          <p:cNvSpPr>
            <a:spLocks noGrp="1" noChangeArrowheads="1"/>
          </p:cNvSpPr>
          <p:nvPr>
            <p:ph type="sldNum" sz="quarter" idx="5"/>
          </p:nvPr>
        </p:nvSpPr>
        <p:spPr>
          <a:noFill/>
        </p:spPr>
        <p:txBody>
          <a:bodyPr/>
          <a:lstStyle/>
          <a:p>
            <a:fld id="{F129E56F-5D1C-4D95-88D3-BDF00E07EE3C}" type="slidenum">
              <a:rPr lang="en-US" smtClean="0"/>
              <a:pPr/>
              <a:t>35</a:t>
            </a:fld>
            <a:endParaRPr lang="en-US" dirty="0" smtClean="0"/>
          </a:p>
        </p:txBody>
      </p:sp>
      <p:sp>
        <p:nvSpPr>
          <p:cNvPr id="76803" name="Rectangle 11"/>
          <p:cNvSpPr txBox="1">
            <a:spLocks noGrp="1" noChangeArrowheads="1"/>
          </p:cNvSpPr>
          <p:nvPr/>
        </p:nvSpPr>
        <p:spPr bwMode="auto">
          <a:xfrm>
            <a:off x="5800415" y="8680450"/>
            <a:ext cx="795130" cy="287338"/>
          </a:xfrm>
          <a:prstGeom prst="rect">
            <a:avLst/>
          </a:prstGeom>
          <a:noFill/>
          <a:ln w="9525">
            <a:noFill/>
            <a:miter lim="800000"/>
            <a:headEnd/>
            <a:tailEnd/>
          </a:ln>
        </p:spPr>
        <p:txBody>
          <a:bodyPr lIns="18466" tIns="0" rIns="18466" bIns="0" anchor="b"/>
          <a:lstStyle/>
          <a:p>
            <a:pPr algn="r" defTabSz="886348"/>
            <a:fld id="{5A2E279A-74F8-4DBE-AC93-295968997AEA}" type="slidenum">
              <a:rPr lang="en-US" sz="800"/>
              <a:pPr algn="r" defTabSz="886348"/>
              <a:t>35</a:t>
            </a:fld>
            <a:endParaRPr lang="en-US" sz="800" dirty="0"/>
          </a:p>
        </p:txBody>
      </p:sp>
      <p:sp>
        <p:nvSpPr>
          <p:cNvPr id="76804" name="Rectangle 2"/>
          <p:cNvSpPr>
            <a:spLocks noGrp="1" noRot="1" noChangeAspect="1" noChangeArrowheads="1" noTextEdit="1"/>
          </p:cNvSpPr>
          <p:nvPr>
            <p:ph type="sldImg"/>
          </p:nvPr>
        </p:nvSpPr>
        <p:spPr>
          <a:ln/>
        </p:spPr>
      </p:sp>
      <p:sp>
        <p:nvSpPr>
          <p:cNvPr id="76805" name="Rectangle 3"/>
          <p:cNvSpPr>
            <a:spLocks noGrp="1" noChangeArrowheads="1"/>
          </p:cNvSpPr>
          <p:nvPr>
            <p:ph type="body" idx="1"/>
          </p:nvPr>
        </p:nvSpPr>
        <p:spPr>
          <a:noFill/>
          <a:ln/>
        </p:spPr>
        <p:txBody>
          <a:bodyPr>
            <a:normAutofit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Agent Utilization Ordering</a:t>
            </a:r>
            <a:r>
              <a:rPr lang="en-US" sz="1200" kern="1200" baseline="0" dirty="0" smtClean="0">
                <a:solidFill>
                  <a:schemeClr val="tx1"/>
                </a:solidFill>
                <a:latin typeface="+mn-lt"/>
                <a:ea typeface="+mn-ea"/>
                <a:cs typeface="+mn-cs"/>
              </a:rPr>
              <a:t> - </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To order the available and matching agents in a step by a formula which determines how busy they have been. This would be in cases where customers do not want the same agent taking a large volume of calls while other agents are not as utilized.</a:t>
            </a:r>
            <a:endParaRPr lang="en-US" sz="1200" kern="1200" dirty="0" smtClean="0">
              <a:solidFill>
                <a:schemeClr val="tx1"/>
              </a:solidFill>
              <a:latin typeface="+mn-lt"/>
              <a:ea typeface="+mn-ea"/>
              <a:cs typeface="+mn-cs"/>
            </a:endParaRPr>
          </a:p>
          <a:p>
            <a:endParaRPr lang="en-US" baseline="0"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04900" y="696913"/>
            <a:ext cx="4648200" cy="3486150"/>
          </a:xfrm>
        </p:spPr>
      </p:sp>
      <p:sp>
        <p:nvSpPr>
          <p:cNvPr id="3" name="Notes Placeholder 2"/>
          <p:cNvSpPr>
            <a:spLocks noGrp="1"/>
          </p:cNvSpPr>
          <p:nvPr>
            <p:ph type="body" idx="1"/>
          </p:nvPr>
        </p:nvSpPr>
        <p:spPr/>
        <p:txBody>
          <a:bodyPr>
            <a:normAutofit/>
          </a:bodyPr>
          <a:lstStyle/>
          <a:p>
            <a:r>
              <a:rPr lang="en-US" sz="2400" b="1" dirty="0" smtClean="0">
                <a:solidFill>
                  <a:srgbClr val="24A2CA"/>
                </a:solidFill>
              </a:rPr>
              <a:t>Hosted Alpha</a:t>
            </a:r>
          </a:p>
          <a:p>
            <a:pPr lvl="2">
              <a:buFont typeface="Arial" pitchFamily="34" charset="0"/>
              <a:buChar char="•"/>
            </a:pPr>
            <a:r>
              <a:rPr lang="en-US" sz="2000" b="1" dirty="0" smtClean="0"/>
              <a:t> 5 participants – Individual systems updated on a regular basis </a:t>
            </a:r>
          </a:p>
          <a:p>
            <a:pPr lvl="2">
              <a:buFont typeface="Arial" pitchFamily="34" charset="0"/>
              <a:buChar char="•"/>
            </a:pPr>
            <a:r>
              <a:rPr lang="en-US" sz="2000" b="1" dirty="0" smtClean="0"/>
              <a:t> 6 month program – Started in December 2011</a:t>
            </a:r>
          </a:p>
          <a:p>
            <a:r>
              <a:rPr lang="en-US" sz="2400" b="1" dirty="0" smtClean="0">
                <a:solidFill>
                  <a:srgbClr val="24A2CA"/>
                </a:solidFill>
              </a:rPr>
              <a:t>Early Field Trials</a:t>
            </a:r>
          </a:p>
          <a:p>
            <a:pPr lvl="1">
              <a:buFont typeface="Arial" pitchFamily="34" charset="0"/>
              <a:buChar char="•"/>
            </a:pPr>
            <a:r>
              <a:rPr lang="en-US" sz="2200" b="1" dirty="0" smtClean="0"/>
              <a:t> 6 participants</a:t>
            </a:r>
          </a:p>
          <a:p>
            <a:pPr lvl="1">
              <a:buFont typeface="Arial" pitchFamily="34" charset="0"/>
              <a:buChar char="•"/>
            </a:pPr>
            <a:r>
              <a:rPr lang="en-US" sz="2200" b="1" dirty="0" smtClean="0"/>
              <a:t> 3 month program -  Multiple code drops &amp; status calls </a:t>
            </a:r>
          </a:p>
          <a:p>
            <a:r>
              <a:rPr lang="en-US" sz="2400" b="1" dirty="0" smtClean="0">
                <a:solidFill>
                  <a:srgbClr val="24A2CA"/>
                </a:solidFill>
              </a:rPr>
              <a:t>Sprint Demos</a:t>
            </a:r>
          </a:p>
          <a:p>
            <a:pPr lvl="1">
              <a:buFont typeface="Arial" pitchFamily="34" charset="0"/>
              <a:buChar char="•"/>
            </a:pPr>
            <a:r>
              <a:rPr lang="en-US" sz="2200" b="1" dirty="0" smtClean="0"/>
              <a:t> 10+ total participants</a:t>
            </a:r>
          </a:p>
          <a:p>
            <a:pPr lvl="1">
              <a:buFont typeface="Arial" pitchFamily="34" charset="0"/>
              <a:buChar char="•"/>
            </a:pPr>
            <a:r>
              <a:rPr lang="en-US" sz="2200" b="1" dirty="0" smtClean="0"/>
              <a:t> Bi-weekly</a:t>
            </a:r>
            <a:r>
              <a:rPr lang="en-US" sz="2200" b="1" baseline="0" dirty="0" smtClean="0"/>
              <a:t> demonstrations of latest progress – opportunity for immediate feedback</a:t>
            </a:r>
            <a:endParaRPr lang="en-US" dirty="0"/>
          </a:p>
        </p:txBody>
      </p:sp>
      <p:sp>
        <p:nvSpPr>
          <p:cNvPr id="4" name="Slide Number Placeholder 3"/>
          <p:cNvSpPr>
            <a:spLocks noGrp="1"/>
          </p:cNvSpPr>
          <p:nvPr>
            <p:ph type="sldNum" sz="quarter" idx="10"/>
          </p:nvPr>
        </p:nvSpPr>
        <p:spPr/>
        <p:txBody>
          <a:bodyPr/>
          <a:lstStyle/>
          <a:p>
            <a:fld id="{2ACB0635-B97D-465B-A0CB-225EE43783E6}" type="slidenum">
              <a:rPr lang="en-US" smtClean="0"/>
              <a:pPr/>
              <a:t>36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CB0635-B97D-465B-A0CB-225EE43783E6}"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3248641-A885-4198-823C-62FF5D0F2DAC}" type="slidenum">
              <a:rPr lang="en-US" smtClean="0"/>
              <a:pPr>
                <a:defRPr/>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As skills and attributes are added for the agents, skill groups multiply. </a:t>
            </a:r>
          </a:p>
          <a:p>
            <a:pPr eaLnBrk="1" hangingPunct="1">
              <a:spcBef>
                <a:spcPct val="0"/>
              </a:spcBef>
            </a:pPr>
            <a:r>
              <a:rPr lang="en-US" dirty="0" smtClean="0"/>
              <a:t>You must group skills and attributes into multiple combinations</a:t>
            </a:r>
          </a:p>
          <a:p>
            <a:pPr eaLnBrk="1" hangingPunct="1">
              <a:spcBef>
                <a:spcPct val="0"/>
              </a:spcBef>
            </a:pPr>
            <a:r>
              <a:rPr lang="en-US" dirty="0" smtClean="0"/>
              <a:t>As Skills and attributes are added the combinations expand</a:t>
            </a:r>
          </a:p>
          <a:p>
            <a:pPr eaLnBrk="1" hangingPunct="1">
              <a:spcBef>
                <a:spcPct val="0"/>
              </a:spcBef>
            </a:pPr>
            <a:r>
              <a:rPr lang="en-US" dirty="0" smtClean="0"/>
              <a:t>Adding agents to skill groups becomes Time and Cost intensive</a:t>
            </a:r>
          </a:p>
          <a:p>
            <a:endParaRPr lang="en-US" dirty="0"/>
          </a:p>
        </p:txBody>
      </p:sp>
      <p:sp>
        <p:nvSpPr>
          <p:cNvPr id="4" name="Slide Number Placeholder 3"/>
          <p:cNvSpPr>
            <a:spLocks noGrp="1"/>
          </p:cNvSpPr>
          <p:nvPr>
            <p:ph type="sldNum" sz="quarter" idx="10"/>
          </p:nvPr>
        </p:nvSpPr>
        <p:spPr/>
        <p:txBody>
          <a:bodyPr/>
          <a:lstStyle/>
          <a:p>
            <a:fld id="{2ACB0635-B97D-465B-A0CB-225EE43783E6}" type="slidenum">
              <a:rPr lang="en-US" smtClean="0"/>
              <a:pPr/>
              <a:t>6</a:t>
            </a:fld>
            <a:endParaRPr lang="en-US"/>
          </a:p>
        </p:txBody>
      </p:sp>
    </p:spTree>
    <p:extLst>
      <p:ext uri="{BB962C8B-B14F-4D97-AF65-F5344CB8AC3E}">
        <p14:creationId xmlns:p14="http://schemas.microsoft.com/office/powerpoint/2010/main" val="53334268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As skills and attributes are added for the agents, skill groups multiply. </a:t>
            </a:r>
          </a:p>
          <a:p>
            <a:pPr eaLnBrk="1" hangingPunct="1">
              <a:spcBef>
                <a:spcPct val="0"/>
              </a:spcBef>
            </a:pPr>
            <a:r>
              <a:rPr lang="en-US" dirty="0" smtClean="0"/>
              <a:t>You must group skills and attributes into multiple combinations</a:t>
            </a:r>
          </a:p>
          <a:p>
            <a:pPr eaLnBrk="1" hangingPunct="1">
              <a:spcBef>
                <a:spcPct val="0"/>
              </a:spcBef>
            </a:pPr>
            <a:r>
              <a:rPr lang="en-US" dirty="0" smtClean="0"/>
              <a:t>As Skills and attributes are added the combinations expand</a:t>
            </a:r>
          </a:p>
          <a:p>
            <a:pPr eaLnBrk="1" hangingPunct="1">
              <a:spcBef>
                <a:spcPct val="0"/>
              </a:spcBef>
            </a:pPr>
            <a:r>
              <a:rPr lang="en-US" dirty="0" smtClean="0"/>
              <a:t>Adding agents to skill groups becomes Time and Cost intensive</a:t>
            </a:r>
          </a:p>
          <a:p>
            <a:endParaRPr lang="en-US" dirty="0"/>
          </a:p>
        </p:txBody>
      </p:sp>
      <p:sp>
        <p:nvSpPr>
          <p:cNvPr id="4" name="Slide Number Placeholder 3"/>
          <p:cNvSpPr>
            <a:spLocks noGrp="1"/>
          </p:cNvSpPr>
          <p:nvPr>
            <p:ph type="sldNum" sz="quarter" idx="10"/>
          </p:nvPr>
        </p:nvSpPr>
        <p:spPr/>
        <p:txBody>
          <a:bodyPr/>
          <a:lstStyle/>
          <a:p>
            <a:fld id="{2ACB0635-B97D-465B-A0CB-225EE43783E6}" type="slidenum">
              <a:rPr lang="en-US" smtClean="0"/>
              <a:pPr/>
              <a:t>7</a:t>
            </a:fld>
            <a:endParaRPr lang="en-US"/>
          </a:p>
        </p:txBody>
      </p:sp>
    </p:spTree>
    <p:extLst>
      <p:ext uri="{BB962C8B-B14F-4D97-AF65-F5344CB8AC3E}">
        <p14:creationId xmlns:p14="http://schemas.microsoft.com/office/powerpoint/2010/main" val="645237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eaLnBrk="1" hangingPunct="1">
              <a:spcBef>
                <a:spcPct val="0"/>
              </a:spcBef>
            </a:pPr>
            <a:r>
              <a:rPr lang="en-US" dirty="0" smtClean="0"/>
              <a:t>Grouping Skills in to Skill Groups in Multiple combinations</a:t>
            </a:r>
          </a:p>
          <a:p>
            <a:pPr eaLnBrk="1" hangingPunct="1">
              <a:spcBef>
                <a:spcPct val="0"/>
              </a:spcBef>
            </a:pPr>
            <a:r>
              <a:rPr lang="en-US" dirty="0" smtClean="0"/>
              <a:t>As Skills are added the combinations Expand</a:t>
            </a:r>
          </a:p>
          <a:p>
            <a:pPr eaLnBrk="1" hangingPunct="1">
              <a:spcBef>
                <a:spcPct val="0"/>
              </a:spcBef>
            </a:pPr>
            <a:r>
              <a:rPr lang="en-US" dirty="0" smtClean="0"/>
              <a:t>Adding agents to skill groups becomes Time and Cost intensive</a:t>
            </a:r>
          </a:p>
        </p:txBody>
      </p:sp>
      <p:sp>
        <p:nvSpPr>
          <p:cNvPr id="4" name="Slide Number Placeholder 3"/>
          <p:cNvSpPr>
            <a:spLocks noGrp="1"/>
          </p:cNvSpPr>
          <p:nvPr>
            <p:ph type="sldNum" sz="quarter" idx="10"/>
          </p:nvPr>
        </p:nvSpPr>
        <p:spPr/>
        <p:txBody>
          <a:bodyPr/>
          <a:lstStyle/>
          <a:p>
            <a:fld id="{2ACB0635-B97D-465B-A0CB-225EE43783E6}" type="slidenum">
              <a:rPr lang="en-US" smtClean="0"/>
              <a:pPr/>
              <a:t>8</a:t>
            </a:fld>
            <a:endParaRPr lang="en-US"/>
          </a:p>
        </p:txBody>
      </p:sp>
    </p:spTree>
    <p:extLst>
      <p:ext uri="{BB962C8B-B14F-4D97-AF65-F5344CB8AC3E}">
        <p14:creationId xmlns:p14="http://schemas.microsoft.com/office/powerpoint/2010/main" val="645237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dirty="0" smtClean="0"/>
              <a:t>Limitations of Skills-based</a:t>
            </a:r>
            <a:r>
              <a:rPr lang="en-US" baseline="0" dirty="0" smtClean="0"/>
              <a:t> routing when it comes to multi-dimensions &amp; attributes</a:t>
            </a:r>
            <a:endParaRPr lang="en-US" dirty="0" smtClean="0"/>
          </a:p>
        </p:txBody>
      </p:sp>
      <p:sp>
        <p:nvSpPr>
          <p:cNvPr id="4" name="Slide Number Placeholder 3"/>
          <p:cNvSpPr>
            <a:spLocks noGrp="1"/>
          </p:cNvSpPr>
          <p:nvPr>
            <p:ph type="sldNum" sz="quarter" idx="5"/>
          </p:nvPr>
        </p:nvSpPr>
        <p:spPr/>
        <p:txBody>
          <a:bodyPr/>
          <a:lstStyle/>
          <a:p>
            <a:pPr>
              <a:defRPr/>
            </a:pPr>
            <a:fld id="{9F06BF2F-30B9-4E7C-B042-807AFB75138F}" type="slidenum">
              <a:rPr lang="en-US" smtClean="0"/>
              <a:pPr>
                <a:defRPr/>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27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dirty="0" smtClean="0"/>
          </a:p>
        </p:txBody>
      </p:sp>
      <p:sp>
        <p:nvSpPr>
          <p:cNvPr id="4" name="Slide Number Placeholder 3"/>
          <p:cNvSpPr>
            <a:spLocks noGrp="1"/>
          </p:cNvSpPr>
          <p:nvPr>
            <p:ph type="sldNum" sz="quarter" idx="5"/>
          </p:nvPr>
        </p:nvSpPr>
        <p:spPr/>
        <p:txBody>
          <a:bodyPr/>
          <a:lstStyle/>
          <a:p>
            <a:pPr>
              <a:defRPr/>
            </a:pPr>
            <a:fld id="{D3248641-A885-4198-823C-62FF5D0F2DAC}" type="slidenum">
              <a:rPr lang="en-US" smtClean="0"/>
              <a:pPr>
                <a:defRPr/>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e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5.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 Id="rId3" Type="http://schemas.openxmlformats.org/officeDocument/2006/relationships/image" Target="../media/image1.jpe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animated bar">
    <p:spTree>
      <p:nvGrpSpPr>
        <p:cNvPr id="1" name=""/>
        <p:cNvGrpSpPr/>
        <p:nvPr/>
      </p:nvGrpSpPr>
      <p:grpSpPr>
        <a:xfrm>
          <a:off x="0" y="0"/>
          <a:ext cx="0" cy="0"/>
          <a:chOff x="0" y="0"/>
          <a:chExt cx="0" cy="0"/>
        </a:xfrm>
      </p:grpSpPr>
      <p:pic>
        <p:nvPicPr>
          <p:cNvPr id="60" name="Picture 59" descr="bottom bar.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33375" y="6378339"/>
            <a:ext cx="8477250" cy="162912"/>
          </a:xfrm>
          <a:prstGeom prst="rect">
            <a:avLst/>
          </a:prstGeom>
        </p:spPr>
      </p:pic>
      <p:sp>
        <p:nvSpPr>
          <p:cNvPr id="47" name="Rectangle 46"/>
          <p:cNvSpPr/>
          <p:nvPr/>
        </p:nvSpPr>
        <p:spPr>
          <a:xfrm>
            <a:off x="3405352" y="5948636"/>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948636"/>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948636"/>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userDrawn="1"/>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userDrawn="1"/>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rot="10800000" flipH="1">
            <a:off x="5869870" y="6614159"/>
            <a:ext cx="780312" cy="3319549"/>
          </a:xfrm>
          <a:prstGeom prst="roundRect">
            <a:avLst>
              <a:gd name="adj" fmla="val 50000"/>
            </a:avLst>
          </a:prstGeom>
          <a:solidFill>
            <a:srgbClr val="1F8BAE">
              <a:alpha val="38824"/>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flipH="1">
            <a:off x="6933206" y="661416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4" name="Rounded Rectangle 33"/>
          <p:cNvSpPr/>
          <p:nvPr/>
        </p:nvSpPr>
        <p:spPr>
          <a:xfrm rot="10800000" flipH="1">
            <a:off x="2191486" y="6719450"/>
            <a:ext cx="662549" cy="6331065"/>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5" name="Rounded Rectangle 34"/>
          <p:cNvSpPr/>
          <p:nvPr/>
        </p:nvSpPr>
        <p:spPr>
          <a:xfrm rot="10800000" flipH="1">
            <a:off x="2794161" y="6668595"/>
            <a:ext cx="779356" cy="5546310"/>
          </a:xfrm>
          <a:prstGeom prst="roundRect">
            <a:avLst>
              <a:gd name="adj" fmla="val 50000"/>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userDrawn="1"/>
        </p:nvSpPr>
        <p:spPr>
          <a:xfrm rot="10800000" flipH="1">
            <a:off x="341313" y="6708752"/>
            <a:ext cx="780312" cy="3319549"/>
          </a:xfrm>
          <a:prstGeom prst="roundRect">
            <a:avLst>
              <a:gd name="adj" fmla="val 50000"/>
            </a:avLst>
          </a:prstGeom>
          <a:gradFill flip="none" rotWithShape="1">
            <a:gsLst>
              <a:gs pos="0">
                <a:srgbClr val="4DCAFF">
                  <a:shade val="30000"/>
                  <a:satMod val="115000"/>
                  <a:alpha val="26000"/>
                </a:srgbClr>
              </a:gs>
              <a:gs pos="50000">
                <a:srgbClr val="4DCAFF">
                  <a:shade val="67500"/>
                  <a:satMod val="115000"/>
                </a:srgbClr>
              </a:gs>
              <a:gs pos="100000">
                <a:srgbClr val="4DCAFF">
                  <a:shade val="100000"/>
                  <a:satMod val="115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p:nvSpPr>
        <p:spPr>
          <a:xfrm rot="10800000" flipH="1">
            <a:off x="8038251" y="8318268"/>
            <a:ext cx="780312" cy="3319549"/>
          </a:xfrm>
          <a:prstGeom prst="roundRect">
            <a:avLst>
              <a:gd name="adj" fmla="val 50000"/>
            </a:avLst>
          </a:prstGeom>
          <a:solidFill>
            <a:schemeClr val="accent3">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0"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61" name="Rectangle 60"/>
          <p:cNvSpPr/>
          <p:nvPr userDrawn="1"/>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userDrawn="1"/>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
        <p:nvSpPr>
          <p:cNvPr id="54"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62"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repeatCount="indefinite" accel="50000" decel="50000" fill="hold" grpId="0" nodeType="withEffect">
                                  <p:stCondLst>
                                    <p:cond delay="3000"/>
                                  </p:stCondLst>
                                  <p:childTnLst>
                                    <p:animMotion origin="layout" path="M -4.44444E-6 4.81481E-6 L -4.44444E-6 0.65879 " pathEditMode="relative" rAng="0" ptsTypes="AA">
                                      <p:cBhvr>
                                        <p:cTn id="6" dur="8300" fill="hold"/>
                                        <p:tgtEl>
                                          <p:spTgt spid="28"/>
                                        </p:tgtEl>
                                        <p:attrNameLst>
                                          <p:attrName>ppt_x</p:attrName>
                                          <p:attrName>ppt_y</p:attrName>
                                        </p:attrNameLst>
                                      </p:cBhvr>
                                      <p:rCtr x="0" y="329"/>
                                    </p:animMotion>
                                  </p:childTnLst>
                                </p:cTn>
                              </p:par>
                              <p:par>
                                <p:cTn id="7" presetID="42" presetClass="path" presetSubtype="0" repeatCount="indefinite" accel="50000" decel="50000" fill="hold" grpId="0" nodeType="withEffect">
                                  <p:stCondLst>
                                    <p:cond delay="0"/>
                                  </p:stCondLst>
                                  <p:childTnLst>
                                    <p:animMotion origin="layout" path="M 2.77778E-6 1.85185E-6 L 2.77778E-6 0.99305 " pathEditMode="relative" rAng="0" ptsTypes="AA">
                                      <p:cBhvr>
                                        <p:cTn id="8" dur="10600" fill="hold"/>
                                        <p:tgtEl>
                                          <p:spTgt spid="29"/>
                                        </p:tgtEl>
                                        <p:attrNameLst>
                                          <p:attrName>ppt_x</p:attrName>
                                          <p:attrName>ppt_y</p:attrName>
                                        </p:attrNameLst>
                                      </p:cBhvr>
                                      <p:rCtr x="0" y="497"/>
                                    </p:animMotion>
                                  </p:childTnLst>
                                </p:cTn>
                              </p:par>
                              <p:par>
                                <p:cTn id="9" presetID="42" presetClass="path" presetSubtype="0" repeatCount="indefinite" accel="50000" decel="50000" fill="hold" grpId="0" nodeType="withEffect">
                                  <p:stCondLst>
                                    <p:cond delay="1100"/>
                                  </p:stCondLst>
                                  <p:endCondLst>
                                    <p:cond evt="onNext" delay="0">
                                      <p:tgtEl>
                                        <p:sldTgt/>
                                      </p:tgtEl>
                                    </p:cond>
                                  </p:endCondLst>
                                  <p:childTnLst>
                                    <p:animMotion origin="layout" path="M 1.94444E-6 0 L 1.94444E-6 -1.0081 " pathEditMode="relative" rAng="0" ptsTypes="AA">
                                      <p:cBhvr>
                                        <p:cTn id="10" dur="16400" fill="hold"/>
                                        <p:tgtEl>
                                          <p:spTgt spid="30"/>
                                        </p:tgtEl>
                                        <p:attrNameLst>
                                          <p:attrName>ppt_x</p:attrName>
                                          <p:attrName>ppt_y</p:attrName>
                                        </p:attrNameLst>
                                      </p:cBhvr>
                                      <p:rCtr x="0" y="-504"/>
                                    </p:animMotion>
                                  </p:childTnLst>
                                </p:cTn>
                              </p:par>
                              <p:par>
                                <p:cTn id="11" presetID="42" presetClass="path" presetSubtype="0" repeatCount="indefinite" accel="50000" decel="50000" fill="hold" grpId="0" nodeType="withEffect">
                                  <p:stCondLst>
                                    <p:cond delay="13700"/>
                                  </p:stCondLst>
                                  <p:childTnLst>
                                    <p:animMotion origin="layout" path="M 2.77778E-6 4.81481E-6 L 2.77778E-6 -0.34561 " pathEditMode="relative" rAng="0" ptsTypes="AA">
                                      <p:cBhvr>
                                        <p:cTn id="12" dur="10900" fill="hold"/>
                                        <p:tgtEl>
                                          <p:spTgt spid="31"/>
                                        </p:tgtEl>
                                        <p:attrNameLst>
                                          <p:attrName>ppt_x</p:attrName>
                                          <p:attrName>ppt_y</p:attrName>
                                        </p:attrNameLst>
                                      </p:cBhvr>
                                      <p:rCtr x="0" y="-173"/>
                                    </p:animMotion>
                                  </p:childTnLst>
                                </p:cTn>
                              </p:par>
                              <p:par>
                                <p:cTn id="13" presetID="42" presetClass="path" presetSubtype="0" repeatCount="indefinite" accel="50000" decel="50000" fill="hold" grpId="0" nodeType="withEffect">
                                  <p:stCondLst>
                                    <p:cond delay="0"/>
                                  </p:stCondLst>
                                  <p:childTnLst>
                                    <p:animMotion origin="layout" path="M -3.88889E-6 4.44444E-6 L -3.88889E-6 1.14467 " pathEditMode="relative" rAng="0" ptsTypes="AA">
                                      <p:cBhvr>
                                        <p:cTn id="14" dur="10400" fill="hold"/>
                                        <p:tgtEl>
                                          <p:spTgt spid="33"/>
                                        </p:tgtEl>
                                        <p:attrNameLst>
                                          <p:attrName>ppt_x</p:attrName>
                                          <p:attrName>ppt_y</p:attrName>
                                        </p:attrNameLst>
                                      </p:cBhvr>
                                      <p:rCtr x="0" y="572"/>
                                    </p:animMotion>
                                  </p:childTnLst>
                                </p:cTn>
                              </p:par>
                              <p:par>
                                <p:cTn id="15" presetID="42" presetClass="path" presetSubtype="0" repeatCount="indefinite" accel="50000" decel="50000" fill="hold" grpId="0" nodeType="withEffect">
                                  <p:stCondLst>
                                    <p:cond delay="700"/>
                                  </p:stCondLst>
                                  <p:childTnLst>
                                    <p:animMotion origin="layout" path="M 4.16667E-6 0.27476 L 4.16667E-6 -1.26019 " pathEditMode="relative" rAng="0" ptsTypes="AA">
                                      <p:cBhvr>
                                        <p:cTn id="16" dur="12100" fill="hold"/>
                                        <p:tgtEl>
                                          <p:spTgt spid="34"/>
                                        </p:tgtEl>
                                        <p:attrNameLst>
                                          <p:attrName>ppt_x</p:attrName>
                                          <p:attrName>ppt_y</p:attrName>
                                        </p:attrNameLst>
                                      </p:cBhvr>
                                      <p:rCtr x="0" y="-768"/>
                                    </p:animMotion>
                                  </p:childTnLst>
                                </p:cTn>
                              </p:par>
                              <p:par>
                                <p:cTn id="17" presetID="42" presetClass="path" presetSubtype="0" repeatCount="indefinite" accel="50000" decel="50000" autoRev="1" fill="hold" grpId="0" nodeType="withEffect">
                                  <p:stCondLst>
                                    <p:cond delay="3600"/>
                                  </p:stCondLst>
                                  <p:endCondLst>
                                    <p:cond evt="onNext" delay="0">
                                      <p:tgtEl>
                                        <p:sldTgt/>
                                      </p:tgtEl>
                                    </p:cond>
                                  </p:endCondLst>
                                  <p:childTnLst>
                                    <p:animMotion origin="layout" path="M 1.94444E-6 0 L 1.94444E-6 -1.0081 " pathEditMode="relative" rAng="0" ptsTypes="AA">
                                      <p:cBhvr>
                                        <p:cTn id="18" dur="8400" fill="hold"/>
                                        <p:tgtEl>
                                          <p:spTgt spid="35"/>
                                        </p:tgtEl>
                                        <p:attrNameLst>
                                          <p:attrName>ppt_x</p:attrName>
                                          <p:attrName>ppt_y</p:attrName>
                                        </p:attrNameLst>
                                      </p:cBhvr>
                                      <p:rCtr x="0" y="-504"/>
                                    </p:animMotion>
                                  </p:childTnLst>
                                </p:cTn>
                              </p:par>
                              <p:par>
                                <p:cTn id="19" presetID="42" presetClass="path" presetSubtype="0" repeatCount="indefinite" accel="50000" decel="50000" fill="hold" grpId="0" nodeType="withEffect">
                                  <p:stCondLst>
                                    <p:cond delay="500"/>
                                  </p:stCondLst>
                                  <p:childTnLst>
                                    <p:animMotion origin="layout" path="M 2.77778E-6 1.85185E-6 L 2.77778E-6 0.99305 " pathEditMode="relative" rAng="0" ptsTypes="AA">
                                      <p:cBhvr>
                                        <p:cTn id="20" dur="19500" fill="hold"/>
                                        <p:tgtEl>
                                          <p:spTgt spid="36"/>
                                        </p:tgtEl>
                                        <p:attrNameLst>
                                          <p:attrName>ppt_x</p:attrName>
                                          <p:attrName>ppt_y</p:attrName>
                                        </p:attrNameLst>
                                      </p:cBhvr>
                                      <p:rCtr x="0" y="497"/>
                                    </p:animMotion>
                                  </p:childTnLst>
                                </p:cTn>
                              </p:par>
                              <p:par>
                                <p:cTn id="21" presetID="42" presetClass="path" presetSubtype="0" repeatCount="indefinite" accel="50000" decel="50000" fill="hold" grpId="0" nodeType="withEffect">
                                  <p:stCondLst>
                                    <p:cond delay="6300"/>
                                  </p:stCondLst>
                                  <p:childTnLst>
                                    <p:animMotion origin="layout" path="M 2.77778E-6 1.85185E-6 L 2.77778E-6 0.99305 " pathEditMode="relative" rAng="0" ptsTypes="AA">
                                      <p:cBhvr>
                                        <p:cTn id="22" dur="8200" fill="hold"/>
                                        <p:tgtEl>
                                          <p:spTgt spid="37"/>
                                        </p:tgtEl>
                                        <p:attrNameLst>
                                          <p:attrName>ppt_x</p:attrName>
                                          <p:attrName>ppt_y</p:attrName>
                                        </p:attrNameLst>
                                      </p:cBhvr>
                                      <p:rCtr x="0" y="497"/>
                                    </p:animMotion>
                                  </p:childTnLst>
                                </p:cTn>
                              </p:par>
                              <p:par>
                                <p:cTn id="23" presetID="42" presetClass="path" presetSubtype="0" repeatCount="indefinite" accel="50000" decel="50000" fill="hold" grpId="0" nodeType="withEffect">
                                  <p:stCondLst>
                                    <p:cond delay="5700"/>
                                  </p:stCondLst>
                                  <p:endCondLst>
                                    <p:cond evt="onNext" delay="0">
                                      <p:tgtEl>
                                        <p:sldTgt/>
                                      </p:tgtEl>
                                    </p:cond>
                                  </p:endCondLst>
                                  <p:childTnLst>
                                    <p:animMotion origin="layout" path="M -4.72222E-6 -2.15822E-6 L -4.72222E-6 -1.32223 " pathEditMode="relative" rAng="0" ptsTypes="AA">
                                      <p:cBhvr>
                                        <p:cTn id="24" dur="11500" fill="hold"/>
                                        <p:tgtEl>
                                          <p:spTgt spid="38"/>
                                        </p:tgtEl>
                                        <p:attrNameLst>
                                          <p:attrName>ppt_x</p:attrName>
                                          <p:attrName>ppt_y</p:attrName>
                                        </p:attrNameLst>
                                      </p:cBhvr>
                                      <p:rCtr x="0" y="-661"/>
                                    </p:animMotion>
                                  </p:childTnLst>
                                </p:cTn>
                              </p:par>
                              <p:par>
                                <p:cTn id="25" presetID="42" presetClass="path" presetSubtype="0" repeatCount="indefinite" accel="50000" decel="50000" fill="hold" grpId="0" nodeType="withEffect">
                                  <p:stCondLst>
                                    <p:cond delay="1300"/>
                                  </p:stCondLst>
                                  <p:endCondLst>
                                    <p:cond evt="onNext" delay="0">
                                      <p:tgtEl>
                                        <p:sldTgt/>
                                      </p:tgtEl>
                                    </p:cond>
                                  </p:endCondLst>
                                  <p:childTnLst>
                                    <p:animMotion origin="layout" path="M 1.94444E-6 0 L 1.94444E-6 -1.0081 " pathEditMode="relative" rAng="0" ptsTypes="AA">
                                      <p:cBhvr>
                                        <p:cTn id="26" dur="7300" fill="hold"/>
                                        <p:tgtEl>
                                          <p:spTgt spid="39"/>
                                        </p:tgtEl>
                                        <p:attrNameLst>
                                          <p:attrName>ppt_x</p:attrName>
                                          <p:attrName>ppt_y</p:attrName>
                                        </p:attrNameLst>
                                      </p:cBhvr>
                                      <p:rCtr x="0" y="-504"/>
                                    </p:animMotion>
                                  </p:childTnLst>
                                </p:cTn>
                              </p:par>
                              <p:par>
                                <p:cTn id="27" presetID="42" presetClass="path" presetSubtype="0" repeatCount="indefinite" accel="50000" decel="50000" fill="hold" grpId="0" nodeType="withEffect">
                                  <p:stCondLst>
                                    <p:cond delay="5300"/>
                                  </p:stCondLst>
                                  <p:childTnLst>
                                    <p:animMotion origin="layout" path="M 2.77778E-6 1.85185E-6 L 2.77778E-6 0.99305 " pathEditMode="relative" rAng="0" ptsTypes="AA">
                                      <p:cBhvr>
                                        <p:cTn id="28" dur="15100" fill="hold"/>
                                        <p:tgtEl>
                                          <p:spTgt spid="41"/>
                                        </p:tgtEl>
                                        <p:attrNameLst>
                                          <p:attrName>ppt_x</p:attrName>
                                          <p:attrName>ppt_y</p:attrName>
                                        </p:attrNameLst>
                                      </p:cBhvr>
                                      <p:rCtr x="0" y="497"/>
                                    </p:animMotion>
                                  </p:childTnLst>
                                </p:cTn>
                              </p:par>
                              <p:par>
                                <p:cTn id="29" presetID="42" presetClass="path" presetSubtype="0" repeatCount="indefinite" accel="50000" decel="50000" fill="hold" grpId="0" nodeType="withEffect">
                                  <p:stCondLst>
                                    <p:cond delay="1000"/>
                                  </p:stCondLst>
                                  <p:childTnLst>
                                    <p:animMotion origin="layout" path="M 2.77778E-6 1.85185E-6 L 2.77778E-6 0.99305 " pathEditMode="relative" rAng="0" ptsTypes="AA">
                                      <p:cBhvr>
                                        <p:cTn id="30" dur="5000" fill="hold"/>
                                        <p:tgtEl>
                                          <p:spTgt spid="42"/>
                                        </p:tgtEl>
                                        <p:attrNameLst>
                                          <p:attrName>ppt_x</p:attrName>
                                          <p:attrName>ppt_y</p:attrName>
                                        </p:attrNameLst>
                                      </p:cBhvr>
                                      <p:rCtr x="0" y="497"/>
                                    </p:animMotion>
                                  </p:childTnLst>
                                </p:cTn>
                              </p:par>
                              <p:par>
                                <p:cTn id="31" presetID="27" presetClass="emph" presetSubtype="0" repeatCount="indefinite" fill="hold" grpId="0" nodeType="withEffect">
                                  <p:stCondLst>
                                    <p:cond delay="0"/>
                                  </p:stCondLst>
                                  <p:childTnLst>
                                    <p:animClr clrSpc="rgb" dir="cw">
                                      <p:cBhvr override="childStyle">
                                        <p:cTn id="32" dur="6650" autoRev="1" fill="hold"/>
                                        <p:tgtEl>
                                          <p:spTgt spid="45"/>
                                        </p:tgtEl>
                                        <p:attrNameLst>
                                          <p:attrName>style.color</p:attrName>
                                        </p:attrNameLst>
                                      </p:cBhvr>
                                      <p:to>
                                        <a:srgbClr val="60CCCC"/>
                                      </p:to>
                                    </p:animClr>
                                    <p:animClr clrSpc="rgb" dir="cw">
                                      <p:cBhvr>
                                        <p:cTn id="33" dur="6650" autoRev="1" fill="hold"/>
                                        <p:tgtEl>
                                          <p:spTgt spid="45"/>
                                        </p:tgtEl>
                                        <p:attrNameLst>
                                          <p:attrName>fillcolor</p:attrName>
                                        </p:attrNameLst>
                                      </p:cBhvr>
                                      <p:to>
                                        <a:srgbClr val="60CCCC"/>
                                      </p:to>
                                    </p:animClr>
                                    <p:set>
                                      <p:cBhvr>
                                        <p:cTn id="34" dur="6650" autoRev="1" fill="hold"/>
                                        <p:tgtEl>
                                          <p:spTgt spid="45"/>
                                        </p:tgtEl>
                                        <p:attrNameLst>
                                          <p:attrName>fill.type</p:attrName>
                                        </p:attrNameLst>
                                      </p:cBhvr>
                                      <p:to>
                                        <p:strVal val="solid"/>
                                      </p:to>
                                    </p:set>
                                    <p:set>
                                      <p:cBhvr>
                                        <p:cTn id="35" dur="6650" autoRev="1" fill="hold"/>
                                        <p:tgtEl>
                                          <p:spTgt spid="45"/>
                                        </p:tgtEl>
                                        <p:attrNameLst>
                                          <p:attrName>fill.on</p:attrName>
                                        </p:attrNameLst>
                                      </p:cBhvr>
                                      <p:to>
                                        <p:strVal val="true"/>
                                      </p:to>
                                    </p:set>
                                  </p:childTnLst>
                                </p:cTn>
                              </p:par>
                              <p:par>
                                <p:cTn id="36" presetID="27" presetClass="emph" presetSubtype="0" repeatCount="indefinite" fill="hold" grpId="0" nodeType="withEffect">
                                  <p:stCondLst>
                                    <p:cond delay="700"/>
                                  </p:stCondLst>
                                  <p:childTnLst>
                                    <p:animClr clrSpc="rgb" dir="cw">
                                      <p:cBhvr override="childStyle">
                                        <p:cTn id="37" dur="5350" autoRev="1" fill="hold"/>
                                        <p:tgtEl>
                                          <p:spTgt spid="46"/>
                                        </p:tgtEl>
                                        <p:attrNameLst>
                                          <p:attrName>style.color</p:attrName>
                                        </p:attrNameLst>
                                      </p:cBhvr>
                                      <p:to>
                                        <a:srgbClr val="60CCCC"/>
                                      </p:to>
                                    </p:animClr>
                                    <p:animClr clrSpc="rgb" dir="cw">
                                      <p:cBhvr>
                                        <p:cTn id="38" dur="5350" autoRev="1" fill="hold"/>
                                        <p:tgtEl>
                                          <p:spTgt spid="46"/>
                                        </p:tgtEl>
                                        <p:attrNameLst>
                                          <p:attrName>fillcolor</p:attrName>
                                        </p:attrNameLst>
                                      </p:cBhvr>
                                      <p:to>
                                        <a:srgbClr val="60CCCC"/>
                                      </p:to>
                                    </p:animClr>
                                    <p:set>
                                      <p:cBhvr>
                                        <p:cTn id="39" dur="5350" autoRev="1" fill="hold"/>
                                        <p:tgtEl>
                                          <p:spTgt spid="46"/>
                                        </p:tgtEl>
                                        <p:attrNameLst>
                                          <p:attrName>fill.type</p:attrName>
                                        </p:attrNameLst>
                                      </p:cBhvr>
                                      <p:to>
                                        <p:strVal val="solid"/>
                                      </p:to>
                                    </p:set>
                                    <p:set>
                                      <p:cBhvr>
                                        <p:cTn id="40" dur="5350" autoRev="1" fill="hold"/>
                                        <p:tgtEl>
                                          <p:spTgt spid="46"/>
                                        </p:tgtEl>
                                        <p:attrNameLst>
                                          <p:attrName>fill.on</p:attrName>
                                        </p:attrNameLst>
                                      </p:cBhvr>
                                      <p:to>
                                        <p:strVal val="true"/>
                                      </p:to>
                                    </p:set>
                                  </p:childTnLst>
                                </p:cTn>
                              </p:par>
                              <p:par>
                                <p:cTn id="41" presetID="27" presetClass="emph" presetSubtype="0" repeatCount="indefinite" fill="hold" grpId="0" nodeType="withEffect">
                                  <p:stCondLst>
                                    <p:cond delay="2100"/>
                                  </p:stCondLst>
                                  <p:childTnLst>
                                    <p:animClr clrSpc="rgb" dir="cw">
                                      <p:cBhvr override="childStyle">
                                        <p:cTn id="42" dur="6650" autoRev="1" fill="hold"/>
                                        <p:tgtEl>
                                          <p:spTgt spid="47"/>
                                        </p:tgtEl>
                                        <p:attrNameLst>
                                          <p:attrName>style.color</p:attrName>
                                        </p:attrNameLst>
                                      </p:cBhvr>
                                      <p:to>
                                        <a:srgbClr val="60CCCC"/>
                                      </p:to>
                                    </p:animClr>
                                    <p:animClr clrSpc="rgb" dir="cw">
                                      <p:cBhvr>
                                        <p:cTn id="43" dur="6650" autoRev="1" fill="hold"/>
                                        <p:tgtEl>
                                          <p:spTgt spid="47"/>
                                        </p:tgtEl>
                                        <p:attrNameLst>
                                          <p:attrName>fillcolor</p:attrName>
                                        </p:attrNameLst>
                                      </p:cBhvr>
                                      <p:to>
                                        <a:srgbClr val="60CCCC"/>
                                      </p:to>
                                    </p:animClr>
                                    <p:set>
                                      <p:cBhvr>
                                        <p:cTn id="44" dur="6650" autoRev="1" fill="hold"/>
                                        <p:tgtEl>
                                          <p:spTgt spid="47"/>
                                        </p:tgtEl>
                                        <p:attrNameLst>
                                          <p:attrName>fill.type</p:attrName>
                                        </p:attrNameLst>
                                      </p:cBhvr>
                                      <p:to>
                                        <p:strVal val="solid"/>
                                      </p:to>
                                    </p:set>
                                    <p:set>
                                      <p:cBhvr>
                                        <p:cTn id="45" dur="6650" autoRev="1" fill="hold"/>
                                        <p:tgtEl>
                                          <p:spTgt spid="4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6" grpId="0" animBg="1"/>
      <p:bldP spid="45" grpId="0" animBg="1"/>
      <p:bldP spid="33" grpId="0" animBg="1"/>
      <p:bldP spid="28" grpId="0" animBg="1"/>
      <p:bldP spid="29" grpId="0" animBg="1"/>
      <p:bldP spid="30" grpId="0" animBg="1"/>
      <p:bldP spid="31" grpId="0" animBg="1"/>
      <p:bldP spid="34" grpId="0" animBg="1"/>
      <p:bldP spid="35" grpId="0" animBg="1"/>
      <p:bldP spid="36" grpId="0" animBg="1"/>
      <p:bldP spid="37" grpId="0" animBg="1"/>
      <p:bldP spid="38" grpId="0" animBg="1"/>
      <p:bldP spid="39" grpId="0" animBg="1"/>
      <p:bldP spid="41" grpId="0" animBg="1"/>
      <p:bldP spid="42"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
        <p:nvSpPr>
          <p:cNvPr id="3" name="Rectangle 2"/>
          <p:cNvSpPr/>
          <p:nvPr userDrawn="1"/>
        </p:nvSpPr>
        <p:spPr>
          <a:xfrm>
            <a:off x="254833" y="6318354"/>
            <a:ext cx="8619344" cy="254833"/>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Tree>
    <p:extLst>
      <p:ext uri="{BB962C8B-B14F-4D97-AF65-F5344CB8AC3E}">
        <p14:creationId xmlns:p14="http://schemas.microsoft.com/office/powerpoint/2010/main" val="3730434662"/>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Bullet_2-Column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301752"/>
            <a:ext cx="4123944" cy="838200"/>
          </a:xfr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r>
              <a:rPr lang="en-US" dirty="0" smtClean="0"/>
              <a:t>Two Column</a:t>
            </a:r>
            <a:br>
              <a:rPr lang="en-US" dirty="0" smtClean="0"/>
            </a:br>
            <a:r>
              <a:rPr lang="en-US" dirty="0" smtClean="0"/>
              <a:t>Title Left</a:t>
            </a:r>
            <a:endParaRPr lang="en-US" dirty="0"/>
          </a:p>
        </p:txBody>
      </p:sp>
      <p:sp>
        <p:nvSpPr>
          <p:cNvPr id="9" name="Text Placeholder 8"/>
          <p:cNvSpPr>
            <a:spLocks noGrp="1"/>
          </p:cNvSpPr>
          <p:nvPr>
            <p:ph type="body" sz="quarter" idx="11" hasCustomPrompt="1"/>
          </p:nvPr>
        </p:nvSpPr>
        <p:spPr>
          <a:xfrm>
            <a:off x="219455" y="1600200"/>
            <a:ext cx="4142232" cy="4526280"/>
          </a:xfrm>
        </p:spPr>
        <p:txBody>
          <a:bodyPr/>
          <a:lstStyle>
            <a:lvl1pPr marL="0" indent="0">
              <a:buNone/>
              <a:defRPr>
                <a:solidFill>
                  <a:schemeClr val="tx2"/>
                </a:solidFill>
                <a:latin typeface="+mj-lt"/>
              </a:defRPr>
            </a:lvl1pPr>
            <a:lvl2pPr marL="635000" indent="-228600">
              <a:buClr>
                <a:schemeClr val="accent5"/>
              </a:buClr>
              <a:buFont typeface="Arial" pitchFamily="34" charset="0"/>
              <a:buChar char="•"/>
              <a:tabLst/>
              <a:defRPr>
                <a:solidFill>
                  <a:schemeClr val="tx2"/>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a:t>
            </a:r>
            <a:br>
              <a:rPr lang="en-US" dirty="0" smtClean="0"/>
            </a:br>
            <a:r>
              <a:rPr lang="en-US" dirty="0" smtClean="0"/>
              <a:t>do not italicize; use yellow on the </a:t>
            </a:r>
            <a:br>
              <a:rPr lang="en-US" dirty="0" smtClean="0"/>
            </a:br>
            <a:r>
              <a:rPr lang="en-US" dirty="0" smtClean="0"/>
              <a:t>black template and red for the white template</a:t>
            </a:r>
          </a:p>
        </p:txBody>
      </p:sp>
      <p:sp>
        <p:nvSpPr>
          <p:cNvPr id="12" name="Text Placeholder 11"/>
          <p:cNvSpPr>
            <a:spLocks noGrp="1"/>
          </p:cNvSpPr>
          <p:nvPr>
            <p:ph type="body" sz="quarter" idx="12" hasCustomPrompt="1"/>
          </p:nvPr>
        </p:nvSpPr>
        <p:spPr>
          <a:xfrm>
            <a:off x="4818888" y="1600200"/>
            <a:ext cx="4005072" cy="4526280"/>
          </a:xfrm>
        </p:spPr>
        <p:txBody>
          <a:bodyPr/>
          <a:lstStyle>
            <a:lvl1pPr marL="0" indent="0">
              <a:buFontTx/>
              <a:buNone/>
              <a:defRPr>
                <a:solidFill>
                  <a:schemeClr val="accent1"/>
                </a:solidFill>
                <a:latin typeface="+mj-lt"/>
              </a:defRPr>
            </a:lvl1pPr>
            <a:lvl2pPr marL="635000" indent="-228600">
              <a:buClr>
                <a:schemeClr val="accent1">
                  <a:lumMod val="40000"/>
                  <a:lumOff val="60000"/>
                </a:schemeClr>
              </a:buClr>
              <a:buFont typeface="Arial" pitchFamily="34" charset="0"/>
              <a:buChar char="•"/>
              <a:defRPr>
                <a:solidFill>
                  <a:schemeClr val="accent1"/>
                </a:solidFill>
                <a:latin typeface="+mj-lt"/>
              </a:defRPr>
            </a:lvl2pPr>
          </a:lstStyle>
          <a:p>
            <a:pPr lvl="0"/>
            <a:r>
              <a:rPr lang="en-US" dirty="0" smtClean="0"/>
              <a:t>Body copy uses sentence capital letters only, size 20, left aligned</a:t>
            </a:r>
          </a:p>
          <a:p>
            <a:pPr lvl="1"/>
            <a:r>
              <a:rPr lang="en-US" dirty="0" smtClean="0"/>
              <a:t>Sub-bullets are size 18 </a:t>
            </a:r>
            <a:br>
              <a:rPr lang="en-US" dirty="0" smtClean="0"/>
            </a:br>
            <a:r>
              <a:rPr lang="en-US" dirty="0" smtClean="0"/>
              <a:t>and indented</a:t>
            </a:r>
          </a:p>
          <a:p>
            <a:pPr lvl="1"/>
            <a:r>
              <a:rPr lang="en-US" dirty="0" smtClean="0"/>
              <a:t>Hyperlink: www.cisco.com </a:t>
            </a:r>
          </a:p>
          <a:p>
            <a:pPr lvl="0"/>
            <a:r>
              <a:rPr lang="en-US" dirty="0" smtClean="0"/>
              <a:t>Use Cisco highlight color, bold, or both when emphasizing words, do not italicize; use yellow on the black template and red for the white template</a:t>
            </a:r>
          </a:p>
        </p:txBody>
      </p:sp>
      <p:sp>
        <p:nvSpPr>
          <p:cNvPr id="22"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15" name="Picture 14" descr="verticalbar.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447858" y="777667"/>
            <a:ext cx="89319" cy="5287676"/>
          </a:xfrm>
          <a:prstGeom prst="rect">
            <a:avLst/>
          </a:prstGeom>
          <a:noFill/>
          <a:ln>
            <a:noFill/>
          </a:ln>
        </p:spPr>
      </p:pic>
      <p:sp>
        <p:nvSpPr>
          <p:cNvPr id="10" name="Rectangle 4"/>
          <p:cNvSpPr>
            <a:spLocks noChangeArrowheads="1"/>
          </p:cNvSpPr>
          <p:nvPr userDrawn="1"/>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2011 Cisco and/or its affiliates. All rights reserved.</a:t>
            </a:r>
            <a:endParaRPr lang="en-US" sz="600" kern="1200" dirty="0">
              <a:solidFill>
                <a:srgbClr val="C0C0C0"/>
              </a:solidFill>
              <a:latin typeface="+mj-lt"/>
              <a:ea typeface="+mn-ea"/>
              <a:cs typeface="+mn-cs"/>
            </a:endParaRPr>
          </a:p>
        </p:txBody>
      </p:sp>
      <p:sp>
        <p:nvSpPr>
          <p:cNvPr id="1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3" name="Title 1"/>
          <p:cNvSpPr txBox="1">
            <a:spLocks/>
          </p:cNvSpPr>
          <p:nvPr userDrawn="1"/>
        </p:nvSpPr>
        <p:spPr>
          <a:xfrm>
            <a:off x="4818888" y="301752"/>
            <a:ext cx="4123944" cy="838200"/>
          </a:xfrm>
          <a:prstGeom prst="rect">
            <a:avLst/>
          </a:prstGeom>
        </p:spPr>
        <p:txBody>
          <a:bodyPr vert="horz" lIns="82296" tIns="45720" rIns="82296" bIns="45720" rtlCol="0" anchor="t" anchorCtr="0">
            <a:noAutofit/>
          </a:bodyPr>
          <a:lstStyle>
            <a:lvl1pPr algn="l" defTabSz="914400" rtl="0" eaLnBrk="1" latinLnBrk="0" hangingPunct="1">
              <a:lnSpc>
                <a:spcPct val="80000"/>
              </a:lnSpc>
              <a:spcBef>
                <a:spcPct val="0"/>
              </a:spcBef>
              <a:buNone/>
              <a:defRPr lang="en-US" sz="3600" b="0" kern="1200" spc="-100" baseline="0" dirty="0" smtClean="0">
                <a:gradFill>
                  <a:gsLst>
                    <a:gs pos="0">
                      <a:schemeClr val="tx1"/>
                    </a:gs>
                    <a:gs pos="100000">
                      <a:srgbClr val="01BBBB"/>
                    </a:gs>
                  </a:gsLst>
                  <a:lin ang="2400000" scaled="0"/>
                </a:gradFill>
                <a:latin typeface="+mj-lt"/>
                <a:ea typeface="+mj-ea"/>
                <a:cs typeface="+mj-cs"/>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Two Column</a:t>
            </a:r>
            <a:b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br>
            <a:r>
              <a:rPr kumimoji="0" lang="en-US" sz="36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mj-cs"/>
              </a:rPr>
              <a:t>Title Right</a:t>
            </a:r>
            <a:endParaRPr kumimoji="0" lang="en-US" sz="3600" b="0" i="0" u="none" strike="noStrike" kern="1200" cap="none" spc="-100" normalizeH="0" baseline="0" noProof="0" dirty="0">
              <a:ln>
                <a:noFill/>
              </a:ln>
              <a:gradFill>
                <a:gsLst>
                  <a:gs pos="0">
                    <a:schemeClr val="tx1"/>
                  </a:gs>
                  <a:gs pos="100000">
                    <a:srgbClr val="01BBBB"/>
                  </a:gs>
                </a:gsLst>
                <a:lin ang="2400000" scaled="0"/>
              </a:gradFill>
              <a:effectLst/>
              <a:uLnTx/>
              <a:uFillTx/>
              <a:latin typeface="+mj-lt"/>
              <a:ea typeface="+mj-ea"/>
              <a:cs typeface="+mj-cs"/>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_3-Column Layout No Bottom Bar">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Text Placeholder 12"/>
          <p:cNvSpPr>
            <a:spLocks noGrp="1"/>
          </p:cNvSpPr>
          <p:nvPr>
            <p:ph type="body" sz="quarter" idx="14"/>
          </p:nvPr>
        </p:nvSpPr>
        <p:spPr>
          <a:xfrm>
            <a:off x="244475" y="1600200"/>
            <a:ext cx="2622550" cy="4391025"/>
          </a:xfrm>
        </p:spPr>
        <p:txBody>
          <a:bodyPr/>
          <a:lstStyle>
            <a:lvl1pPr>
              <a:defRPr>
                <a:solidFill>
                  <a:schemeClr val="tx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Text Placeholder 12"/>
          <p:cNvSpPr>
            <a:spLocks noGrp="1"/>
          </p:cNvSpPr>
          <p:nvPr>
            <p:ph type="body" sz="quarter" idx="15"/>
          </p:nvPr>
        </p:nvSpPr>
        <p:spPr>
          <a:xfrm>
            <a:off x="3292474" y="1600200"/>
            <a:ext cx="2593975" cy="4362450"/>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Text Placeholder 12"/>
          <p:cNvSpPr>
            <a:spLocks noGrp="1"/>
          </p:cNvSpPr>
          <p:nvPr>
            <p:ph type="body" sz="quarter" idx="16"/>
          </p:nvPr>
        </p:nvSpPr>
        <p:spPr>
          <a:xfrm>
            <a:off x="6300788" y="1600200"/>
            <a:ext cx="2633662" cy="4333875"/>
          </a:xfrm>
        </p:spPr>
        <p:txBody>
          <a:bodyPr/>
          <a:lstStyle>
            <a:lvl1pPr>
              <a:defRPr>
                <a:solidFill>
                  <a:schemeClr val="accent2"/>
                </a:solidFill>
                <a:latin typeface="+mj-lt"/>
                <a:cs typeface="Arial" pitchFamily="34" charset="0"/>
              </a:defRPr>
            </a:lvl1pPr>
            <a:lvl2pPr>
              <a:defRPr>
                <a:latin typeface="+mj-lt"/>
                <a:cs typeface="Arial" pitchFamily="34" charset="0"/>
              </a:defRPr>
            </a:lvl2pPr>
            <a:lvl3pPr>
              <a:defRPr>
                <a:latin typeface="+mj-lt"/>
                <a:cs typeface="Arial" pitchFamily="34" charset="0"/>
              </a:defRPr>
            </a:lvl3pPr>
            <a:lvl4pPr>
              <a:defRPr>
                <a:latin typeface="+mj-lt"/>
                <a:cs typeface="Arial" pitchFamily="34" charset="0"/>
              </a:defRPr>
            </a:lvl4pPr>
            <a:lvl5pPr>
              <a:defRPr>
                <a:latin typeface="+mj-lt"/>
                <a:cs typeface="Arial" pitchFamily="34"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verticalbar.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38158" y="777667"/>
            <a:ext cx="89319" cy="5287676"/>
          </a:xfrm>
          <a:prstGeom prst="rect">
            <a:avLst/>
          </a:prstGeom>
          <a:noFill/>
          <a:ln>
            <a:noFill/>
          </a:ln>
        </p:spPr>
      </p:pic>
      <p:pic>
        <p:nvPicPr>
          <p:cNvPr id="18" name="Picture 17" descr="verticalbar.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6029008" y="777667"/>
            <a:ext cx="89319" cy="5287676"/>
          </a:xfrm>
          <a:prstGeom prst="rect">
            <a:avLst/>
          </a:prstGeom>
          <a:noFill/>
          <a:ln>
            <a:noFill/>
          </a:ln>
        </p:spPr>
      </p:pic>
      <p:sp>
        <p:nvSpPr>
          <p:cNvPr id="21" name="Text Placeholder 20"/>
          <p:cNvSpPr>
            <a:spLocks noGrp="1" noChangeAspect="1"/>
          </p:cNvSpPr>
          <p:nvPr>
            <p:ph type="body" sz="quarter" idx="17"/>
          </p:nvPr>
        </p:nvSpPr>
        <p:spPr>
          <a:xfrm>
            <a:off x="219456"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2" name="Text Placeholder 20"/>
          <p:cNvSpPr>
            <a:spLocks noGrp="1"/>
          </p:cNvSpPr>
          <p:nvPr>
            <p:ph type="body" sz="quarter" idx="18"/>
          </p:nvPr>
        </p:nvSpPr>
        <p:spPr>
          <a:xfrm>
            <a:off x="3255264"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
        <p:nvSpPr>
          <p:cNvPr id="24" name="Text Placeholder 20"/>
          <p:cNvSpPr>
            <a:spLocks noGrp="1" noChangeAspect="1"/>
          </p:cNvSpPr>
          <p:nvPr>
            <p:ph type="body" sz="quarter" idx="19"/>
          </p:nvPr>
        </p:nvSpPr>
        <p:spPr>
          <a:xfrm>
            <a:off x="6273302" y="100584"/>
            <a:ext cx="2670048" cy="1152144"/>
          </a:xfrm>
        </p:spPr>
        <p:txBody>
          <a:bodyPr anchor="b" anchorCtr="0">
            <a:spAutoFit/>
          </a:bodyPr>
          <a:lstStyle>
            <a:lvl1pPr marL="0" marR="0" indent="0" algn="l" defTabSz="914400" rtl="0" eaLnBrk="1" fontAlgn="auto" latinLnBrk="0" hangingPunct="1">
              <a:lnSpc>
                <a:spcPct val="80000"/>
              </a:lnSpc>
              <a:spcBef>
                <a:spcPct val="0"/>
              </a:spcBef>
              <a:spcAft>
                <a:spcPts val="0"/>
              </a:spcAft>
              <a:buClrTx/>
              <a:buSzTx/>
              <a:buFontTx/>
              <a:buNone/>
              <a:tabLst/>
              <a:defRPr kumimoji="0" lang="en-US" sz="3000" b="0" i="0" u="none" strike="noStrike" kern="1200" cap="none" spc="-100" normalizeH="0" baseline="0" noProof="0" dirty="0" smtClean="0">
                <a:ln>
                  <a:noFill/>
                </a:ln>
                <a:gradFill>
                  <a:gsLst>
                    <a:gs pos="0">
                      <a:schemeClr val="tx1"/>
                    </a:gs>
                    <a:gs pos="100000">
                      <a:srgbClr val="01BBBB"/>
                    </a:gs>
                  </a:gsLst>
                  <a:lin ang="2400000" scaled="0"/>
                </a:gradFill>
                <a:effectLst/>
                <a:uLnTx/>
                <a:uFillTx/>
                <a:latin typeface="+mj-lt"/>
                <a:ea typeface="+mj-ea"/>
                <a:cs typeface="Arial" pitchFamily="34" charset="0"/>
              </a:defRPr>
            </a:lvl1pPr>
          </a:lstStyle>
          <a:p>
            <a:pPr marL="0" marR="0" lvl="0" indent="0" algn="l" defTabSz="914400" rtl="0" eaLnBrk="1" fontAlgn="auto" latinLnBrk="0" hangingPunct="1">
              <a:lnSpc>
                <a:spcPct val="80000"/>
              </a:lnSpc>
              <a:spcBef>
                <a:spcPct val="0"/>
              </a:spcBef>
              <a:spcAft>
                <a:spcPts val="0"/>
              </a:spcAft>
              <a:buClrTx/>
              <a:buSzTx/>
              <a:buFontTx/>
              <a:buNone/>
              <a:tabLst/>
              <a:defRPr/>
            </a:pPr>
            <a:r>
              <a:rPr lang="en-US" smtClean="0"/>
              <a:t>Click to edit Master text styles</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Chart">
    <p:spTree>
      <p:nvGrpSpPr>
        <p:cNvPr id="1" name=""/>
        <p:cNvGrpSpPr/>
        <p:nvPr/>
      </p:nvGrpSpPr>
      <p:grpSpPr>
        <a:xfrm>
          <a:off x="0" y="0"/>
          <a:ext cx="0" cy="0"/>
          <a:chOff x="0" y="0"/>
          <a:chExt cx="0" cy="0"/>
        </a:xfrm>
      </p:grpSpPr>
      <p:sp>
        <p:nvSpPr>
          <p:cNvPr id="5" name="Rectangle 4"/>
          <p:cNvSpPr/>
          <p:nvPr userDrawn="1"/>
        </p:nvSpPr>
        <p:spPr>
          <a:xfrm>
            <a:off x="0" y="6339113"/>
            <a:ext cx="9144000" cy="271894"/>
          </a:xfrm>
          <a:prstGeom prst="rect">
            <a:avLst/>
          </a:prstGeom>
          <a:solidFill>
            <a:schemeClr val="bg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9" name="Title 1"/>
          <p:cNvSpPr>
            <a:spLocks noGrp="1"/>
          </p:cNvSpPr>
          <p:nvPr>
            <p:ph type="title" hasCustomPrompt="1"/>
          </p:nvPr>
        </p:nvSpPr>
        <p:spPr>
          <a:xfrm>
            <a:off x="246972" y="439710"/>
            <a:ext cx="8567244"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36" name="Chart Placeholder 35"/>
          <p:cNvSpPr>
            <a:spLocks noGrp="1"/>
          </p:cNvSpPr>
          <p:nvPr>
            <p:ph type="chart" sz="quarter" idx="10"/>
          </p:nvPr>
        </p:nvSpPr>
        <p:spPr>
          <a:xfrm>
            <a:off x="359764" y="1476375"/>
            <a:ext cx="8439461" cy="4305300"/>
          </a:xfrm>
        </p:spPr>
        <p:txBody>
          <a:bodyPr anchor="ctr" anchorCtr="1"/>
          <a:lstStyle>
            <a:lvl1pPr>
              <a:buNone/>
              <a:defRPr>
                <a:latin typeface="+mj-lt"/>
              </a:defRPr>
            </a:lvl1pPr>
          </a:lstStyle>
          <a:p>
            <a:r>
              <a:rPr lang="en-US" smtClean="0"/>
              <a:t>Click icon to add chart</a:t>
            </a:r>
            <a:endParaRPr lang="en-US"/>
          </a:p>
        </p:txBody>
      </p:sp>
      <p:sp>
        <p:nvSpPr>
          <p:cNvPr id="4" name="Text Placeholder 9"/>
          <p:cNvSpPr>
            <a:spLocks noGrp="1"/>
          </p:cNvSpPr>
          <p:nvPr>
            <p:ph type="body" sz="quarter" idx="11" hasCustomPrompt="1"/>
          </p:nvPr>
        </p:nvSpPr>
        <p:spPr>
          <a:xfrm>
            <a:off x="249466" y="6062114"/>
            <a:ext cx="7461250" cy="276999"/>
          </a:xfrm>
        </p:spPr>
        <p:txBody>
          <a:bodyPr wrap="square" anchor="b" anchorCtr="0">
            <a:spAutoFit/>
          </a:bodyPr>
          <a:lstStyle>
            <a:lvl1pPr algn="l" defTabSz="804863">
              <a:lnSpc>
                <a:spcPct val="100000"/>
              </a:lnSpc>
              <a:spcBef>
                <a:spcPct val="50000"/>
              </a:spcBef>
              <a:buNone/>
              <a:defRPr sz="1200">
                <a:solidFill>
                  <a:schemeClr val="bg1">
                    <a:lumMod val="50000"/>
                  </a:schemeClr>
                </a:solidFill>
                <a:latin typeface="+mj-lt"/>
              </a:defRPr>
            </a:lvl1pPr>
            <a:lvl2pPr>
              <a:buFont typeface="Arial" pitchFamily="34" charset="0"/>
              <a:buNone/>
              <a:defRPr sz="1400"/>
            </a:lvl2pPr>
            <a:lvl3pPr>
              <a:buFont typeface="Arial" pitchFamily="34" charset="0"/>
              <a:buNone/>
              <a:defRPr sz="1400"/>
            </a:lvl3pPr>
            <a:lvl4pPr>
              <a:buFont typeface="Arial" pitchFamily="34" charset="0"/>
              <a:buNone/>
              <a:defRPr sz="1400"/>
            </a:lvl4pPr>
            <a:lvl5pPr>
              <a:buFont typeface="Arial" pitchFamily="34" charset="0"/>
              <a:buNone/>
              <a:defRPr sz="1400"/>
            </a:lvl5pPr>
          </a:lstStyle>
          <a:p>
            <a:pPr lvl="0"/>
            <a:r>
              <a:rPr lang="en-US" dirty="0" smtClean="0"/>
              <a:t>Source: Placeholder for Notes Is 12 Points</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Bottom title_photo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
        <p:nvSpPr>
          <p:cNvPr id="4" name="Text Placeholder 3"/>
          <p:cNvSpPr>
            <a:spLocks noGrp="1"/>
          </p:cNvSpPr>
          <p:nvPr>
            <p:ph type="body" sz="quarter" idx="10" hasCustomPrompt="1"/>
          </p:nvPr>
        </p:nvSpPr>
        <p:spPr>
          <a:xfrm>
            <a:off x="246888" y="1600200"/>
            <a:ext cx="4005072" cy="3749040"/>
          </a:xfrm>
        </p:spPr>
        <p:txBody>
          <a:bodyPr anchor="ctr" anchorCtr="0">
            <a:normAutofit/>
          </a:bodyPr>
          <a:lstStyle>
            <a:lvl1pPr marL="0" indent="0">
              <a:buFontTx/>
              <a:buNone/>
              <a:defRPr sz="2400" baseline="0">
                <a:solidFill>
                  <a:schemeClr val="tx1"/>
                </a:solidFill>
                <a:latin typeface="+mj-lt"/>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smtClean="0"/>
              <a:t>Simple text goes here and can wrap to accommodate more lines of information</a:t>
            </a:r>
          </a:p>
        </p:txBody>
      </p:sp>
      <p:sp>
        <p:nvSpPr>
          <p:cNvPr id="6" name="Picture Placeholder 5"/>
          <p:cNvSpPr>
            <a:spLocks noGrp="1"/>
          </p:cNvSpPr>
          <p:nvPr>
            <p:ph type="pic" sz="quarter" idx="11" hasCustomPrompt="1"/>
          </p:nvPr>
        </p:nvSpPr>
        <p:spPr>
          <a:xfrm>
            <a:off x="4873752" y="1947672"/>
            <a:ext cx="3429000" cy="2990088"/>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Bottom 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29702" y="5430244"/>
            <a:ext cx="8558698" cy="838200"/>
          </a:xfrm>
        </p:spPr>
        <p:txBody>
          <a:bodyPr vert="horz" lIns="82296" tIns="45720" rIns="82296" bIns="45720" rtlCol="0" anchor="b" anchorCtr="0">
            <a:noAutofit/>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Slide Title Goes Here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Quot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493776" y="5852160"/>
            <a:ext cx="8112126" cy="384175"/>
          </a:xfrm>
        </p:spPr>
        <p:txBody>
          <a:bodyPr>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accent2"/>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19456" y="649224"/>
            <a:ext cx="8112125" cy="4480560"/>
          </a:xfrm>
        </p:spPr>
        <p:txBody>
          <a:bodyPr/>
          <a:lstStyle>
            <a:lvl1pPr marL="233363" indent="-233363" algn="l" defTabSz="914400" rtl="0" eaLnBrk="1" latinLnBrk="0" hangingPunct="1">
              <a:lnSpc>
                <a:spcPct val="80000"/>
              </a:lnSpc>
              <a:spcBef>
                <a:spcPct val="0"/>
              </a:spcBef>
              <a:buClr>
                <a:schemeClr val="tx1"/>
              </a:buClr>
              <a:buFont typeface="Arial" pitchFamily="34" charset="0"/>
              <a:buChar char="“"/>
              <a:defRPr lang="en-US" sz="6000" b="0" kern="1200" spc="-2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Presentation Title Goes Here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80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800"/>
                                        <p:tgtEl>
                                          <p:spTgt spid="2"/>
                                        </p:tgtEl>
                                      </p:cBhvr>
                                    </p:animEffect>
                                  </p:childTnLst>
                                </p:cTn>
                              </p:par>
                              <p:par>
                                <p:cTn id="8" presetID="22" presetClass="entr" presetSubtype="4" fill="hold" grpId="0" nodeType="withEffect">
                                  <p:stCondLst>
                                    <p:cond delay="30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wipe(down)">
                                      <p:cBhvr>
                                        <p:cTn id="10" dur="4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xmlns:p14="http://schemas.microsoft.com/office/powerpoint/2010/main" presetID="22" presetClass="entr" presetSubtype="4" fill="hold" nodeType="withEffect">
                  <p:stCondLst>
                    <p:cond delay="300"/>
                  </p:stCondLst>
                  <p:childTnLst>
                    <p:set>
                      <p:cBhvr>
                        <p:cTn dur="1" fill="hold">
                          <p:stCondLst>
                            <p:cond delay="0"/>
                          </p:stCondLst>
                        </p:cTn>
                        <p:tgtEl>
                          <p:spTgt spid="3"/>
                        </p:tgtEl>
                        <p:attrNameLst>
                          <p:attrName>style.visibility</p:attrName>
                        </p:attrNameLst>
                      </p:cBhvr>
                      <p:to>
                        <p:strVal val="visible"/>
                      </p:to>
                    </p:set>
                    <p:animEffect transition="in" filter="wipe(down)">
                      <p:cBhvr>
                        <p:cTn dur="400"/>
                        <p:tgtEl>
                          <p:spTgt spid="3"/>
                        </p:tgtEl>
                      </p:cBhvr>
                    </p:animEffect>
                  </p:childTnLst>
                </p:cTn>
              </p:par>
            </p:tnLst>
          </p:tmpl>
        </p:tmplLst>
      </p:bldP>
      <p:bldP spid="2" grpId="0"/>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torytelling">
    <p:spTree>
      <p:nvGrpSpPr>
        <p:cNvPr id="1" name=""/>
        <p:cNvGrpSpPr/>
        <p:nvPr/>
      </p:nvGrpSpPr>
      <p:grpSpPr>
        <a:xfrm>
          <a:off x="0" y="0"/>
          <a:ext cx="0" cy="0"/>
          <a:chOff x="0" y="0"/>
          <a:chExt cx="0" cy="0"/>
        </a:xfrm>
      </p:grpSpPr>
      <p:sp>
        <p:nvSpPr>
          <p:cNvPr id="3" name="Rectangle 2"/>
          <p:cNvSpPr/>
          <p:nvPr/>
        </p:nvSpPr>
        <p:spPr>
          <a:xfrm flipV="1">
            <a:off x="217357" y="6355828"/>
            <a:ext cx="8694295" cy="2105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itle 1"/>
          <p:cNvSpPr>
            <a:spLocks noGrp="1"/>
          </p:cNvSpPr>
          <p:nvPr>
            <p:ph type="title" hasCustomPrompt="1"/>
          </p:nvPr>
        </p:nvSpPr>
        <p:spPr>
          <a:xfrm>
            <a:off x="229702" y="1918741"/>
            <a:ext cx="4117446" cy="3020518"/>
          </a:xfrm>
        </p:spPr>
        <p:txBody>
          <a:bodyPr vert="horz" lIns="82296" tIns="45720" rIns="82296" bIns="45720" rtlCol="0" anchor="ctr"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54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Telling Shared Experiences</a:t>
            </a:r>
            <a:endParaRPr lang="en-US" dirty="0"/>
          </a:p>
        </p:txBody>
      </p:sp>
      <p:sp>
        <p:nvSpPr>
          <p:cNvPr id="9" name="Text Placeholder 3"/>
          <p:cNvSpPr>
            <a:spLocks noGrp="1"/>
          </p:cNvSpPr>
          <p:nvPr>
            <p:ph type="body" sz="quarter" idx="11" hasCustomPrompt="1"/>
          </p:nvPr>
        </p:nvSpPr>
        <p:spPr>
          <a:xfrm>
            <a:off x="4922519" y="310896"/>
            <a:ext cx="3895344" cy="6208776"/>
          </a:xfrm>
        </p:spPr>
        <p:txBody>
          <a:bodyPr anchor="ctr" anchorCtr="0">
            <a:normAutofit/>
          </a:bodyPr>
          <a:lstStyle>
            <a:lvl1pPr marL="0" indent="0">
              <a:buFontTx/>
              <a:buNone/>
              <a:defRPr sz="2000" baseline="0">
                <a:solidFill>
                  <a:schemeClr val="tx1"/>
                </a:solidFill>
                <a:latin typeface="+mj-lt"/>
              </a:defRPr>
            </a:lvl1pPr>
            <a:lvl2pPr>
              <a:defRPr sz="2000"/>
            </a:lvl2pPr>
            <a:lvl3pPr>
              <a:defRPr sz="2000"/>
            </a:lvl3pPr>
            <a:lvl4pPr>
              <a:defRPr sz="2000"/>
            </a:lvl4pPr>
            <a:lvl5pPr>
              <a:defRPr sz="2000"/>
            </a:lvl5pPr>
          </a:lstStyle>
          <a:p>
            <a:pPr lvl="0"/>
            <a:r>
              <a:rPr lang="en-US" dirty="0" smtClean="0"/>
              <a:t>Tell your story here</a:t>
            </a:r>
            <a:endParaRPr lang="en-US" dirty="0"/>
          </a:p>
        </p:txBody>
      </p:sp>
      <p:pic>
        <p:nvPicPr>
          <p:cNvPr id="12" name="Picture 11" descr="verticalbar.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441927" y="777667"/>
            <a:ext cx="89319" cy="5287676"/>
          </a:xfrm>
          <a:prstGeom prst="rect">
            <a:avLst/>
          </a:prstGeom>
          <a:noFill/>
          <a:ln>
            <a:noFill/>
          </a:ln>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20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700"/>
                                        <p:tgtEl>
                                          <p:spTgt spid="4"/>
                                        </p:tgtEl>
                                      </p:cBhvr>
                                    </p:animEffect>
                                  </p:childTnLst>
                                </p:cTn>
                              </p:par>
                              <p:par>
                                <p:cTn id="8" presetID="10" presetClass="entr" presetSubtype="0" fill="hold" grpId="0" nodeType="withEffect">
                                  <p:stCondLst>
                                    <p:cond delay="400"/>
                                  </p:stCondLst>
                                  <p:childTnLst>
                                    <p:set>
                                      <p:cBhvr>
                                        <p:cTn id="9" dur="1" fill="hold">
                                          <p:stCondLst>
                                            <p:cond delay="0"/>
                                          </p:stCondLst>
                                        </p:cTn>
                                        <p:tgtEl>
                                          <p:spTgt spid="9">
                                            <p:txEl>
                                              <p:pRg st="0" end="0"/>
                                            </p:txEl>
                                          </p:spTgt>
                                        </p:tgtEl>
                                        <p:attrNameLst>
                                          <p:attrName>style.visibility</p:attrName>
                                        </p:attrNameLst>
                                      </p:cBhvr>
                                      <p:to>
                                        <p:strVal val="visible"/>
                                      </p:to>
                                    </p:set>
                                    <p:animEffect transition="in" filter="fade">
                                      <p:cBhvr>
                                        <p:cTn id="10" dur="1100"/>
                                        <p:tgtEl>
                                          <p:spTgt spid="9">
                                            <p:txEl>
                                              <p:pRg st="0" end="0"/>
                                            </p:txEl>
                                          </p:spTgt>
                                        </p:tgtEl>
                                      </p:cBhvr>
                                    </p:animEffect>
                                  </p:childTnLst>
                                </p:cTn>
                              </p:par>
                              <p:par>
                                <p:cTn id="11" presetID="2" presetClass="entr" presetSubtype="8"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additive="base">
                                        <p:cTn id="13" dur="1000" fill="hold"/>
                                        <p:tgtEl>
                                          <p:spTgt spid="12"/>
                                        </p:tgtEl>
                                        <p:attrNameLst>
                                          <p:attrName>ppt_x</p:attrName>
                                        </p:attrNameLst>
                                      </p:cBhvr>
                                      <p:tavLst>
                                        <p:tav tm="0">
                                          <p:val>
                                            <p:strVal val="0-#ppt_w/2"/>
                                          </p:val>
                                        </p:tav>
                                        <p:tav tm="100000">
                                          <p:val>
                                            <p:strVal val="#ppt_x"/>
                                          </p:val>
                                        </p:tav>
                                      </p:tavLst>
                                    </p:anim>
                                    <p:anim calcmode="lin" valueType="num">
                                      <p:cBhvr additive="base">
                                        <p:cTn id="14" dur="100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build="p">
        <p:tmplLst>
          <p:tmpl lvl="1">
            <p:tnLst>
              <p:par>
                <p:cTn xmlns:p14="http://schemas.microsoft.com/office/powerpoint/2010/main" presetID="10" presetClass="entr" presetSubtype="0" fill="hold" nodeType="withEffect">
                  <p:stCondLst>
                    <p:cond delay="400"/>
                  </p:stCondLst>
                  <p:childTnLst>
                    <p:set>
                      <p:cBhvr>
                        <p:cTn dur="1" fill="hold">
                          <p:stCondLst>
                            <p:cond delay="0"/>
                          </p:stCondLst>
                        </p:cTn>
                        <p:tgtEl>
                          <p:spTgt spid="9"/>
                        </p:tgtEl>
                        <p:attrNameLst>
                          <p:attrName>style.visibility</p:attrName>
                        </p:attrNameLst>
                      </p:cBhvr>
                      <p:to>
                        <p:strVal val="visible"/>
                      </p:to>
                    </p:set>
                    <p:animEffect transition="in" filter="fade">
                      <p:cBhvr>
                        <p:cTn dur="1100"/>
                        <p:tgtEl>
                          <p:spTgt spid="9"/>
                        </p:tgtEl>
                      </p:cBhvr>
                    </p:animEffect>
                  </p:childTnLst>
                </p:cTn>
              </p:par>
            </p:tnLst>
          </p:tmpl>
        </p:tmplLst>
      </p:bldP>
    </p:bld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Demo">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236383" y="4279392"/>
            <a:ext cx="4684867" cy="384175"/>
          </a:xfrm>
        </p:spPr>
        <p:txBody>
          <a:bodyPr vert="horz" lIns="91440" tIns="45720" rIns="91440" bIns="45720" rtlCol="0">
            <a:normAutofit/>
          </a:bodyPr>
          <a:lstStyle>
            <a:lvl1pPr marL="0" indent="0" algn="l"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grpSp>
        <p:nvGrpSpPr>
          <p:cNvPr id="4" name="Group 38"/>
          <p:cNvGrpSpPr/>
          <p:nvPr userDrawn="1"/>
        </p:nvGrpSpPr>
        <p:grpSpPr>
          <a:xfrm>
            <a:off x="341313" y="311150"/>
            <a:ext cx="908367" cy="480227"/>
            <a:chOff x="609600" y="528537"/>
            <a:chExt cx="1444734" cy="763789"/>
          </a:xfrm>
          <a:gradFill flip="none" rotWithShape="1">
            <a:gsLst>
              <a:gs pos="11000">
                <a:schemeClr val="accent2"/>
              </a:gs>
              <a:gs pos="100000">
                <a:schemeClr val="accent5"/>
              </a:gs>
            </a:gsLst>
            <a:lin ang="2700000" scaled="1"/>
            <a:tileRect/>
          </a:gradFill>
        </p:grpSpPr>
        <p:sp>
          <p:nvSpPr>
            <p:cNvPr id="10" name="Rectangle 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11" name="Freeform 1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12" name="Freeform 1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13" name="Freeform 1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14" name="Freeform 1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15" name="Freeform 1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16" name="Freeform 1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17" name="Freeform 1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18" name="Freeform 1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19" name="Freeform 1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20" name="Freeform 1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1" name="Freeform 2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22" name="Freeform 2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23" name="Freeform 2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08693" y="3282696"/>
            <a:ext cx="4712557" cy="1022350"/>
          </a:xfrm>
        </p:spPr>
        <p:txBody>
          <a:bodyPr vert="horz" lIns="82296" tIns="45720" rIns="82296" bIns="45720" rtlCol="0" anchor="b" anchorCtr="0">
            <a:noAutofit/>
          </a:bodyPr>
          <a:lstStyle>
            <a:lvl1pPr marL="0" indent="0" algn="l" defTabSz="914400" rtl="0" eaLnBrk="1" latinLnBrk="0" hangingPunct="1">
              <a:lnSpc>
                <a:spcPct val="80000"/>
              </a:lnSpc>
              <a:spcBef>
                <a:spcPct val="0"/>
              </a:spcBef>
              <a:buClr>
                <a:schemeClr val="tx1"/>
              </a:buClr>
              <a:buFont typeface="Ciscolight" pitchFamily="2" charset="0"/>
              <a:buNone/>
              <a:defRPr lang="en-US" sz="6000" b="0" kern="1200" spc="-200" baseline="0" dirty="0">
                <a:gradFill>
                  <a:gsLst>
                    <a:gs pos="0">
                      <a:schemeClr val="tx1"/>
                    </a:gs>
                    <a:gs pos="44000">
                      <a:srgbClr val="01BBBB"/>
                    </a:gs>
                    <a:gs pos="100000">
                      <a:schemeClr val="tx2">
                        <a:lumMod val="75000"/>
                      </a:schemeClr>
                    </a:gs>
                  </a:gsLst>
                  <a:lin ang="1200000" scaled="0"/>
                </a:gradFill>
                <a:latin typeface="+mj-lt"/>
                <a:ea typeface="+mj-ea"/>
                <a:cs typeface="+mj-cs"/>
              </a:defRPr>
            </a:lvl1pPr>
          </a:lstStyle>
          <a:p>
            <a:r>
              <a:rPr lang="en-US" dirty="0" smtClean="0"/>
              <a:t>Demo Title</a:t>
            </a:r>
            <a:endParaRPr lang="en-US" dirty="0"/>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1" name="Picture Placeholder 30"/>
          <p:cNvSpPr>
            <a:spLocks noGrp="1"/>
          </p:cNvSpPr>
          <p:nvPr>
            <p:ph type="pic" sz="quarter" idx="10" hasCustomPrompt="1"/>
          </p:nvPr>
        </p:nvSpPr>
        <p:spPr>
          <a:xfrm>
            <a:off x="5540375" y="1917700"/>
            <a:ext cx="2676525" cy="2889250"/>
          </a:xfrm>
        </p:spPr>
        <p:txBody>
          <a:bodyPr anchor="ctr" anchorCtr="1"/>
          <a:lstStyle>
            <a:lvl1pPr algn="ctr">
              <a:buFontTx/>
              <a:buNone/>
              <a:defRPr>
                <a:latin typeface="+mj-lt"/>
              </a:defRPr>
            </a:lvl1pPr>
          </a:lstStyle>
          <a:p>
            <a:r>
              <a:rPr lang="en-US" dirty="0" smtClean="0"/>
              <a:t>Insert photo here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ig Statement">
    <p:spTree>
      <p:nvGrpSpPr>
        <p:cNvPr id="1" name=""/>
        <p:cNvGrpSpPr/>
        <p:nvPr/>
      </p:nvGrpSpPr>
      <p:grpSpPr>
        <a:xfrm>
          <a:off x="0" y="0"/>
          <a:ext cx="0" cy="0"/>
          <a:chOff x="0" y="0"/>
          <a:chExt cx="0" cy="0"/>
        </a:xfrm>
      </p:grpSpPr>
      <p:sp>
        <p:nvSpPr>
          <p:cNvPr id="30" name="Rectangle 29"/>
          <p:cNvSpPr/>
          <p:nvPr/>
        </p:nvSpPr>
        <p:spPr>
          <a:xfrm>
            <a:off x="-12700" y="6141720"/>
            <a:ext cx="9156700" cy="716279"/>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pic>
        <p:nvPicPr>
          <p:cNvPr id="17" name="Picture 2" descr="C:\Documents and Settings\contractor\Desktop\Blue_Green_Gradient.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2700" y="0"/>
            <a:ext cx="9156700" cy="6858000"/>
          </a:xfrm>
          <a:prstGeom prst="rect">
            <a:avLst/>
          </a:prstGeom>
          <a:noFill/>
        </p:spPr>
      </p:pic>
      <p:sp>
        <p:nvSpPr>
          <p:cNvPr id="9" name="Rounded Rectangle 8"/>
          <p:cNvSpPr/>
          <p:nvPr userDrawn="1"/>
        </p:nvSpPr>
        <p:spPr>
          <a:xfrm>
            <a:off x="1823499" y="-3578087"/>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0" name="Rounded Rectangle 9"/>
          <p:cNvSpPr/>
          <p:nvPr userDrawn="1"/>
        </p:nvSpPr>
        <p:spPr>
          <a:xfrm>
            <a:off x="0" y="-645215"/>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1" name="Rounded Rectangle 10"/>
          <p:cNvSpPr/>
          <p:nvPr userDrawn="1"/>
        </p:nvSpPr>
        <p:spPr>
          <a:xfrm rot="10800000">
            <a:off x="1013791" y="-64521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12" name="Rounded Rectangle 11"/>
          <p:cNvSpPr/>
          <p:nvPr/>
        </p:nvSpPr>
        <p:spPr>
          <a:xfrm>
            <a:off x="6375620" y="17111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3" name="Rounded Rectangle 12"/>
          <p:cNvSpPr/>
          <p:nvPr/>
        </p:nvSpPr>
        <p:spPr>
          <a:xfrm>
            <a:off x="8105451" y="834887"/>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14" name="Rounded Rectangle 13"/>
          <p:cNvSpPr/>
          <p:nvPr/>
        </p:nvSpPr>
        <p:spPr>
          <a:xfrm rot="10800000">
            <a:off x="3036073" y="-3377648"/>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title"/>
          </p:nvPr>
        </p:nvSpPr>
        <p:spPr>
          <a:xfrm>
            <a:off x="237744" y="484632"/>
            <a:ext cx="8755128" cy="4372131"/>
          </a:xfrm>
        </p:spPr>
        <p:txBody>
          <a:bodyPr anchor="b" anchorCtr="0"/>
          <a:lstStyle>
            <a:lvl1pPr marL="228600" indent="-228600">
              <a:buFont typeface="Arial" pitchFamily="34" charset="0"/>
              <a:buChar char="“"/>
              <a:defRPr sz="5400" spc="-200" baseline="0">
                <a:solidFill>
                  <a:schemeClr val="bg1"/>
                </a:solidFill>
                <a:latin typeface="+mj-lt"/>
              </a:defRPr>
            </a:lvl1pPr>
          </a:lstStyle>
          <a:p>
            <a:r>
              <a:rPr lang="en-US" smtClean="0"/>
              <a:t>Click to edit Master title style</a:t>
            </a:r>
            <a:endParaRPr lang="en-US" dirty="0"/>
          </a:p>
        </p:txBody>
      </p:sp>
      <p:sp>
        <p:nvSpPr>
          <p:cNvPr id="28" name="Rectangle 5"/>
          <p:cNvSpPr>
            <a:spLocks noChangeArrowheads="1"/>
          </p:cNvSpPr>
          <p:nvPr/>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19" name="Rectangle 5"/>
          <p:cNvSpPr>
            <a:spLocks noChangeArrowheads="1"/>
          </p:cNvSpPr>
          <p:nvPr userDrawn="1"/>
        </p:nvSpPr>
        <p:spPr bwMode="ltGray">
          <a:xfrm>
            <a:off x="7762659" y="6584513"/>
            <a:ext cx="812991" cy="175257"/>
          </a:xfrm>
          <a:prstGeom prst="rect">
            <a:avLst/>
          </a:prstGeom>
          <a:noFill/>
          <a:ln w="9525">
            <a:noFill/>
            <a:miter lim="800000"/>
            <a:headEnd/>
            <a:tailEnd/>
          </a:ln>
          <a:effectLst/>
        </p:spPr>
        <p:txBody>
          <a:bodyPr wrap="square" lIns="82124" tIns="41061" rIns="82124" bIns="41061" anchor="b">
            <a:spAutoFit/>
          </a:bodyPr>
          <a:lstStyle/>
          <a:p>
            <a:pPr algn="r" defTabSz="814388">
              <a:lnSpc>
                <a:spcPct val="100000"/>
              </a:lnSpc>
            </a:pPr>
            <a:r>
              <a:rPr lang="en-US" sz="600" dirty="0">
                <a:solidFill>
                  <a:schemeClr val="bg1"/>
                </a:solidFill>
                <a:latin typeface="+mj-lt"/>
              </a:rPr>
              <a:t>Cisco Confidential</a:t>
            </a:r>
          </a:p>
        </p:txBody>
      </p:sp>
      <p:sp>
        <p:nvSpPr>
          <p:cNvPr id="7" name="Text Placeholder 4"/>
          <p:cNvSpPr>
            <a:spLocks noGrp="1"/>
          </p:cNvSpPr>
          <p:nvPr>
            <p:ph type="body" sz="quarter" idx="11" hasCustomPrompt="1"/>
          </p:nvPr>
        </p:nvSpPr>
        <p:spPr>
          <a:xfrm>
            <a:off x="460248" y="5358903"/>
            <a:ext cx="8574685" cy="614362"/>
          </a:xfrm>
        </p:spPr>
        <p:txBody>
          <a:bodyPr vert="horz" lIns="91440" tIns="45720" rIns="91440" bIns="45720" rtlCol="0">
            <a:normAutofit/>
          </a:bodyPr>
          <a:lstStyle>
            <a:lvl1pPr marL="0" indent="0">
              <a:buNone/>
              <a:defRPr lang="en-US" sz="2400" kern="1200" dirty="0" smtClean="0">
                <a:solidFill>
                  <a:schemeClr val="bg1"/>
                </a:solidFill>
                <a:latin typeface="+mj-lt"/>
                <a:ea typeface="+mn-ea"/>
                <a:cs typeface="+mn-cs"/>
              </a:defRPr>
            </a:lvl1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Source</a:t>
            </a:r>
            <a:endParaRPr lang="en-US" dirty="0"/>
          </a:p>
        </p:txBody>
      </p:sp>
      <p:sp>
        <p:nvSpPr>
          <p:cNvPr id="21"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2011 Cisco and/or its affiliates. All rights reserved.</a:t>
            </a:r>
            <a:endParaRPr lang="en-US" sz="600" dirty="0">
              <a:solidFill>
                <a:srgbClr val="FFFFFF"/>
              </a:solidFill>
              <a:latin typeface="+mj-lt"/>
            </a:endParaRPr>
          </a:p>
        </p:txBody>
      </p:sp>
      <p:sp>
        <p:nvSpPr>
          <p:cNvPr id="22"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60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2000" fill="hold"/>
                                        <p:tgtEl>
                                          <p:spTgt spid="10"/>
                                        </p:tgtEl>
                                        <p:attrNameLst>
                                          <p:attrName>ppt_x</p:attrName>
                                        </p:attrNameLst>
                                      </p:cBhvr>
                                      <p:tavLst>
                                        <p:tav tm="0">
                                          <p:val>
                                            <p:strVal val="#ppt_x"/>
                                          </p:val>
                                        </p:tav>
                                        <p:tav tm="100000">
                                          <p:val>
                                            <p:strVal val="#ppt_x"/>
                                          </p:val>
                                        </p:tav>
                                      </p:tavLst>
                                    </p:anim>
                                    <p:anim calcmode="lin" valueType="num">
                                      <p:cBhvr additive="base">
                                        <p:cTn id="8" dur="2000" fill="hold"/>
                                        <p:tgtEl>
                                          <p:spTgt spid="10"/>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120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2000" fill="hold"/>
                                        <p:tgtEl>
                                          <p:spTgt spid="9"/>
                                        </p:tgtEl>
                                        <p:attrNameLst>
                                          <p:attrName>ppt_x</p:attrName>
                                        </p:attrNameLst>
                                      </p:cBhvr>
                                      <p:tavLst>
                                        <p:tav tm="0">
                                          <p:val>
                                            <p:strVal val="#ppt_x"/>
                                          </p:val>
                                        </p:tav>
                                        <p:tav tm="100000">
                                          <p:val>
                                            <p:strVal val="#ppt_x"/>
                                          </p:val>
                                        </p:tav>
                                      </p:tavLst>
                                    </p:anim>
                                    <p:anim calcmode="lin" valueType="num">
                                      <p:cBhvr additive="base">
                                        <p:cTn id="12" dur="2000" fill="hold"/>
                                        <p:tgtEl>
                                          <p:spTgt spid="9"/>
                                        </p:tgtEl>
                                        <p:attrNameLst>
                                          <p:attrName>ppt_y</p:attrName>
                                        </p:attrNameLst>
                                      </p:cBhvr>
                                      <p:tavLst>
                                        <p:tav tm="0">
                                          <p:val>
                                            <p:strVal val="1+#ppt_h/2"/>
                                          </p:val>
                                        </p:tav>
                                        <p:tav tm="100000">
                                          <p:val>
                                            <p:strVal val="#ppt_y"/>
                                          </p:val>
                                        </p:tav>
                                      </p:tavLst>
                                    </p:anim>
                                  </p:childTnLst>
                                </p:cTn>
                              </p:par>
                              <p:par>
                                <p:cTn id="13" presetID="2" presetClass="entr" presetSubtype="1" fill="hold" grpId="0" nodeType="withEffect">
                                  <p:stCondLst>
                                    <p:cond delay="1500"/>
                                  </p:stCondLst>
                                  <p:childTnLst>
                                    <p:set>
                                      <p:cBhvr>
                                        <p:cTn id="14" dur="1" fill="hold">
                                          <p:stCondLst>
                                            <p:cond delay="0"/>
                                          </p:stCondLst>
                                        </p:cTn>
                                        <p:tgtEl>
                                          <p:spTgt spid="11"/>
                                        </p:tgtEl>
                                        <p:attrNameLst>
                                          <p:attrName>style.visibility</p:attrName>
                                        </p:attrNameLst>
                                      </p:cBhvr>
                                      <p:to>
                                        <p:strVal val="visible"/>
                                      </p:to>
                                    </p:set>
                                    <p:anim calcmode="lin" valueType="num">
                                      <p:cBhvr additive="base">
                                        <p:cTn id="15" dur="1000" fill="hold"/>
                                        <p:tgtEl>
                                          <p:spTgt spid="11"/>
                                        </p:tgtEl>
                                        <p:attrNameLst>
                                          <p:attrName>ppt_x</p:attrName>
                                        </p:attrNameLst>
                                      </p:cBhvr>
                                      <p:tavLst>
                                        <p:tav tm="0">
                                          <p:val>
                                            <p:strVal val="#ppt_x"/>
                                          </p:val>
                                        </p:tav>
                                        <p:tav tm="100000">
                                          <p:val>
                                            <p:strVal val="#ppt_x"/>
                                          </p:val>
                                        </p:tav>
                                      </p:tavLst>
                                    </p:anim>
                                    <p:anim calcmode="lin" valueType="num">
                                      <p:cBhvr additive="base">
                                        <p:cTn id="16" dur="1000" fill="hold"/>
                                        <p:tgtEl>
                                          <p:spTgt spid="11"/>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900"/>
                                  </p:stCondLst>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2000" fill="hold"/>
                                        <p:tgtEl>
                                          <p:spTgt spid="14"/>
                                        </p:tgtEl>
                                        <p:attrNameLst>
                                          <p:attrName>ppt_x</p:attrName>
                                        </p:attrNameLst>
                                      </p:cBhvr>
                                      <p:tavLst>
                                        <p:tav tm="0">
                                          <p:val>
                                            <p:strVal val="#ppt_x"/>
                                          </p:val>
                                        </p:tav>
                                        <p:tav tm="100000">
                                          <p:val>
                                            <p:strVal val="#ppt_x"/>
                                          </p:val>
                                        </p:tav>
                                      </p:tavLst>
                                    </p:anim>
                                    <p:anim calcmode="lin" valueType="num">
                                      <p:cBhvr additive="base">
                                        <p:cTn id="20" dur="2000" fill="hold"/>
                                        <p:tgtEl>
                                          <p:spTgt spid="14"/>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90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2000" fill="hold"/>
                                        <p:tgtEl>
                                          <p:spTgt spid="12"/>
                                        </p:tgtEl>
                                        <p:attrNameLst>
                                          <p:attrName>ppt_x</p:attrName>
                                        </p:attrNameLst>
                                      </p:cBhvr>
                                      <p:tavLst>
                                        <p:tav tm="0">
                                          <p:val>
                                            <p:strVal val="#ppt_x"/>
                                          </p:val>
                                        </p:tav>
                                        <p:tav tm="100000">
                                          <p:val>
                                            <p:strVal val="#ppt_x"/>
                                          </p:val>
                                        </p:tav>
                                      </p:tavLst>
                                    </p:anim>
                                    <p:anim calcmode="lin" valueType="num">
                                      <p:cBhvr additive="base">
                                        <p:cTn id="24" dur="20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150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1100" fill="hold"/>
                                        <p:tgtEl>
                                          <p:spTgt spid="13"/>
                                        </p:tgtEl>
                                        <p:attrNameLst>
                                          <p:attrName>ppt_x</p:attrName>
                                        </p:attrNameLst>
                                      </p:cBhvr>
                                      <p:tavLst>
                                        <p:tav tm="0">
                                          <p:val>
                                            <p:strVal val="#ppt_x"/>
                                          </p:val>
                                        </p:tav>
                                        <p:tav tm="100000">
                                          <p:val>
                                            <p:strVal val="#ppt_x"/>
                                          </p:val>
                                        </p:tav>
                                      </p:tavLst>
                                    </p:anim>
                                    <p:anim calcmode="lin" valueType="num">
                                      <p:cBhvr additive="base">
                                        <p:cTn id="28" dur="1100" fill="hold"/>
                                        <p:tgtEl>
                                          <p:spTgt spid="13"/>
                                        </p:tgtEl>
                                        <p:attrNameLst>
                                          <p:attrName>ppt_y</p:attrName>
                                        </p:attrNameLst>
                                      </p:cBhvr>
                                      <p:tavLst>
                                        <p:tav tm="0">
                                          <p:val>
                                            <p:strVal val="1+#ppt_h/2"/>
                                          </p:val>
                                        </p:tav>
                                        <p:tav tm="100000">
                                          <p:val>
                                            <p:strVal val="#ppt_y"/>
                                          </p:val>
                                        </p:tav>
                                      </p:tavLst>
                                    </p:anim>
                                  </p:childTnLst>
                                </p:cTn>
                              </p:par>
                              <p:par>
                                <p:cTn id="29" presetID="10" presetClass="entr" presetSubtype="0" fill="hold" grpId="0" nodeType="withEffect">
                                  <p:stCondLst>
                                    <p:cond delay="150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1000"/>
                                        <p:tgtEl>
                                          <p:spTgt spid="2"/>
                                        </p:tgtEl>
                                      </p:cBhvr>
                                    </p:animEffect>
                                  </p:childTnLst>
                                </p:cTn>
                              </p:par>
                              <p:par>
                                <p:cTn id="32" presetID="10" presetClass="entr" presetSubtype="0" fill="hold" grpId="0" nodeType="withEffect">
                                  <p:stCondLst>
                                    <p:cond delay="200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1000"/>
                                        <p:tgtEl>
                                          <p:spTgt spid="7">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7"/>
                                        </p:tgtEl>
                                        <p:attrNameLst>
                                          <p:attrName>style.visibility</p:attrName>
                                        </p:attrNameLst>
                                      </p:cBhvr>
                                      <p:to>
                                        <p:strVal val="visible"/>
                                      </p:to>
                                    </p:set>
                                    <p:animEffect transition="in" filter="fade">
                                      <p:cBhvr>
                                        <p:cTn id="37" dur="7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2" grpId="0"/>
      <p:bldP spid="7" grpId="0" build="p">
        <p:tmplLst>
          <p:tmpl lvl="1">
            <p:tnLst>
              <p:par>
                <p:cTn xmlns:p14="http://schemas.microsoft.com/office/powerpoint/2010/main" presetID="10" presetClass="entr" presetSubtype="0" fill="hold" nodeType="withEffect">
                  <p:stCondLst>
                    <p:cond delay="2000"/>
                  </p:stCondLst>
                  <p:childTnLst>
                    <p:set>
                      <p:cBhvr>
                        <p:cTn dur="1" fill="hold">
                          <p:stCondLst>
                            <p:cond delay="0"/>
                          </p:stCondLst>
                        </p:cTn>
                        <p:tgtEl>
                          <p:spTgt spid="7"/>
                        </p:tgtEl>
                        <p:attrNameLst>
                          <p:attrName>style.visibility</p:attrName>
                        </p:attrNameLst>
                      </p:cBhvr>
                      <p:to>
                        <p:strVal val="visible"/>
                      </p:to>
                    </p:set>
                    <p:animEffect transition="in" filter="fade">
                      <p:cBhvr>
                        <p:cTn dur="1000"/>
                        <p:tgtEl>
                          <p:spTgt spid="7"/>
                        </p:tgtEl>
                      </p:cBhvr>
                    </p:animEffect>
                  </p:childTnLst>
                </p:cTn>
              </p:par>
            </p:tnLst>
          </p:tmpl>
        </p:tmplLst>
      </p:bldP>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1_Title Slide-animated bar_static">
    <p:spTree>
      <p:nvGrpSpPr>
        <p:cNvPr id="1" name=""/>
        <p:cNvGrpSpPr/>
        <p:nvPr/>
      </p:nvGrpSpPr>
      <p:grpSpPr>
        <a:xfrm>
          <a:off x="0" y="0"/>
          <a:ext cx="0" cy="0"/>
          <a:chOff x="0" y="0"/>
          <a:chExt cx="0" cy="0"/>
        </a:xfrm>
      </p:grpSpPr>
      <p:pic>
        <p:nvPicPr>
          <p:cNvPr id="58" name="Picture 57" descr="bottom bar.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33375" y="6378339"/>
            <a:ext cx="8477250" cy="162912"/>
          </a:xfrm>
          <a:prstGeom prst="rect">
            <a:avLst/>
          </a:prstGeom>
        </p:spPr>
      </p:pic>
      <p:sp>
        <p:nvSpPr>
          <p:cNvPr id="47" name="Rectangle 46"/>
          <p:cNvSpPr/>
          <p:nvPr/>
        </p:nvSpPr>
        <p:spPr>
          <a:xfrm>
            <a:off x="3405352" y="5562600"/>
            <a:ext cx="599089" cy="1145627"/>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ectangle 45"/>
          <p:cNvSpPr/>
          <p:nvPr/>
        </p:nvSpPr>
        <p:spPr>
          <a:xfrm>
            <a:off x="1460939" y="5638800"/>
            <a:ext cx="472965" cy="1145627"/>
          </a:xfrm>
          <a:prstGeom prst="rect">
            <a:avLst/>
          </a:prstGeom>
          <a:solidFill>
            <a:srgbClr val="6DB344">
              <a:alpha val="4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ectangle 44"/>
          <p:cNvSpPr/>
          <p:nvPr/>
        </p:nvSpPr>
        <p:spPr>
          <a:xfrm>
            <a:off x="4771697" y="5562600"/>
            <a:ext cx="472965" cy="1145627"/>
          </a:xfrm>
          <a:prstGeom prst="rect">
            <a:avLst/>
          </a:prstGeom>
          <a:solidFill>
            <a:srgbClr val="0096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p:nvSpPr>
        <p:spPr>
          <a:xfrm rot="10800000" flipH="1">
            <a:off x="2856506" y="831272"/>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8" name="Rounded Rectangle 27"/>
          <p:cNvSpPr/>
          <p:nvPr userDrawn="1"/>
        </p:nvSpPr>
        <p:spPr>
          <a:xfrm rot="10800000" flipH="1">
            <a:off x="821966" y="4716780"/>
            <a:ext cx="656314" cy="150749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9" name="Rounded Rectangle 28"/>
          <p:cNvSpPr/>
          <p:nvPr userDrawn="1"/>
        </p:nvSpPr>
        <p:spPr>
          <a:xfrm rot="10800000" flipH="1">
            <a:off x="13325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36" name="Rounded Rectangle 35"/>
          <p:cNvSpPr/>
          <p:nvPr/>
        </p:nvSpPr>
        <p:spPr>
          <a:xfrm rot="10800000" flipH="1">
            <a:off x="4920834" y="1025236"/>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7" name="Rounded Rectangle 36"/>
          <p:cNvSpPr/>
          <p:nvPr/>
        </p:nvSpPr>
        <p:spPr>
          <a:xfrm rot="10800000" flipH="1">
            <a:off x="539188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p:nvSpPr>
        <p:spPr>
          <a:xfrm rot="10800000" flipH="1">
            <a:off x="8162249" y="1731818"/>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p:nvSpPr>
        <p:spPr>
          <a:xfrm rot="10800000" flipH="1">
            <a:off x="3770906" y="1981200"/>
            <a:ext cx="656314" cy="424307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85" name="Rectangle 84"/>
          <p:cNvSpPr/>
          <p:nvPr/>
        </p:nvSpPr>
        <p:spPr>
          <a:xfrm>
            <a:off x="14992" y="0"/>
            <a:ext cx="9129008" cy="63783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54"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5"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02"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03"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4"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48" name="Subtitle 2"/>
          <p:cNvSpPr>
            <a:spLocks noGrp="1"/>
          </p:cNvSpPr>
          <p:nvPr>
            <p:ph type="subTitle" idx="1" hasCustomPrompt="1"/>
          </p:nvPr>
        </p:nvSpPr>
        <p:spPr>
          <a:xfrm>
            <a:off x="236383" y="4464066"/>
            <a:ext cx="8112126" cy="384175"/>
          </a:xfrm>
        </p:spPr>
        <p:txBody>
          <a:bodyPr>
            <a:normAutofit/>
          </a:bodyPr>
          <a:lstStyle>
            <a:lvl1pPr marL="0" indent="0" algn="l">
              <a:buNone/>
              <a:defRPr lang="en-US" sz="2000" kern="1200" dirty="0">
                <a:solidFill>
                  <a:srgbClr val="6DB344"/>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lvl="0" indent="0" algn="l" defTabSz="914400" rtl="0" eaLnBrk="1" latinLnBrk="0" hangingPunct="1">
              <a:lnSpc>
                <a:spcPct val="95000"/>
              </a:lnSpc>
              <a:spcBef>
                <a:spcPts val="1440"/>
              </a:spcBef>
              <a:buClr>
                <a:srgbClr val="92D050"/>
              </a:buClr>
              <a:buSzPct val="90000"/>
              <a:buFont typeface="Arial" pitchFamily="34" charset="0"/>
              <a:buNone/>
              <a:tabLst/>
            </a:pPr>
            <a:r>
              <a:rPr lang="en-US" dirty="0" smtClean="0"/>
              <a:t>Presenter Name and Title Go Here</a:t>
            </a:r>
            <a:endParaRPr lang="en-US" dirty="0"/>
          </a:p>
        </p:txBody>
      </p:sp>
      <p:sp>
        <p:nvSpPr>
          <p:cNvPr id="50" name="Title 1"/>
          <p:cNvSpPr>
            <a:spLocks noGrp="1"/>
          </p:cNvSpPr>
          <p:nvPr>
            <p:ph type="ctrTitle" hasCustomPrompt="1"/>
          </p:nvPr>
        </p:nvSpPr>
        <p:spPr>
          <a:xfrm>
            <a:off x="221393" y="1248229"/>
            <a:ext cx="8112125" cy="2907239"/>
          </a:xfrm>
        </p:spPr>
        <p:txBody>
          <a:bodyPr/>
          <a:lstStyle>
            <a:lvl1pPr algn="l" defTabSz="914400" rtl="0" eaLnBrk="1" latinLnBrk="0" hangingPunct="1">
              <a:lnSpc>
                <a:spcPct val="90000"/>
              </a:lnSpc>
              <a:spcBef>
                <a:spcPct val="0"/>
              </a:spcBef>
              <a:buNone/>
              <a:defRPr lang="en-US" sz="6000" b="0" kern="1200" spc="-20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110" name="Rectangle 4"/>
          <p:cNvSpPr>
            <a:spLocks noChangeArrowheads="1"/>
          </p:cNvSpPr>
          <p:nvPr/>
        </p:nvSpPr>
        <p:spPr bwMode="ltGray">
          <a:xfrm>
            <a:off x="251373" y="6586246"/>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2010 Cisco and/or its affiliates. All rights reserved.</a:t>
            </a:r>
            <a:endParaRPr lang="en-US" sz="600" dirty="0">
              <a:solidFill>
                <a:srgbClr val="C0C0C0"/>
              </a:solidFill>
              <a:latin typeface="+mj-lt"/>
            </a:endParaRPr>
          </a:p>
        </p:txBody>
      </p:sp>
      <p:sp>
        <p:nvSpPr>
          <p:cNvPr id="1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12" name="Rectangle 7"/>
          <p:cNvSpPr>
            <a:spLocks noChangeArrowheads="1"/>
          </p:cNvSpPr>
          <p:nvPr/>
        </p:nvSpPr>
        <p:spPr bwMode="ltGray">
          <a:xfrm>
            <a:off x="8649525"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grpSp>
        <p:nvGrpSpPr>
          <p:cNvPr id="2" name="Group 67"/>
          <p:cNvGrpSpPr/>
          <p:nvPr/>
        </p:nvGrpSpPr>
        <p:grpSpPr>
          <a:xfrm>
            <a:off x="341314" y="311151"/>
            <a:ext cx="829170" cy="438358"/>
            <a:chOff x="609600" y="528537"/>
            <a:chExt cx="1444734" cy="763789"/>
          </a:xfrm>
          <a:gradFill flip="none" rotWithShape="1">
            <a:gsLst>
              <a:gs pos="11000">
                <a:schemeClr val="accent2"/>
              </a:gs>
              <a:gs pos="100000">
                <a:schemeClr val="accent5"/>
              </a:gs>
            </a:gsLst>
            <a:lin ang="2700000" scaled="1"/>
            <a:tileRect/>
          </a:gradFill>
        </p:grpSpPr>
        <p:sp>
          <p:nvSpPr>
            <p:cNvPr id="69" name="Rectangle 68"/>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70" name="Freeform 69"/>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72" name="Freeform 71"/>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8" name="Freeform 77"/>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9" name="Freeform 78"/>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0" name="Freeform 79"/>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81" name="Freeform 80"/>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82" name="Freeform 81"/>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57" name="Rectangle 56"/>
          <p:cNvSpPr/>
          <p:nvPr userDrawn="1"/>
        </p:nvSpPr>
        <p:spPr>
          <a:xfrm>
            <a:off x="1" y="6541294"/>
            <a:ext cx="9129008" cy="3167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2"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60" name="Rectangle 4"/>
          <p:cNvSpPr>
            <a:spLocks noChangeArrowheads="1"/>
          </p:cNvSpPr>
          <p:nvPr userDrawn="1"/>
        </p:nvSpPr>
        <p:spPr bwMode="ltGray">
          <a:xfrm>
            <a:off x="256032" y="6583680"/>
            <a:ext cx="1954803" cy="175257"/>
          </a:xfrm>
          <a:prstGeom prst="rect">
            <a:avLst/>
          </a:prstGeom>
          <a:noFill/>
          <a:ln w="9525">
            <a:noFill/>
            <a:miter lim="800000"/>
            <a:headEnd/>
            <a:tailEnd/>
          </a:ln>
          <a:effectLst/>
        </p:spPr>
        <p:txBody>
          <a:bodyPr wrap="none" lIns="82124" tIns="41061" rIns="82124" bIns="41061" anchor="b" anchorCtr="1">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single photo with captio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2700" y="0"/>
            <a:ext cx="9156700" cy="6858000"/>
          </a:xfrm>
          <a:prstGeom prst="rect">
            <a:avLst/>
          </a:prstGeom>
          <a:noFill/>
        </p:spPr>
      </p:pic>
      <p:sp>
        <p:nvSpPr>
          <p:cNvPr id="29" name="Rectangle 28"/>
          <p:cNvSpPr/>
          <p:nvPr/>
        </p:nvSpPr>
        <p:spPr>
          <a:xfrm>
            <a:off x="1891875" y="795528"/>
            <a:ext cx="5349240" cy="400507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3" name="Rectangle 22"/>
          <p:cNvSpPr/>
          <p:nvPr userDrawn="1"/>
        </p:nvSpPr>
        <p:spPr>
          <a:xfrm>
            <a:off x="1891874" y="4794352"/>
            <a:ext cx="5347552" cy="996372"/>
          </a:xfrm>
          <a:prstGeom prst="rect">
            <a:avLst/>
          </a:prstGeom>
          <a:solidFill>
            <a:schemeClr val="bg1"/>
          </a:soli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1900238" y="795528"/>
            <a:ext cx="5329238" cy="4005072"/>
          </a:xfrm>
          <a:solidFill>
            <a:schemeClr val="bg1">
              <a:alpha val="30000"/>
            </a:schemeClr>
          </a:solidFill>
          <a:ln>
            <a:solidFill>
              <a:schemeClr val="bg2"/>
            </a:solidFill>
          </a:ln>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11" name="Title 10"/>
          <p:cNvSpPr>
            <a:spLocks noGrp="1"/>
          </p:cNvSpPr>
          <p:nvPr>
            <p:ph type="title"/>
          </p:nvPr>
        </p:nvSpPr>
        <p:spPr>
          <a:xfrm>
            <a:off x="2065871" y="4873438"/>
            <a:ext cx="5074070" cy="838200"/>
          </a:xfrm>
        </p:spPr>
        <p:txBody>
          <a:bodyPr anchor="ctr"/>
          <a:lstStyle>
            <a:lvl1pPr>
              <a:defRPr sz="2600">
                <a:latin typeface="+mj-lt"/>
              </a:defRPr>
            </a:lvl1pPr>
          </a:lstStyle>
          <a:p>
            <a:r>
              <a:rPr lang="en-US" smtClean="0"/>
              <a:t>Click to edit Master title style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Small photo_top left">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2700" y="0"/>
            <a:ext cx="9156700" cy="6858000"/>
          </a:xfrm>
          <a:prstGeom prst="rect">
            <a:avLst/>
          </a:prstGeom>
          <a:noFill/>
        </p:spPr>
      </p:pic>
      <p:sp>
        <p:nvSpPr>
          <p:cNvPr id="32" name="Rectangle 31"/>
          <p:cNvSpPr/>
          <p:nvPr/>
        </p:nvSpPr>
        <p:spPr>
          <a:xfrm>
            <a:off x="338328" y="310896"/>
            <a:ext cx="3273552" cy="2459736"/>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38328" y="310896"/>
            <a:ext cx="3273552" cy="2459736"/>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9" name="Title 8"/>
          <p:cNvSpPr>
            <a:spLocks noGrp="1"/>
          </p:cNvSpPr>
          <p:nvPr>
            <p:ph type="title" hasCustomPrompt="1"/>
          </p:nvPr>
        </p:nvSpPr>
        <p:spPr>
          <a:xfrm>
            <a:off x="229703" y="3429000"/>
            <a:ext cx="7009298" cy="1421928"/>
          </a:xfrm>
        </p:spPr>
        <p:txBody>
          <a:bodyPr anchor="t">
            <a:spAutoFit/>
          </a:bodyPr>
          <a:lstStyle>
            <a:lvl1pPr marL="0" marR="0" indent="0" algn="l" defTabSz="914400" rtl="0" eaLnBrk="1" fontAlgn="auto" latinLnBrk="0" hangingPunct="1">
              <a:lnSpc>
                <a:spcPct val="80000"/>
              </a:lnSpc>
              <a:spcBef>
                <a:spcPct val="0"/>
              </a:spcBef>
              <a:spcAft>
                <a:spcPts val="0"/>
              </a:spcAft>
              <a:buClrTx/>
              <a:buSzTx/>
              <a:buFontTx/>
              <a:buNone/>
              <a:tabLst/>
              <a:defRPr sz="5400">
                <a:solidFill>
                  <a:schemeClr val="bg1"/>
                </a:solidFill>
                <a:latin typeface="+mj-lt"/>
              </a:defRPr>
            </a:lvl1pPr>
          </a:lstStyle>
          <a:p>
            <a:r>
              <a:rPr lang="en-US" dirty="0" smtClean="0"/>
              <a:t>Large photo </a:t>
            </a:r>
            <a:br>
              <a:rPr lang="en-US" dirty="0" smtClean="0"/>
            </a:br>
            <a:r>
              <a:rPr lang="en-US" dirty="0" smtClean="0"/>
              <a:t>caption here.</a:t>
            </a: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Portrait photo_right side">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2700" y="0"/>
            <a:ext cx="9156700" cy="6858000"/>
          </a:xfrm>
          <a:prstGeom prst="rect">
            <a:avLst/>
          </a:prstGeom>
          <a:noFill/>
        </p:spPr>
      </p:pic>
      <p:sp>
        <p:nvSpPr>
          <p:cNvPr id="40" name="Rectangle 39"/>
          <p:cNvSpPr/>
          <p:nvPr/>
        </p:nvSpPr>
        <p:spPr>
          <a:xfrm>
            <a:off x="4992624" y="859536"/>
            <a:ext cx="3630168" cy="5029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4992624" y="859536"/>
            <a:ext cx="3630168" cy="502920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anchor="ctr" anchorCtr="0"/>
          <a:lstStyle>
            <a:lvl1pPr algn="ctr">
              <a:buFontTx/>
              <a:buNone/>
              <a:defRPr>
                <a:solidFill>
                  <a:schemeClr val="bg1"/>
                </a:solidFill>
                <a:latin typeface="+mj-lt"/>
              </a:defRPr>
            </a:lvl1pPr>
          </a:lstStyle>
          <a:p>
            <a:r>
              <a:rPr lang="en-US" dirty="0" smtClean="0"/>
              <a:t>Insert photo here</a:t>
            </a:r>
            <a:endParaRPr lang="en-US" dirty="0"/>
          </a:p>
        </p:txBody>
      </p:sp>
      <p:sp>
        <p:nvSpPr>
          <p:cNvPr id="9" name="Title 8"/>
          <p:cNvSpPr>
            <a:spLocks noGrp="1"/>
          </p:cNvSpPr>
          <p:nvPr>
            <p:ph type="title"/>
          </p:nvPr>
        </p:nvSpPr>
        <p:spPr>
          <a:xfrm>
            <a:off x="229703" y="728972"/>
            <a:ext cx="4349918" cy="1089529"/>
          </a:xfrm>
        </p:spPr>
        <p:txBody>
          <a:bodyPr anchor="t">
            <a:spAutoFit/>
          </a:bodyPr>
          <a:lstStyle>
            <a:lvl1pPr>
              <a:lnSpc>
                <a:spcPct val="90000"/>
              </a:lnSpc>
              <a:defRPr>
                <a:solidFill>
                  <a:schemeClr val="bg1"/>
                </a:solidFill>
                <a:latin typeface="+mj-lt"/>
              </a:defRPr>
            </a:lvl1pPr>
          </a:lstStyle>
          <a:p>
            <a:r>
              <a:rPr lang="en-US" smtClean="0"/>
              <a:t>Click to edit Master title style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Multiple phot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2700" y="0"/>
            <a:ext cx="9156700" cy="6858000"/>
          </a:xfrm>
          <a:prstGeom prst="rect">
            <a:avLst/>
          </a:prstGeom>
          <a:noFill/>
        </p:spPr>
      </p:pic>
      <p:sp>
        <p:nvSpPr>
          <p:cNvPr id="48" name="Rectangle 47"/>
          <p:cNvSpPr/>
          <p:nvPr/>
        </p:nvSpPr>
        <p:spPr>
          <a:xfrm>
            <a:off x="3668713" y="311149"/>
            <a:ext cx="3268136"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9" name="Picture Placeholder 25"/>
          <p:cNvSpPr>
            <a:spLocks noGrp="1"/>
          </p:cNvSpPr>
          <p:nvPr>
            <p:ph type="pic" sz="quarter" idx="11" hasCustomPrompt="1"/>
          </p:nvPr>
        </p:nvSpPr>
        <p:spPr>
          <a:xfrm>
            <a:off x="3668989" y="311149"/>
            <a:ext cx="326786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29" name="Rectangle 28"/>
          <p:cNvSpPr/>
          <p:nvPr/>
        </p:nvSpPr>
        <p:spPr>
          <a:xfrm>
            <a:off x="334963" y="311149"/>
            <a:ext cx="3258612" cy="2660652"/>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6" name="Picture Placeholder 25"/>
          <p:cNvSpPr>
            <a:spLocks noGrp="1"/>
          </p:cNvSpPr>
          <p:nvPr>
            <p:ph type="pic" sz="quarter" idx="10" hasCustomPrompt="1"/>
          </p:nvPr>
        </p:nvSpPr>
        <p:spPr>
          <a:xfrm>
            <a:off x="320824" y="311149"/>
            <a:ext cx="3272751" cy="2660652"/>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0" name="Rectangle 49"/>
          <p:cNvSpPr/>
          <p:nvPr/>
        </p:nvSpPr>
        <p:spPr>
          <a:xfrm>
            <a:off x="7011988" y="311149"/>
            <a:ext cx="1806574" cy="1308101"/>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1" name="Picture Placeholder 25"/>
          <p:cNvSpPr>
            <a:spLocks noGrp="1"/>
          </p:cNvSpPr>
          <p:nvPr>
            <p:ph type="pic" sz="quarter" idx="12" hasCustomPrompt="1"/>
          </p:nvPr>
        </p:nvSpPr>
        <p:spPr>
          <a:xfrm>
            <a:off x="7011988" y="311149"/>
            <a:ext cx="1806573" cy="1308101"/>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2" name="Rectangle 51"/>
          <p:cNvSpPr/>
          <p:nvPr/>
        </p:nvSpPr>
        <p:spPr>
          <a:xfrm>
            <a:off x="334963" y="3028951"/>
            <a:ext cx="2501965"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3" name="Picture Placeholder 25"/>
          <p:cNvSpPr>
            <a:spLocks noGrp="1"/>
          </p:cNvSpPr>
          <p:nvPr>
            <p:ph type="pic" sz="quarter" idx="13" hasCustomPrompt="1"/>
          </p:nvPr>
        </p:nvSpPr>
        <p:spPr>
          <a:xfrm>
            <a:off x="320824" y="3028951"/>
            <a:ext cx="2516104"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4" name="Rectangle 53"/>
          <p:cNvSpPr/>
          <p:nvPr/>
        </p:nvSpPr>
        <p:spPr>
          <a:xfrm>
            <a:off x="2911476" y="3028951"/>
            <a:ext cx="4025374" cy="3458934"/>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5" name="Picture Placeholder 25"/>
          <p:cNvSpPr>
            <a:spLocks noGrp="1"/>
          </p:cNvSpPr>
          <p:nvPr>
            <p:ph type="pic" sz="quarter" idx="14" hasCustomPrompt="1"/>
          </p:nvPr>
        </p:nvSpPr>
        <p:spPr>
          <a:xfrm>
            <a:off x="2908334" y="3028951"/>
            <a:ext cx="4028516" cy="3458934"/>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6" name="Rectangle 55"/>
          <p:cNvSpPr/>
          <p:nvPr/>
        </p:nvSpPr>
        <p:spPr>
          <a:xfrm>
            <a:off x="7011988" y="1683657"/>
            <a:ext cx="1806574" cy="3442153"/>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7" name="Picture Placeholder 25"/>
          <p:cNvSpPr>
            <a:spLocks noGrp="1"/>
          </p:cNvSpPr>
          <p:nvPr>
            <p:ph type="pic" sz="quarter" idx="15" hasCustomPrompt="1"/>
          </p:nvPr>
        </p:nvSpPr>
        <p:spPr>
          <a:xfrm>
            <a:off x="7011988" y="1676400"/>
            <a:ext cx="1806573" cy="3449410"/>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
        <p:nvSpPr>
          <p:cNvPr id="58" name="Rectangle 57"/>
          <p:cNvSpPr/>
          <p:nvPr/>
        </p:nvSpPr>
        <p:spPr>
          <a:xfrm>
            <a:off x="7011988" y="5182960"/>
            <a:ext cx="1806574" cy="1304925"/>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59" name="Picture Placeholder 25"/>
          <p:cNvSpPr>
            <a:spLocks noGrp="1"/>
          </p:cNvSpPr>
          <p:nvPr>
            <p:ph type="pic" sz="quarter" idx="16" hasCustomPrompt="1"/>
          </p:nvPr>
        </p:nvSpPr>
        <p:spPr>
          <a:xfrm>
            <a:off x="7011988" y="5182960"/>
            <a:ext cx="1806573" cy="1304925"/>
          </a:xfrm>
          <a:solidFill>
            <a:schemeClr val="bg1">
              <a:alpha val="30000"/>
            </a:schemeClr>
          </a:solidFill>
          <a:ln>
            <a:solidFill>
              <a:schemeClr val="bg2"/>
            </a:solidFill>
          </a:ln>
          <a:effectLst>
            <a:outerShdw blurRad="114300" dist="38100" dir="5400000" algn="ctr" rotWithShape="0">
              <a:srgbClr val="000000">
                <a:alpha val="80000"/>
              </a:srgbClr>
            </a:outerShdw>
          </a:effectLst>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dirty="0">
                <a:solidFill>
                  <a:schemeClr val="bg1"/>
                </a:solidFill>
                <a:latin typeface="+mj-lt"/>
                <a:ea typeface="+mn-ea"/>
                <a:cs typeface="+mn-cs"/>
              </a:defRPr>
            </a:lvl1pPr>
          </a:lstStyle>
          <a:p>
            <a:r>
              <a:rPr lang="en-US" dirty="0" smtClean="0"/>
              <a:t>Insert photo here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Large photo with bottom bar">
    <p:spTree>
      <p:nvGrpSpPr>
        <p:cNvPr id="1" name=""/>
        <p:cNvGrpSpPr/>
        <p:nvPr/>
      </p:nvGrpSpPr>
      <p:grpSpPr>
        <a:xfrm>
          <a:off x="0" y="0"/>
          <a:ext cx="0" cy="0"/>
          <a:chOff x="0" y="0"/>
          <a:chExt cx="0" cy="0"/>
        </a:xfrm>
      </p:grpSpPr>
      <p:sp>
        <p:nvSpPr>
          <p:cNvPr id="7" name="Rectangle 6"/>
          <p:cNvSpPr/>
          <p:nvPr/>
        </p:nvSpPr>
        <p:spPr>
          <a:xfrm>
            <a:off x="338328" y="310896"/>
            <a:ext cx="8476488" cy="6075390"/>
          </a:xfrm>
          <a:prstGeom prst="rect">
            <a:avLst/>
          </a:prstGeom>
          <a:solidFill>
            <a:schemeClr val="bg1">
              <a:lumMod val="9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n-lt"/>
            </a:endParaRPr>
          </a:p>
        </p:txBody>
      </p:sp>
      <p:sp>
        <p:nvSpPr>
          <p:cNvPr id="5" name="Picture Placeholder 4"/>
          <p:cNvSpPr>
            <a:spLocks noGrp="1"/>
          </p:cNvSpPr>
          <p:nvPr>
            <p:ph type="pic" sz="quarter" idx="10" hasCustomPrompt="1"/>
          </p:nvPr>
        </p:nvSpPr>
        <p:spPr>
          <a:xfrm>
            <a:off x="333375" y="310896"/>
            <a:ext cx="8474869" cy="6054185"/>
          </a:xfrm>
          <a:ln>
            <a:solidFill>
              <a:schemeClr val="bg2"/>
            </a:solidFill>
          </a:ln>
        </p:spPr>
        <p:txBody>
          <a:bodyPr vert="horz" lIns="91440" tIns="45720" rIns="91440" bIns="45720" rtlCol="0" anchor="ctr" anchorCtr="0">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2000" kern="1200" baseline="0" dirty="0">
                <a:solidFill>
                  <a:srgbClr val="546568"/>
                </a:solidFill>
                <a:latin typeface="+mn-lt"/>
                <a:ea typeface="+mn-ea"/>
                <a:cs typeface="+mn-cs"/>
              </a:defRPr>
            </a:lvl1pPr>
          </a:lstStyle>
          <a:p>
            <a:r>
              <a:rPr lang="en-US" dirty="0" smtClean="0"/>
              <a:t>Photo placeholder</a:t>
            </a:r>
            <a:endParaRPr lang="en-US" dirty="0"/>
          </a:p>
        </p:txBody>
      </p:sp>
      <p:pic>
        <p:nvPicPr>
          <p:cNvPr id="3" name="Picture 2" descr="bottom bar.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33375" y="6374862"/>
            <a:ext cx="8477250" cy="171450"/>
          </a:xfrm>
          <a:prstGeom prst="rect">
            <a:avLst/>
          </a:prstGeom>
        </p:spPr>
      </p:pic>
      <p:sp>
        <p:nvSpPr>
          <p:cNvPr id="11"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8"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
        <p:nvSpPr>
          <p:cNvPr id="10"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p:cSld name="Full bleed photo">
    <p:spTree>
      <p:nvGrpSpPr>
        <p:cNvPr id="1" name=""/>
        <p:cNvGrpSpPr/>
        <p:nvPr/>
      </p:nvGrpSpPr>
      <p:grpSpPr>
        <a:xfrm>
          <a:off x="0" y="0"/>
          <a:ext cx="0" cy="0"/>
          <a:chOff x="0" y="0"/>
          <a:chExt cx="0" cy="0"/>
        </a:xfrm>
      </p:grpSpPr>
      <p:sp>
        <p:nvSpPr>
          <p:cNvPr id="3" name="Picture Placeholder 2"/>
          <p:cNvSpPr>
            <a:spLocks noGrp="1"/>
          </p:cNvSpPr>
          <p:nvPr>
            <p:ph type="pic" sz="quarter" idx="10" hasCustomPrompt="1"/>
          </p:nvPr>
        </p:nvSpPr>
        <p:spPr>
          <a:xfrm>
            <a:off x="-91440" y="-91440"/>
            <a:ext cx="9326880" cy="7040880"/>
          </a:xfrm>
        </p:spPr>
        <p:txBody>
          <a:bodyPr anchor="ctr" anchorCtr="1">
            <a:noAutofit/>
          </a:bodyPr>
          <a:lstStyle>
            <a:lvl1pPr algn="ctr">
              <a:buNone/>
              <a:defRPr>
                <a:latin typeface="+mj-lt"/>
              </a:defRPr>
            </a:lvl1pPr>
          </a:lstStyle>
          <a:p>
            <a:r>
              <a:rPr lang="en-US" dirty="0" smtClean="0"/>
              <a:t>Full bleed image placeholder</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p:cSld name="Standard video">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2700" y="0"/>
            <a:ext cx="9156700" cy="6858000"/>
          </a:xfrm>
          <a:prstGeom prst="rect">
            <a:avLst/>
          </a:prstGeom>
          <a:noFill/>
        </p:spPr>
      </p:pic>
      <p:sp>
        <p:nvSpPr>
          <p:cNvPr id="22" name="Rectangle 21"/>
          <p:cNvSpPr/>
          <p:nvPr userDrawn="1"/>
        </p:nvSpPr>
        <p:spPr>
          <a:xfrm>
            <a:off x="0" y="0"/>
            <a:ext cx="9144000" cy="6858000"/>
          </a:xfrm>
          <a:prstGeom prst="rect">
            <a:avLst/>
          </a:prstGeom>
          <a:blipFill dpi="0" rotWithShape="1">
            <a:blip r:embed="rId3" cstate="print">
              <a:alphaModFix amt="29000"/>
              <a:extLst>
                <a:ext uri="{28A0092B-C50C-407E-A947-70E740481C1C}">
                  <a14:useLocalDpi xmlns:a14="http://schemas.microsoft.com/office/drawing/2010/main"/>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nvGrpSpPr>
          <p:cNvPr id="2" name="Group 3"/>
          <p:cNvGrpSpPr/>
          <p:nvPr userDrawn="1"/>
        </p:nvGrpSpPr>
        <p:grpSpPr>
          <a:xfrm>
            <a:off x="341314" y="6124575"/>
            <a:ext cx="787133" cy="416134"/>
            <a:chOff x="609600" y="528537"/>
            <a:chExt cx="1444734" cy="763789"/>
          </a:xfrm>
          <a:solidFill>
            <a:schemeClr val="bg1"/>
          </a:solidFill>
        </p:grpSpPr>
        <p:sp>
          <p:nvSpPr>
            <p:cNvPr id="40" name="Rectangle 39"/>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41" name="Freeform 40"/>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42" name="Freeform 41"/>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43" name="Freeform 42"/>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44" name="Freeform 43"/>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45" name="Freeform 44"/>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46" name="Freeform 45"/>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47" name="Freeform 46"/>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48" name="Freeform 47"/>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49" name="Freeform 48"/>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50" name="Freeform 49"/>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1" name="Freeform 50"/>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52" name="Freeform 51"/>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53" name="Freeform 52"/>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21" name="Media Placeholder 20"/>
          <p:cNvSpPr>
            <a:spLocks noGrp="1"/>
          </p:cNvSpPr>
          <p:nvPr>
            <p:ph type="media" sz="quarter" idx="10" hasCustomPrompt="1"/>
          </p:nvPr>
        </p:nvSpPr>
        <p:spPr>
          <a:xfrm>
            <a:off x="2845150" y="778669"/>
            <a:ext cx="5971032" cy="4425696"/>
          </a:xfrm>
          <a:solidFill>
            <a:schemeClr val="tx1">
              <a:lumMod val="50000"/>
            </a:schemeClr>
          </a:solidFill>
          <a:ln>
            <a:noFill/>
          </a:ln>
          <a:effectLst>
            <a:innerShdw blurRad="419100">
              <a:prstClr val="black">
                <a:alpha val="47000"/>
              </a:prstClr>
            </a:innerShdw>
          </a:effectLst>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ctr">
            <a:normAutofit/>
          </a:bodyPr>
          <a:lstStyle>
            <a:lvl1pPr marL="0" indent="0" algn="ctr" defTabSz="914400" rtl="0" eaLnBrk="1" latinLnBrk="0" hangingPunct="1">
              <a:lnSpc>
                <a:spcPct val="95000"/>
              </a:lnSpc>
              <a:spcBef>
                <a:spcPts val="1440"/>
              </a:spcBef>
              <a:buClr>
                <a:srgbClr val="92D050"/>
              </a:buClr>
              <a:buSzPct val="90000"/>
              <a:buFont typeface="Arial" pitchFamily="34" charset="0"/>
              <a:buNone/>
              <a:tabLst/>
              <a:defRPr lang="en-US" sz="1800" kern="1200">
                <a:solidFill>
                  <a:schemeClr val="lt1"/>
                </a:solidFill>
                <a:latin typeface="+mj-lt"/>
                <a:ea typeface="+mn-ea"/>
                <a:cs typeface="+mn-cs"/>
              </a:defRPr>
            </a:lvl1pPr>
          </a:lstStyle>
          <a:p>
            <a:r>
              <a:rPr lang="en-US" dirty="0" smtClean="0"/>
              <a:t>Click icon to add video</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p:cSld name="Blank_gradient only">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2700" y="0"/>
            <a:ext cx="9156700" cy="6858000"/>
          </a:xfrm>
          <a:prstGeom prst="rect">
            <a:avLst/>
          </a:prstGeom>
          <a:noFill/>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p:cSld name="Blank">
    <p:spTree>
      <p:nvGrpSpPr>
        <p:cNvPr id="1" name=""/>
        <p:cNvGrpSpPr/>
        <p:nvPr/>
      </p:nvGrpSpPr>
      <p:grpSpPr>
        <a:xfrm>
          <a:off x="0" y="0"/>
          <a:ext cx="0" cy="0"/>
          <a:chOff x="0" y="0"/>
          <a:chExt cx="0" cy="0"/>
        </a:xfrm>
      </p:grpSpPr>
      <p:sp>
        <p:nvSpPr>
          <p:cNvPr id="3"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marL="0" algn="r" defTabSz="814388" rtl="0" eaLnBrk="1" latinLnBrk="0" hangingPunct="1">
              <a:lnSpc>
                <a:spcPct val="100000"/>
              </a:lnSpc>
            </a:pPr>
            <a:r>
              <a:rPr lang="en-US" sz="600" kern="1200" dirty="0">
                <a:solidFill>
                  <a:srgbClr val="C0C0C0"/>
                </a:solidFill>
                <a:latin typeface="+mj-lt"/>
                <a:ea typeface="+mn-ea"/>
                <a:cs typeface="+mn-cs"/>
              </a:rPr>
              <a:t>Cisco Confidential</a:t>
            </a:r>
          </a:p>
        </p:txBody>
      </p:sp>
      <p:sp>
        <p:nvSpPr>
          <p:cNvPr id="5"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
        <p:nvSpPr>
          <p:cNvPr id="6"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p:cSld name="Closing Slide_green">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2700" y="0"/>
            <a:ext cx="9156700" cy="6858000"/>
          </a:xfrm>
          <a:prstGeom prst="rect">
            <a:avLst/>
          </a:prstGeom>
          <a:noFill/>
        </p:spPr>
      </p:pic>
      <p:sp>
        <p:nvSpPr>
          <p:cNvPr id="20" name="Rectangle 19"/>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fade">
                                      <p:cBhvr>
                                        <p:cTn id="11" dur="700"/>
                                        <p:tgtEl>
                                          <p:spTgt spid="25"/>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700"/>
                                        <p:tgtEl>
                                          <p:spTgt spid="27"/>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700"/>
                                        <p:tgtEl>
                                          <p:spTgt spid="29"/>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31"/>
                                        </p:tgtEl>
                                        <p:attrNameLst>
                                          <p:attrName>style.visibility</p:attrName>
                                        </p:attrNameLst>
                                      </p:cBhvr>
                                      <p:to>
                                        <p:strVal val="visible"/>
                                      </p:to>
                                    </p:set>
                                    <p:animEffect transition="in" filter="fade">
                                      <p:cBhvr>
                                        <p:cTn id="20" dur="700"/>
                                        <p:tgtEl>
                                          <p:spTgt spid="31"/>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fade">
                                      <p:cBhvr>
                                        <p:cTn id="23" dur="700"/>
                                        <p:tgtEl>
                                          <p:spTgt spid="33"/>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700"/>
                                        <p:tgtEl>
                                          <p:spTgt spid="26"/>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28"/>
                                        </p:tgtEl>
                                        <p:attrNameLst>
                                          <p:attrName>style.visibility</p:attrName>
                                        </p:attrNameLst>
                                      </p:cBhvr>
                                      <p:to>
                                        <p:strVal val="visible"/>
                                      </p:to>
                                    </p:set>
                                    <p:animEffect transition="in" filter="fade">
                                      <p:cBhvr>
                                        <p:cTn id="29" dur="700"/>
                                        <p:tgtEl>
                                          <p:spTgt spid="28"/>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30"/>
                                        </p:tgtEl>
                                        <p:attrNameLst>
                                          <p:attrName>style.visibility</p:attrName>
                                        </p:attrNameLst>
                                      </p:cBhvr>
                                      <p:to>
                                        <p:strVal val="visible"/>
                                      </p:to>
                                    </p:set>
                                    <p:animEffect transition="in" filter="fade">
                                      <p:cBhvr>
                                        <p:cTn id="32" dur="700"/>
                                        <p:tgtEl>
                                          <p:spTgt spid="30"/>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700"/>
                                        <p:tgtEl>
                                          <p:spTgt spid="32"/>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25"/>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27"/>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29"/>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31"/>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33"/>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26"/>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28"/>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30"/>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32"/>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700"/>
                                        <p:tgtEl>
                                          <p:spTgt spid="22"/>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00"/>
                                        <p:tgtEl>
                                          <p:spTgt spid="20"/>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24"/>
                                        </p:tgtEl>
                                        <p:attrNameLst>
                                          <p:attrName>style.visibility</p:attrName>
                                        </p:attrNameLst>
                                      </p:cBhvr>
                                      <p:to>
                                        <p:strVal val="visible"/>
                                      </p:to>
                                    </p:set>
                                    <p:animEffect transition="in" filter="fade">
                                      <p:cBhvr>
                                        <p:cTn id="63" dur="700"/>
                                        <p:tgtEl>
                                          <p:spTgt spid="24"/>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21"/>
                                        </p:tgtEl>
                                        <p:attrNameLst>
                                          <p:attrName>style.visibility</p:attrName>
                                        </p:attrNameLst>
                                      </p:cBhvr>
                                      <p:to>
                                        <p:strVal val="visible"/>
                                      </p:to>
                                    </p:set>
                                    <p:animEffect transition="in" filter="fade">
                                      <p:cBhvr>
                                        <p:cTn id="66" dur="700"/>
                                        <p:tgtEl>
                                          <p:spTgt spid="21"/>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solid gradient">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2700" y="0"/>
            <a:ext cx="9156700" cy="6858000"/>
          </a:xfrm>
          <a:prstGeom prst="rect">
            <a:avLst/>
          </a:prstGeom>
          <a:noFill/>
        </p:spPr>
      </p:pic>
      <p:sp>
        <p:nvSpPr>
          <p:cNvPr id="29" name="Rounded Rectangle 28"/>
          <p:cNvSpPr/>
          <p:nvPr/>
        </p:nvSpPr>
        <p:spPr>
          <a:xfrm>
            <a:off x="1823499" y="-3570592"/>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0" name="Rounded Rectangle 29"/>
          <p:cNvSpPr/>
          <p:nvPr/>
        </p:nvSpPr>
        <p:spPr>
          <a:xfrm>
            <a:off x="0" y="-637720"/>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1" name="Rounded Rectangle 30"/>
          <p:cNvSpPr/>
          <p:nvPr/>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32" name="Rounded Rectangle 31"/>
          <p:cNvSpPr/>
          <p:nvPr userDrawn="1"/>
        </p:nvSpPr>
        <p:spPr>
          <a:xfrm>
            <a:off x="6585483" y="-291327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3" name="Rounded Rectangle 32"/>
          <p:cNvSpPr/>
          <p:nvPr userDrawn="1"/>
        </p:nvSpPr>
        <p:spPr>
          <a:xfrm>
            <a:off x="8105451" y="569919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4" name="Rounded Rectangle 33"/>
          <p:cNvSpPr/>
          <p:nvPr/>
        </p:nvSpPr>
        <p:spPr>
          <a:xfrm rot="10800000">
            <a:off x="3036073" y="1516172"/>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2011 Cisco and/or its affiliates. All rights reserved.</a:t>
            </a:r>
            <a:endParaRPr lang="en-US" sz="600" dirty="0">
              <a:solidFill>
                <a:srgbClr val="FFFFFF"/>
              </a:solidFill>
              <a:latin typeface="+mj-lt"/>
            </a:endParaRPr>
          </a:p>
        </p:txBody>
      </p:sp>
      <p:sp>
        <p:nvSpPr>
          <p:cNvPr id="37"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repeatCount="indefinite" accel="50000" decel="50000" autoRev="1" fill="remove" grpId="0" nodeType="withEffect">
                                  <p:stCondLst>
                                    <p:cond delay="1500"/>
                                  </p:stCondLst>
                                  <p:childTnLst>
                                    <p:animMotion origin="layout" path="M -2.77778E-6 -2.22045E-16 L -2.77778E-6 -1.425 " pathEditMode="fixed" rAng="0" ptsTypes="AA">
                                      <p:cBhvr>
                                        <p:cTn id="6" dur="4500" fill="hold"/>
                                        <p:tgtEl>
                                          <p:spTgt spid="33"/>
                                        </p:tgtEl>
                                        <p:attrNameLst>
                                          <p:attrName>ppt_x</p:attrName>
                                          <p:attrName>ppt_y</p:attrName>
                                        </p:attrNameLst>
                                      </p:cBhvr>
                                      <p:rCtr x="0" y="-712"/>
                                    </p:animMotion>
                                  </p:childTnLst>
                                </p:cTn>
                              </p:par>
                              <p:par>
                                <p:cTn id="7" presetID="42" presetClass="path" presetSubtype="0" repeatCount="indefinite" accel="50000" decel="50000" autoRev="1" fill="hold" grpId="0" nodeType="withEffect">
                                  <p:stCondLst>
                                    <p:cond delay="0"/>
                                  </p:stCondLst>
                                  <p:childTnLst>
                                    <p:animMotion origin="layout" path="M 3.05556E-6 -2.96296E-6 L 3.05556E-6 0.88611 " pathEditMode="fixed" rAng="0" ptsTypes="AA">
                                      <p:cBhvr>
                                        <p:cTn id="8" dur="4500" fill="hold"/>
                                        <p:tgtEl>
                                          <p:spTgt spid="32"/>
                                        </p:tgtEl>
                                        <p:attrNameLst>
                                          <p:attrName>ppt_x</p:attrName>
                                          <p:attrName>ppt_y</p:attrName>
                                        </p:attrNameLst>
                                      </p:cBhvr>
                                      <p:rCtr x="0" y="443"/>
                                    </p:animMotion>
                                  </p:childTnLst>
                                </p:cTn>
                              </p:par>
                              <p:par>
                                <p:cTn id="9" presetID="64" presetClass="path" presetSubtype="0" repeatCount="indefinite" accel="50000" decel="50000" autoRev="1" fill="hold" grpId="0" nodeType="withEffect">
                                  <p:stCondLst>
                                    <p:cond delay="1400"/>
                                  </p:stCondLst>
                                  <p:childTnLst>
                                    <p:animMotion origin="layout" path="M -2.5E-6 3.7037E-6 L -2.5E-6 -1.33195 " pathEditMode="fixed" rAng="0" ptsTypes="AA">
                                      <p:cBhvr>
                                        <p:cTn id="10" dur="4500" fill="hold"/>
                                        <p:tgtEl>
                                          <p:spTgt spid="34"/>
                                        </p:tgtEl>
                                        <p:attrNameLst>
                                          <p:attrName>ppt_x</p:attrName>
                                          <p:attrName>ppt_y</p:attrName>
                                        </p:attrNameLst>
                                      </p:cBhvr>
                                      <p:rCtr x="0" y="-666"/>
                                    </p:animMotion>
                                  </p:childTnLst>
                                </p:cTn>
                              </p:par>
                              <p:par>
                                <p:cTn id="11" presetID="64" presetClass="path" presetSubtype="0" repeatCount="indefinite" accel="50000" decel="50000" autoRev="1" fill="hold" grpId="0" nodeType="withEffect">
                                  <p:stCondLst>
                                    <p:cond delay="3600"/>
                                  </p:stCondLst>
                                  <p:childTnLst>
                                    <p:animMotion origin="layout" path="M -1.94444E-6 4.07407E-6 L -1.94444E-6 -1.42084 " pathEditMode="fixed" rAng="0" ptsTypes="AA">
                                      <p:cBhvr>
                                        <p:cTn id="12" dur="4500" fill="hold"/>
                                        <p:tgtEl>
                                          <p:spTgt spid="31"/>
                                        </p:tgtEl>
                                        <p:attrNameLst>
                                          <p:attrName>ppt_x</p:attrName>
                                          <p:attrName>ppt_y</p:attrName>
                                        </p:attrNameLst>
                                      </p:cBhvr>
                                      <p:rCtr x="0" y="-710"/>
                                    </p:animMotion>
                                  </p:childTnLst>
                                </p:cTn>
                              </p:par>
                              <p:par>
                                <p:cTn id="13" presetID="42" presetClass="path" presetSubtype="0" repeatCount="indefinite" accel="50000" decel="50000" autoRev="1" fill="hold" grpId="0" nodeType="withEffect">
                                  <p:stCondLst>
                                    <p:cond delay="900"/>
                                  </p:stCondLst>
                                  <p:childTnLst>
                                    <p:animMotion origin="layout" path="M 1.94444E-6 4.07407E-6 L 1.94444E-6 0.81944 " pathEditMode="fixed" rAng="0" ptsTypes="AA">
                                      <p:cBhvr>
                                        <p:cTn id="14" dur="4500" fill="hold"/>
                                        <p:tgtEl>
                                          <p:spTgt spid="30"/>
                                        </p:tgtEl>
                                        <p:attrNameLst>
                                          <p:attrName>ppt_x</p:attrName>
                                          <p:attrName>ppt_y</p:attrName>
                                        </p:attrNameLst>
                                      </p:cBhvr>
                                      <p:rCtr x="0" y="410"/>
                                    </p:animMotion>
                                  </p:childTnLst>
                                </p:cTn>
                              </p:par>
                              <p:par>
                                <p:cTn id="15" presetID="42" presetClass="path" presetSubtype="0" repeatCount="indefinite" accel="50000" decel="50000" autoRev="1" fill="hold" grpId="0" nodeType="withEffect">
                                  <p:stCondLst>
                                    <p:cond delay="2800"/>
                                  </p:stCondLst>
                                  <p:childTnLst>
                                    <p:animMotion origin="layout" path="M -3.61111E-6 2.59259E-6 L -3.61111E-6 1.19028 " pathEditMode="fixed" rAng="0" ptsTypes="AA">
                                      <p:cBhvr>
                                        <p:cTn id="16" dur="4500" fill="hold"/>
                                        <p:tgtEl>
                                          <p:spTgt spid="29"/>
                                        </p:tgtEl>
                                        <p:attrNameLst>
                                          <p:attrName>ppt_x</p:attrName>
                                          <p:attrName>ppt_y</p:attrName>
                                        </p:attrNameLst>
                                      </p:cBhvr>
                                      <p:rCtr x="0" y="5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P spid="31" grpId="0" animBg="1"/>
      <p:bldP spid="32" grpId="0" animBg="1"/>
      <p:bldP spid="33" grpId="0" animBg="1"/>
      <p:bldP spid="34" grpId="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Closing Slide-green thank you">
    <p:spTree>
      <p:nvGrpSpPr>
        <p:cNvPr id="1" name=""/>
        <p:cNvGrpSpPr/>
        <p:nvPr/>
      </p:nvGrpSpPr>
      <p:grpSpPr>
        <a:xfrm>
          <a:off x="0" y="0"/>
          <a:ext cx="0" cy="0"/>
          <a:chOff x="0" y="0"/>
          <a:chExt cx="0" cy="0"/>
        </a:xfrm>
      </p:grpSpPr>
      <p:pic>
        <p:nvPicPr>
          <p:cNvPr id="19" name="Picture 2" descr="C:\Documents and Settings\contractor\Desktop\Blue_Green_Gradient.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2700" y="0"/>
            <a:ext cx="9156700" cy="6858000"/>
          </a:xfrm>
          <a:prstGeom prst="rect">
            <a:avLst/>
          </a:prstGeom>
          <a:noFill/>
        </p:spPr>
      </p:pic>
      <p:sp>
        <p:nvSpPr>
          <p:cNvPr id="20" name="Rectangle 19"/>
          <p:cNvSpPr>
            <a:spLocks noChangeArrowheads="1"/>
          </p:cNvSpPr>
          <p:nvPr userDrawn="1"/>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21" name="Freeform 20"/>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2" name="Freeform 21"/>
          <p:cNvSpPr>
            <a:spLocks/>
          </p:cNvSpPr>
          <p:nvPr/>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3" name="Freeform 22"/>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24" name="Freeform 23"/>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5" name="Freeform 24"/>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6" name="Freeform 25"/>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7" name="Freeform 26"/>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8" name="Freeform 27"/>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29" name="Freeform 28"/>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0" name="Freeform 29"/>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1" name="Freeform 30"/>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2" name="Freeform 31"/>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3" name="Freeform 32"/>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700"/>
                                        <p:tgtEl>
                                          <p:spTgt spid="19"/>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fade">
                                      <p:cBhvr>
                                        <p:cTn id="15" dur="700"/>
                                        <p:tgtEl>
                                          <p:spTgt spid="25"/>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700"/>
                                        <p:tgtEl>
                                          <p:spTgt spid="26"/>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700"/>
                                        <p:tgtEl>
                                          <p:spTgt spid="27"/>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28"/>
                                        </p:tgtEl>
                                        <p:attrNameLst>
                                          <p:attrName>style.visibility</p:attrName>
                                        </p:attrNameLst>
                                      </p:cBhvr>
                                      <p:to>
                                        <p:strVal val="visible"/>
                                      </p:to>
                                    </p:set>
                                    <p:animEffect transition="in" filter="fade">
                                      <p:cBhvr>
                                        <p:cTn id="24" dur="700"/>
                                        <p:tgtEl>
                                          <p:spTgt spid="28"/>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700"/>
                                        <p:tgtEl>
                                          <p:spTgt spid="29"/>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fade">
                                      <p:cBhvr>
                                        <p:cTn id="30" dur="700"/>
                                        <p:tgtEl>
                                          <p:spTgt spid="30"/>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31"/>
                                        </p:tgtEl>
                                        <p:attrNameLst>
                                          <p:attrName>style.visibility</p:attrName>
                                        </p:attrNameLst>
                                      </p:cBhvr>
                                      <p:to>
                                        <p:strVal val="visible"/>
                                      </p:to>
                                    </p:set>
                                    <p:animEffect transition="in" filter="fade">
                                      <p:cBhvr>
                                        <p:cTn id="33" dur="700"/>
                                        <p:tgtEl>
                                          <p:spTgt spid="31"/>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32"/>
                                        </p:tgtEl>
                                        <p:attrNameLst>
                                          <p:attrName>style.visibility</p:attrName>
                                        </p:attrNameLst>
                                      </p:cBhvr>
                                      <p:to>
                                        <p:strVal val="visible"/>
                                      </p:to>
                                    </p:set>
                                    <p:animEffect transition="in" filter="fade">
                                      <p:cBhvr>
                                        <p:cTn id="36" dur="700"/>
                                        <p:tgtEl>
                                          <p:spTgt spid="32"/>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700"/>
                                        <p:tgtEl>
                                          <p:spTgt spid="33"/>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25"/>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27"/>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29"/>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31"/>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33"/>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26"/>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28"/>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30"/>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32"/>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22"/>
                                        </p:tgtEl>
                                        <p:attrNameLst>
                                          <p:attrName>style.visibility</p:attrName>
                                        </p:attrNameLst>
                                      </p:cBhvr>
                                      <p:to>
                                        <p:strVal val="visible"/>
                                      </p:to>
                                    </p:set>
                                    <p:animEffect transition="in" filter="fade">
                                      <p:cBhvr>
                                        <p:cTn id="61" dur="700"/>
                                        <p:tgtEl>
                                          <p:spTgt spid="22"/>
                                        </p:tgtEl>
                                      </p:cBhvr>
                                    </p:animEffect>
                                  </p:childTnLst>
                                </p:cTn>
                              </p:par>
                              <p:par>
                                <p:cTn id="62" presetID="10" presetClass="entr" presetSubtype="0" fill="hold" grpId="0" nodeType="withEffect">
                                  <p:stCondLst>
                                    <p:cond delay="100"/>
                                  </p:stCondLst>
                                  <p:childTnLst>
                                    <p:set>
                                      <p:cBhvr>
                                        <p:cTn id="63" dur="1" fill="hold">
                                          <p:stCondLst>
                                            <p:cond delay="0"/>
                                          </p:stCondLst>
                                        </p:cTn>
                                        <p:tgtEl>
                                          <p:spTgt spid="20"/>
                                        </p:tgtEl>
                                        <p:attrNameLst>
                                          <p:attrName>style.visibility</p:attrName>
                                        </p:attrNameLst>
                                      </p:cBhvr>
                                      <p:to>
                                        <p:strVal val="visible"/>
                                      </p:to>
                                    </p:set>
                                    <p:animEffect transition="in" filter="fade">
                                      <p:cBhvr>
                                        <p:cTn id="64" dur="700"/>
                                        <p:tgtEl>
                                          <p:spTgt spid="20"/>
                                        </p:tgtEl>
                                      </p:cBhvr>
                                    </p:animEffect>
                                  </p:childTnLst>
                                </p:cTn>
                              </p:par>
                              <p:par>
                                <p:cTn id="65" presetID="10" presetClass="entr" presetSubtype="0" fill="hold" grpId="0" nodeType="withEffect">
                                  <p:stCondLst>
                                    <p:cond delay="2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700"/>
                                        <p:tgtEl>
                                          <p:spTgt spid="24"/>
                                        </p:tgtEl>
                                      </p:cBhvr>
                                    </p:animEffect>
                                  </p:childTnLst>
                                </p:cTn>
                              </p:par>
                              <p:par>
                                <p:cTn id="68" presetID="10" presetClass="entr" presetSubtype="0" fill="hold" grpId="0" nodeType="withEffect">
                                  <p:stCondLst>
                                    <p:cond delay="300"/>
                                  </p:stCondLst>
                                  <p:childTnLst>
                                    <p:set>
                                      <p:cBhvr>
                                        <p:cTn id="69" dur="1" fill="hold">
                                          <p:stCondLst>
                                            <p:cond delay="0"/>
                                          </p:stCondLst>
                                        </p:cTn>
                                        <p:tgtEl>
                                          <p:spTgt spid="21"/>
                                        </p:tgtEl>
                                        <p:attrNameLst>
                                          <p:attrName>style.visibility</p:attrName>
                                        </p:attrNameLst>
                                      </p:cBhvr>
                                      <p:to>
                                        <p:strVal val="visible"/>
                                      </p:to>
                                    </p:set>
                                    <p:animEffect transition="in" filter="fade">
                                      <p:cBhvr>
                                        <p:cTn id="70" dur="700"/>
                                        <p:tgtEl>
                                          <p:spTgt spid="21"/>
                                        </p:tgtEl>
                                      </p:cBhvr>
                                    </p:animEffect>
                                  </p:childTnLst>
                                </p:cTn>
                              </p:par>
                              <p:par>
                                <p:cTn id="71" presetID="10" presetClass="entr" presetSubtype="0" fill="hold" grpId="0" nodeType="withEffect">
                                  <p:stCondLst>
                                    <p:cond delay="400"/>
                                  </p:stCondLst>
                                  <p:childTnLst>
                                    <p:set>
                                      <p:cBhvr>
                                        <p:cTn id="72" dur="1" fill="hold">
                                          <p:stCondLst>
                                            <p:cond delay="0"/>
                                          </p:stCondLst>
                                        </p:cTn>
                                        <p:tgtEl>
                                          <p:spTgt spid="23"/>
                                        </p:tgtEl>
                                        <p:attrNameLst>
                                          <p:attrName>style.visibility</p:attrName>
                                        </p:attrNameLst>
                                      </p:cBhvr>
                                      <p:to>
                                        <p:strVal val="visible"/>
                                      </p:to>
                                    </p:set>
                                    <p:animEffect transition="in" filter="fade">
                                      <p:cBhvr>
                                        <p:cTn id="73" dur="7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Closing Slide-red">
    <p:spTree>
      <p:nvGrpSpPr>
        <p:cNvPr id="1" name=""/>
        <p:cNvGrpSpPr/>
        <p:nvPr/>
      </p:nvGrpSpPr>
      <p:grpSpPr>
        <a:xfrm>
          <a:off x="0" y="0"/>
          <a:ext cx="0" cy="0"/>
          <a:chOff x="0" y="0"/>
          <a:chExt cx="0" cy="0"/>
        </a:xfrm>
      </p:grpSpPr>
      <p:pic>
        <p:nvPicPr>
          <p:cNvPr id="20" name="Picture 19" descr="Complex_Gradient7.jpg"/>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0" y="0"/>
            <a:ext cx="9144000" cy="6858000"/>
          </a:xfrm>
          <a:prstGeom prst="rect">
            <a:avLst/>
          </a:prstGeom>
        </p:spPr>
      </p:pic>
      <p:sp>
        <p:nvSpPr>
          <p:cNvPr id="4" name="Rectangle 3"/>
          <p:cNvSpPr>
            <a:spLocks noChangeArrowheads="1"/>
          </p:cNvSpPr>
          <p:nvPr/>
        </p:nvSpPr>
        <p:spPr bwMode="black">
          <a:xfrm>
            <a:off x="4373702" y="5844550"/>
            <a:ext cx="41443" cy="157016"/>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5" name="Freeform 4"/>
          <p:cNvSpPr>
            <a:spLocks/>
          </p:cNvSpPr>
          <p:nvPr/>
        </p:nvSpPr>
        <p:spPr bwMode="black">
          <a:xfrm>
            <a:off x="4615130" y="5840202"/>
            <a:ext cx="119991" cy="165712"/>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6" name="Freeform 5"/>
          <p:cNvSpPr>
            <a:spLocks/>
          </p:cNvSpPr>
          <p:nvPr/>
        </p:nvSpPr>
        <p:spPr bwMode="black">
          <a:xfrm>
            <a:off x="4200221" y="5840202"/>
            <a:ext cx="119991" cy="165712"/>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7" name="Freeform 6"/>
          <p:cNvSpPr>
            <a:spLocks noEditPoints="1"/>
          </p:cNvSpPr>
          <p:nvPr userDrawn="1"/>
        </p:nvSpPr>
        <p:spPr bwMode="black">
          <a:xfrm>
            <a:off x="4778491" y="5840202"/>
            <a:ext cx="164807" cy="165712"/>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8" name="Freeform 7"/>
          <p:cNvSpPr>
            <a:spLocks/>
          </p:cNvSpPr>
          <p:nvPr/>
        </p:nvSpPr>
        <p:spPr bwMode="black">
          <a:xfrm>
            <a:off x="4468634" y="5840202"/>
            <a:ext cx="107462" cy="165712"/>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9" name="Freeform 8"/>
          <p:cNvSpPr>
            <a:spLocks/>
          </p:cNvSpPr>
          <p:nvPr/>
        </p:nvSpPr>
        <p:spPr bwMode="black">
          <a:xfrm>
            <a:off x="4117817" y="5654198"/>
            <a:ext cx="39033" cy="8068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0" name="Freeform 9"/>
          <p:cNvSpPr>
            <a:spLocks/>
          </p:cNvSpPr>
          <p:nvPr/>
        </p:nvSpPr>
        <p:spPr bwMode="black">
          <a:xfrm>
            <a:off x="4227206"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1" name="Freeform 10"/>
          <p:cNvSpPr>
            <a:spLocks/>
          </p:cNvSpPr>
          <p:nvPr/>
        </p:nvSpPr>
        <p:spPr bwMode="black">
          <a:xfrm>
            <a:off x="4334669" y="5525687"/>
            <a:ext cx="39033" cy="24832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2" name="Freeform 11"/>
          <p:cNvSpPr>
            <a:spLocks/>
          </p:cNvSpPr>
          <p:nvPr/>
        </p:nvSpPr>
        <p:spPr bwMode="black">
          <a:xfrm>
            <a:off x="4444058" y="5600088"/>
            <a:ext cx="39033" cy="1347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4" name="Freeform 13"/>
          <p:cNvSpPr>
            <a:spLocks/>
          </p:cNvSpPr>
          <p:nvPr/>
        </p:nvSpPr>
        <p:spPr bwMode="black">
          <a:xfrm>
            <a:off x="4551038" y="5654198"/>
            <a:ext cx="41443" cy="80682"/>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5" name="Freeform 14"/>
          <p:cNvSpPr>
            <a:spLocks/>
          </p:cNvSpPr>
          <p:nvPr/>
        </p:nvSpPr>
        <p:spPr bwMode="black">
          <a:xfrm>
            <a:off x="4660428"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6" name="Freeform 15"/>
          <p:cNvSpPr>
            <a:spLocks/>
          </p:cNvSpPr>
          <p:nvPr/>
        </p:nvSpPr>
        <p:spPr bwMode="black">
          <a:xfrm>
            <a:off x="4769818" y="5525687"/>
            <a:ext cx="39515" cy="248327"/>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7" name="Freeform 16"/>
          <p:cNvSpPr>
            <a:spLocks/>
          </p:cNvSpPr>
          <p:nvPr/>
        </p:nvSpPr>
        <p:spPr bwMode="black">
          <a:xfrm>
            <a:off x="4877279" y="5600088"/>
            <a:ext cx="39515" cy="134792"/>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18" name="Freeform 17"/>
          <p:cNvSpPr>
            <a:spLocks/>
          </p:cNvSpPr>
          <p:nvPr/>
        </p:nvSpPr>
        <p:spPr bwMode="black">
          <a:xfrm>
            <a:off x="4986669" y="5654198"/>
            <a:ext cx="39515" cy="80682"/>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700"/>
                                        <p:tgtEl>
                                          <p:spTgt spid="20"/>
                                        </p:tgtEl>
                                      </p:cBhvr>
                                    </p:animEffect>
                                  </p:childTnLst>
                                </p:cTn>
                              </p:par>
                            </p:childTnLst>
                          </p:cTn>
                        </p:par>
                        <p:par>
                          <p:cTn id="8" fill="hold">
                            <p:stCondLst>
                              <p:cond delay="700"/>
                            </p:stCondLst>
                            <p:childTnLst>
                              <p:par>
                                <p:cTn id="9" presetID="10" presetClass="entr" presetSubtype="0" fill="hold" grpId="1"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700"/>
                                        <p:tgtEl>
                                          <p:spTgt spid="9"/>
                                        </p:tgtEl>
                                      </p:cBhvr>
                                    </p:animEffect>
                                  </p:childTnLst>
                                </p:cTn>
                              </p:par>
                              <p:par>
                                <p:cTn id="12" presetID="10" presetClass="entr" presetSubtype="0" fill="hold" grpId="1" nodeType="withEffect">
                                  <p:stCondLst>
                                    <p:cond delay="0"/>
                                  </p:stCondLst>
                                  <p:childTnLst>
                                    <p:set>
                                      <p:cBhvr>
                                        <p:cTn id="13" dur="1" fill="hold">
                                          <p:stCondLst>
                                            <p:cond delay="0"/>
                                          </p:stCondLst>
                                        </p:cTn>
                                        <p:tgtEl>
                                          <p:spTgt spid="11"/>
                                        </p:tgtEl>
                                        <p:attrNameLst>
                                          <p:attrName>style.visibility</p:attrName>
                                        </p:attrNameLst>
                                      </p:cBhvr>
                                      <p:to>
                                        <p:strVal val="visible"/>
                                      </p:to>
                                    </p:set>
                                    <p:animEffect transition="in" filter="fade">
                                      <p:cBhvr>
                                        <p:cTn id="14" dur="700"/>
                                        <p:tgtEl>
                                          <p:spTgt spid="11"/>
                                        </p:tgtEl>
                                      </p:cBhvr>
                                    </p:animEffect>
                                  </p:childTnLst>
                                </p:cTn>
                              </p:par>
                              <p:par>
                                <p:cTn id="15" presetID="10" presetClass="entr" presetSubtype="0" fill="hold" grpId="1"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700"/>
                                        <p:tgtEl>
                                          <p:spTgt spid="14"/>
                                        </p:tgtEl>
                                      </p:cBhvr>
                                    </p:animEffect>
                                  </p:childTnLst>
                                </p:cTn>
                              </p:par>
                              <p:par>
                                <p:cTn id="18" presetID="10" presetClass="entr" presetSubtype="0" fill="hold" grpId="1" nodeType="with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700"/>
                                        <p:tgtEl>
                                          <p:spTgt spid="16"/>
                                        </p:tgtEl>
                                      </p:cBhvr>
                                    </p:animEffect>
                                  </p:childTnLst>
                                </p:cTn>
                              </p:par>
                              <p:par>
                                <p:cTn id="21" presetID="10" presetClass="entr"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fade">
                                      <p:cBhvr>
                                        <p:cTn id="23" dur="700"/>
                                        <p:tgtEl>
                                          <p:spTgt spid="18"/>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700"/>
                                        <p:tgtEl>
                                          <p:spTgt spid="10"/>
                                        </p:tgtEl>
                                      </p:cBhvr>
                                    </p:animEffect>
                                  </p:childTnLst>
                                </p:cTn>
                              </p:par>
                              <p:par>
                                <p:cTn id="27" presetID="10" presetClass="entr" presetSubtype="0" fill="hold" grpId="1" nodeType="withEffect">
                                  <p:stCondLst>
                                    <p:cond delay="0"/>
                                  </p:stCondLst>
                                  <p:childTnLst>
                                    <p:set>
                                      <p:cBhvr>
                                        <p:cTn id="28" dur="1" fill="hold">
                                          <p:stCondLst>
                                            <p:cond delay="0"/>
                                          </p:stCondLst>
                                        </p:cTn>
                                        <p:tgtEl>
                                          <p:spTgt spid="12"/>
                                        </p:tgtEl>
                                        <p:attrNameLst>
                                          <p:attrName>style.visibility</p:attrName>
                                        </p:attrNameLst>
                                      </p:cBhvr>
                                      <p:to>
                                        <p:strVal val="visible"/>
                                      </p:to>
                                    </p:set>
                                    <p:animEffect transition="in" filter="fade">
                                      <p:cBhvr>
                                        <p:cTn id="29" dur="700"/>
                                        <p:tgtEl>
                                          <p:spTgt spid="12"/>
                                        </p:tgtEl>
                                      </p:cBhvr>
                                    </p:animEffect>
                                  </p:childTnLst>
                                </p:cTn>
                              </p:par>
                              <p:par>
                                <p:cTn id="30" presetID="10" presetClass="entr" presetSubtype="0" fill="hold" grpId="1" nodeType="withEffect">
                                  <p:stCondLst>
                                    <p:cond delay="0"/>
                                  </p:stCondLst>
                                  <p:childTnLst>
                                    <p:set>
                                      <p:cBhvr>
                                        <p:cTn id="31" dur="1" fill="hold">
                                          <p:stCondLst>
                                            <p:cond delay="0"/>
                                          </p:stCondLst>
                                        </p:cTn>
                                        <p:tgtEl>
                                          <p:spTgt spid="15"/>
                                        </p:tgtEl>
                                        <p:attrNameLst>
                                          <p:attrName>style.visibility</p:attrName>
                                        </p:attrNameLst>
                                      </p:cBhvr>
                                      <p:to>
                                        <p:strVal val="visible"/>
                                      </p:to>
                                    </p:set>
                                    <p:animEffect transition="in" filter="fade">
                                      <p:cBhvr>
                                        <p:cTn id="32" dur="700"/>
                                        <p:tgtEl>
                                          <p:spTgt spid="15"/>
                                        </p:tgtEl>
                                      </p:cBhvr>
                                    </p:animEffect>
                                  </p:childTnLst>
                                </p:cTn>
                              </p:par>
                              <p:par>
                                <p:cTn id="33" presetID="10" presetClass="entr" presetSubtype="0" fill="hold" grpId="1" nodeType="withEffect">
                                  <p:stCondLst>
                                    <p:cond delay="0"/>
                                  </p:stCondLst>
                                  <p:childTnLst>
                                    <p:set>
                                      <p:cBhvr>
                                        <p:cTn id="34" dur="1" fill="hold">
                                          <p:stCondLst>
                                            <p:cond delay="0"/>
                                          </p:stCondLst>
                                        </p:cTn>
                                        <p:tgtEl>
                                          <p:spTgt spid="17"/>
                                        </p:tgtEl>
                                        <p:attrNameLst>
                                          <p:attrName>style.visibility</p:attrName>
                                        </p:attrNameLst>
                                      </p:cBhvr>
                                      <p:to>
                                        <p:strVal val="visible"/>
                                      </p:to>
                                    </p:set>
                                    <p:animEffect transition="in" filter="fade">
                                      <p:cBhvr>
                                        <p:cTn id="35" dur="700"/>
                                        <p:tgtEl>
                                          <p:spTgt spid="17"/>
                                        </p:tgtEl>
                                      </p:cBhvr>
                                    </p:animEffect>
                                  </p:childTnLst>
                                </p:cTn>
                              </p:par>
                              <p:par>
                                <p:cTn id="36" presetID="42" presetClass="path" presetSubtype="0" accel="50000" decel="50000" fill="hold" grpId="0" nodeType="withEffect">
                                  <p:stCondLst>
                                    <p:cond delay="0"/>
                                  </p:stCondLst>
                                  <p:childTnLst>
                                    <p:animMotion origin="layout" path="M -5.55556E-7 -1.91391E-6 L -5.55556E-7 0.02314 " pathEditMode="relative" rAng="0" ptsTypes="AA">
                                      <p:cBhvr>
                                        <p:cTn id="37" dur="700" spd="-100000" fill="hold"/>
                                        <p:tgtEl>
                                          <p:spTgt spid="9"/>
                                        </p:tgtEl>
                                        <p:attrNameLst>
                                          <p:attrName>ppt_x</p:attrName>
                                          <p:attrName>ppt_y</p:attrName>
                                        </p:attrNameLst>
                                      </p:cBhvr>
                                      <p:rCtr x="0" y="12"/>
                                    </p:animMotion>
                                  </p:childTnLst>
                                </p:cTn>
                              </p:par>
                              <p:par>
                                <p:cTn id="38" presetID="42" presetClass="path" presetSubtype="0" accel="50000" decel="50000" fill="hold" grpId="0" nodeType="withEffect">
                                  <p:stCondLst>
                                    <p:cond delay="0"/>
                                  </p:stCondLst>
                                  <p:childTnLst>
                                    <p:animMotion origin="layout" path="M 4.72222E-6 -1.93242E-6 L 4.72222E-6 0.02962 " pathEditMode="relative" rAng="0" ptsTypes="AA">
                                      <p:cBhvr>
                                        <p:cTn id="39" dur="700" spd="-100000" fill="hold"/>
                                        <p:tgtEl>
                                          <p:spTgt spid="11"/>
                                        </p:tgtEl>
                                        <p:attrNameLst>
                                          <p:attrName>ppt_x</p:attrName>
                                          <p:attrName>ppt_y</p:attrName>
                                        </p:attrNameLst>
                                      </p:cBhvr>
                                      <p:rCtr x="0" y="15"/>
                                    </p:animMotion>
                                  </p:childTnLst>
                                </p:cTn>
                              </p:par>
                              <p:par>
                                <p:cTn id="40" presetID="42" presetClass="path" presetSubtype="0" accel="50000" decel="50000" fill="hold" grpId="0" nodeType="withEffect">
                                  <p:stCondLst>
                                    <p:cond delay="0"/>
                                  </p:stCondLst>
                                  <p:childTnLst>
                                    <p:animMotion origin="layout" path="M 0 -1.91391E-6 L 0 0.02314 " pathEditMode="relative" rAng="0" ptsTypes="AA">
                                      <p:cBhvr>
                                        <p:cTn id="41" dur="700" spd="-100000" fill="hold"/>
                                        <p:tgtEl>
                                          <p:spTgt spid="14"/>
                                        </p:tgtEl>
                                        <p:attrNameLst>
                                          <p:attrName>ppt_x</p:attrName>
                                          <p:attrName>ppt_y</p:attrName>
                                        </p:attrNameLst>
                                      </p:cBhvr>
                                      <p:rCtr x="0" y="12"/>
                                    </p:animMotion>
                                  </p:childTnLst>
                                </p:cTn>
                              </p:par>
                              <p:par>
                                <p:cTn id="42" presetID="42" presetClass="path" presetSubtype="0" accel="50000" decel="50000" fill="hold" grpId="0" nodeType="withEffect">
                                  <p:stCondLst>
                                    <p:cond delay="0"/>
                                  </p:stCondLst>
                                  <p:childTnLst>
                                    <p:animMotion origin="layout" path="M -4.72222E-6 -1.93242E-6 L -4.72222E-6 0.02962 " pathEditMode="relative" rAng="0" ptsTypes="AA">
                                      <p:cBhvr>
                                        <p:cTn id="43" dur="700" spd="-100000" fill="hold"/>
                                        <p:tgtEl>
                                          <p:spTgt spid="16"/>
                                        </p:tgtEl>
                                        <p:attrNameLst>
                                          <p:attrName>ppt_x</p:attrName>
                                          <p:attrName>ppt_y</p:attrName>
                                        </p:attrNameLst>
                                      </p:cBhvr>
                                      <p:rCtr x="0" y="15"/>
                                    </p:animMotion>
                                  </p:childTnLst>
                                </p:cTn>
                              </p:par>
                              <p:par>
                                <p:cTn id="44" presetID="42" presetClass="path" presetSubtype="0" accel="50000" decel="50000" fill="hold" grpId="0" nodeType="withEffect">
                                  <p:stCondLst>
                                    <p:cond delay="0"/>
                                  </p:stCondLst>
                                  <p:childTnLst>
                                    <p:animMotion origin="layout" path="M 4.16667E-6 -1.91391E-6 L 4.16667E-6 0.02314 " pathEditMode="relative" rAng="0" ptsTypes="AA">
                                      <p:cBhvr>
                                        <p:cTn id="45" dur="700" spd="-100000" fill="hold"/>
                                        <p:tgtEl>
                                          <p:spTgt spid="18"/>
                                        </p:tgtEl>
                                        <p:attrNameLst>
                                          <p:attrName>ppt_x</p:attrName>
                                          <p:attrName>ppt_y</p:attrName>
                                        </p:attrNameLst>
                                      </p:cBhvr>
                                      <p:rCtr x="0" y="12"/>
                                    </p:animMotion>
                                  </p:childTnLst>
                                </p:cTn>
                              </p:par>
                              <p:par>
                                <p:cTn id="46" presetID="64" presetClass="path" presetSubtype="0" accel="50000" decel="50000" fill="hold" grpId="0" nodeType="withEffect">
                                  <p:stCondLst>
                                    <p:cond delay="0"/>
                                  </p:stCondLst>
                                  <p:childTnLst>
                                    <p:animMotion origin="layout" path="M 2.77778E-7 2.36056E-6 L 2.77778E-7 -0.02338 " pathEditMode="relative" rAng="0" ptsTypes="AA">
                                      <p:cBhvr>
                                        <p:cTn id="47" dur="700" spd="-100000" fill="hold"/>
                                        <p:tgtEl>
                                          <p:spTgt spid="10"/>
                                        </p:tgtEl>
                                        <p:attrNameLst>
                                          <p:attrName>ppt_x</p:attrName>
                                          <p:attrName>ppt_y</p:attrName>
                                        </p:attrNameLst>
                                      </p:cBhvr>
                                      <p:rCtr x="0" y="-12"/>
                                    </p:animMotion>
                                  </p:childTnLst>
                                </p:cTn>
                              </p:par>
                              <p:par>
                                <p:cTn id="48" presetID="64" presetClass="path" presetSubtype="0" accel="50000" decel="50000" fill="hold" grpId="0" nodeType="withEffect">
                                  <p:stCondLst>
                                    <p:cond delay="0"/>
                                  </p:stCondLst>
                                  <p:childTnLst>
                                    <p:animMotion origin="layout" path="M -8.33333E-7 2.36056E-6 L -8.33333E-7 -0.02338 " pathEditMode="relative" rAng="0" ptsTypes="AA">
                                      <p:cBhvr>
                                        <p:cTn id="49" dur="700" spd="-100000" fill="hold"/>
                                        <p:tgtEl>
                                          <p:spTgt spid="12"/>
                                        </p:tgtEl>
                                        <p:attrNameLst>
                                          <p:attrName>ppt_x</p:attrName>
                                          <p:attrName>ppt_y</p:attrName>
                                        </p:attrNameLst>
                                      </p:cBhvr>
                                      <p:rCtr x="0" y="-12"/>
                                    </p:animMotion>
                                  </p:childTnLst>
                                </p:cTn>
                              </p:par>
                              <p:par>
                                <p:cTn id="50" presetID="64" presetClass="path" presetSubtype="0" accel="50000" decel="50000" fill="hold" grpId="0" nodeType="withEffect">
                                  <p:stCondLst>
                                    <p:cond delay="0"/>
                                  </p:stCondLst>
                                  <p:childTnLst>
                                    <p:animMotion origin="layout" path="M 4.44444E-6 2.36056E-6 L 4.44444E-6 -0.02338 " pathEditMode="relative" rAng="0" ptsTypes="AA">
                                      <p:cBhvr>
                                        <p:cTn id="51" dur="700" spd="-100000" fill="hold"/>
                                        <p:tgtEl>
                                          <p:spTgt spid="15"/>
                                        </p:tgtEl>
                                        <p:attrNameLst>
                                          <p:attrName>ppt_x</p:attrName>
                                          <p:attrName>ppt_y</p:attrName>
                                        </p:attrNameLst>
                                      </p:cBhvr>
                                      <p:rCtr x="0" y="-12"/>
                                    </p:animMotion>
                                  </p:childTnLst>
                                </p:cTn>
                              </p:par>
                              <p:par>
                                <p:cTn id="52" presetID="64" presetClass="path" presetSubtype="0" accel="50000" decel="50000" fill="hold" grpId="0" nodeType="withEffect">
                                  <p:stCondLst>
                                    <p:cond delay="0"/>
                                  </p:stCondLst>
                                  <p:childTnLst>
                                    <p:animMotion origin="layout" path="M 3.33333E-6 2.36056E-6 L 3.33333E-6 -0.02338 " pathEditMode="relative" rAng="0" ptsTypes="AA">
                                      <p:cBhvr>
                                        <p:cTn id="53" dur="700" spd="-100000" fill="hold"/>
                                        <p:tgtEl>
                                          <p:spTgt spid="17"/>
                                        </p:tgtEl>
                                        <p:attrNameLst>
                                          <p:attrName>ppt_x</p:attrName>
                                          <p:attrName>ppt_y</p:attrName>
                                        </p:attrNameLst>
                                      </p:cBhvr>
                                      <p:rCtr x="0" y="-12"/>
                                    </p:animMotion>
                                  </p:childTnLst>
                                </p:cTn>
                              </p:par>
                            </p:childTnLst>
                          </p:cTn>
                        </p:par>
                        <p:par>
                          <p:cTn id="54" fill="hold">
                            <p:stCondLst>
                              <p:cond delay="1400"/>
                            </p:stCondLst>
                            <p:childTnLst>
                              <p:par>
                                <p:cTn id="55" presetID="10" presetClass="entr" presetSubtype="0" fill="hold" grpId="0" nodeType="afterEffect">
                                  <p:stCondLst>
                                    <p:cond delay="0"/>
                                  </p:stCondLst>
                                  <p:childTnLst>
                                    <p:set>
                                      <p:cBhvr>
                                        <p:cTn id="56" dur="1" fill="hold">
                                          <p:stCondLst>
                                            <p:cond delay="0"/>
                                          </p:stCondLst>
                                        </p:cTn>
                                        <p:tgtEl>
                                          <p:spTgt spid="6"/>
                                        </p:tgtEl>
                                        <p:attrNameLst>
                                          <p:attrName>style.visibility</p:attrName>
                                        </p:attrNameLst>
                                      </p:cBhvr>
                                      <p:to>
                                        <p:strVal val="visible"/>
                                      </p:to>
                                    </p:set>
                                    <p:animEffect transition="in" filter="fade">
                                      <p:cBhvr>
                                        <p:cTn id="57" dur="700"/>
                                        <p:tgtEl>
                                          <p:spTgt spid="6"/>
                                        </p:tgtEl>
                                      </p:cBhvr>
                                    </p:animEffect>
                                  </p:childTnLst>
                                </p:cTn>
                              </p:par>
                              <p:par>
                                <p:cTn id="58" presetID="10" presetClass="entr" presetSubtype="0" fill="hold" grpId="0" nodeType="withEffect">
                                  <p:stCondLst>
                                    <p:cond delay="100"/>
                                  </p:stCondLst>
                                  <p:childTnLst>
                                    <p:set>
                                      <p:cBhvr>
                                        <p:cTn id="59" dur="1" fill="hold">
                                          <p:stCondLst>
                                            <p:cond delay="0"/>
                                          </p:stCondLst>
                                        </p:cTn>
                                        <p:tgtEl>
                                          <p:spTgt spid="4"/>
                                        </p:tgtEl>
                                        <p:attrNameLst>
                                          <p:attrName>style.visibility</p:attrName>
                                        </p:attrNameLst>
                                      </p:cBhvr>
                                      <p:to>
                                        <p:strVal val="visible"/>
                                      </p:to>
                                    </p:set>
                                    <p:animEffect transition="in" filter="fade">
                                      <p:cBhvr>
                                        <p:cTn id="60" dur="700"/>
                                        <p:tgtEl>
                                          <p:spTgt spid="4"/>
                                        </p:tgtEl>
                                      </p:cBhvr>
                                    </p:animEffect>
                                  </p:childTnLst>
                                </p:cTn>
                              </p:par>
                              <p:par>
                                <p:cTn id="61" presetID="10" presetClass="entr" presetSubtype="0" fill="hold" grpId="0" nodeType="withEffect">
                                  <p:stCondLst>
                                    <p:cond delay="200"/>
                                  </p:stCondLst>
                                  <p:childTnLst>
                                    <p:set>
                                      <p:cBhvr>
                                        <p:cTn id="62" dur="1" fill="hold">
                                          <p:stCondLst>
                                            <p:cond delay="0"/>
                                          </p:stCondLst>
                                        </p:cTn>
                                        <p:tgtEl>
                                          <p:spTgt spid="8"/>
                                        </p:tgtEl>
                                        <p:attrNameLst>
                                          <p:attrName>style.visibility</p:attrName>
                                        </p:attrNameLst>
                                      </p:cBhvr>
                                      <p:to>
                                        <p:strVal val="visible"/>
                                      </p:to>
                                    </p:set>
                                    <p:animEffect transition="in" filter="fade">
                                      <p:cBhvr>
                                        <p:cTn id="63" dur="700"/>
                                        <p:tgtEl>
                                          <p:spTgt spid="8"/>
                                        </p:tgtEl>
                                      </p:cBhvr>
                                    </p:animEffect>
                                  </p:childTnLst>
                                </p:cTn>
                              </p:par>
                              <p:par>
                                <p:cTn id="64" presetID="10" presetClass="entr" presetSubtype="0" fill="hold" grpId="0" nodeType="withEffect">
                                  <p:stCondLst>
                                    <p:cond delay="300"/>
                                  </p:stCondLst>
                                  <p:childTnLst>
                                    <p:set>
                                      <p:cBhvr>
                                        <p:cTn id="65" dur="1" fill="hold">
                                          <p:stCondLst>
                                            <p:cond delay="0"/>
                                          </p:stCondLst>
                                        </p:cTn>
                                        <p:tgtEl>
                                          <p:spTgt spid="5"/>
                                        </p:tgtEl>
                                        <p:attrNameLst>
                                          <p:attrName>style.visibility</p:attrName>
                                        </p:attrNameLst>
                                      </p:cBhvr>
                                      <p:to>
                                        <p:strVal val="visible"/>
                                      </p:to>
                                    </p:set>
                                    <p:animEffect transition="in" filter="fade">
                                      <p:cBhvr>
                                        <p:cTn id="66" dur="700"/>
                                        <p:tgtEl>
                                          <p:spTgt spid="5"/>
                                        </p:tgtEl>
                                      </p:cBhvr>
                                    </p:animEffect>
                                  </p:childTnLst>
                                </p:cTn>
                              </p:par>
                              <p:par>
                                <p:cTn id="67" presetID="10" presetClass="entr" presetSubtype="0" fill="hold" grpId="0" nodeType="withEffect">
                                  <p:stCondLst>
                                    <p:cond delay="400"/>
                                  </p:stCondLst>
                                  <p:childTnLst>
                                    <p:set>
                                      <p:cBhvr>
                                        <p:cTn id="68" dur="1" fill="hold">
                                          <p:stCondLst>
                                            <p:cond delay="0"/>
                                          </p:stCondLst>
                                        </p:cTn>
                                        <p:tgtEl>
                                          <p:spTgt spid="7"/>
                                        </p:tgtEl>
                                        <p:attrNameLst>
                                          <p:attrName>style.visibility</p:attrName>
                                        </p:attrNameLst>
                                      </p:cBhvr>
                                      <p:to>
                                        <p:strVal val="visible"/>
                                      </p:to>
                                    </p:set>
                                    <p:animEffect transition="in" filter="fade">
                                      <p:cBhvr>
                                        <p:cTn id="69" dur="7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9" grpId="1" animBg="1"/>
      <p:bldP spid="10" grpId="0" animBg="1"/>
      <p:bldP spid="10" grpId="1" animBg="1"/>
      <p:bldP spid="11" grpId="0" animBg="1"/>
      <p:bldP spid="11" grpId="1" animBg="1"/>
      <p:bldP spid="12" grpId="0" animBg="1"/>
      <p:bldP spid="12" grpId="1" animBg="1"/>
      <p:bldP spid="14" grpId="0" animBg="1"/>
      <p:bldP spid="14" grpId="1" animBg="1"/>
      <p:bldP spid="15" grpId="0" animBg="1"/>
      <p:bldP spid="15" grpId="1" animBg="1"/>
      <p:bldP spid="16" grpId="0" animBg="1"/>
      <p:bldP spid="16" grpId="1" animBg="1"/>
      <p:bldP spid="17" grpId="0" animBg="1"/>
      <p:bldP spid="17" grpId="1" animBg="1"/>
      <p:bldP spid="18" grpId="0" animBg="1"/>
      <p:bldP spid="18" grpId="1" animBg="1"/>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Closing Slide-red thank you">
    <p:spTree>
      <p:nvGrpSpPr>
        <p:cNvPr id="1" name=""/>
        <p:cNvGrpSpPr/>
        <p:nvPr/>
      </p:nvGrpSpPr>
      <p:grpSpPr>
        <a:xfrm>
          <a:off x="0" y="0"/>
          <a:ext cx="0" cy="0"/>
          <a:chOff x="0" y="0"/>
          <a:chExt cx="0" cy="0"/>
        </a:xfrm>
      </p:grpSpPr>
      <p:pic>
        <p:nvPicPr>
          <p:cNvPr id="18" name="Picture 17" descr="Complex_Gradient7.jpg"/>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0" y="0"/>
            <a:ext cx="9144000" cy="6858000"/>
          </a:xfrm>
          <a:prstGeom prst="rect">
            <a:avLst/>
          </a:prstGeom>
        </p:spPr>
      </p:pic>
      <p:sp>
        <p:nvSpPr>
          <p:cNvPr id="34" name="TextBox 33"/>
          <p:cNvSpPr txBox="1"/>
          <p:nvPr userDrawn="1"/>
        </p:nvSpPr>
        <p:spPr>
          <a:xfrm>
            <a:off x="644691" y="3060488"/>
            <a:ext cx="2437270" cy="646331"/>
          </a:xfrm>
          <a:prstGeom prst="rect">
            <a:avLst/>
          </a:prstGeom>
          <a:noFill/>
        </p:spPr>
        <p:txBody>
          <a:bodyPr wrap="none" rtlCol="0">
            <a:spAutoFit/>
          </a:bodyPr>
          <a:lstStyle/>
          <a:p>
            <a:r>
              <a:rPr lang="en-US" sz="3600" dirty="0" smtClean="0">
                <a:solidFill>
                  <a:srgbClr val="FFFFFF"/>
                </a:solidFill>
                <a:latin typeface="+mj-lt"/>
              </a:rPr>
              <a:t>Thank you.</a:t>
            </a:r>
            <a:endParaRPr lang="en-US" sz="3600" dirty="0">
              <a:solidFill>
                <a:srgbClr val="FFFFFF"/>
              </a:solidFill>
              <a:latin typeface="+mj-lt"/>
            </a:endParaRPr>
          </a:p>
        </p:txBody>
      </p:sp>
      <p:sp>
        <p:nvSpPr>
          <p:cNvPr id="19" name="Rectangle 18"/>
          <p:cNvSpPr>
            <a:spLocks noChangeArrowheads="1"/>
          </p:cNvSpPr>
          <p:nvPr/>
        </p:nvSpPr>
        <p:spPr bwMode="black">
          <a:xfrm>
            <a:off x="6312989" y="3708603"/>
            <a:ext cx="116616" cy="441827"/>
          </a:xfrm>
          <a:prstGeom prst="rect">
            <a:avLst/>
          </a:prstGeom>
          <a:solidFill>
            <a:schemeClr val="bg1"/>
          </a:solidFill>
          <a:ln w="9525">
            <a:noFill/>
            <a:miter lim="800000"/>
            <a:headEnd/>
            <a:tailEnd/>
          </a:ln>
        </p:spPr>
        <p:txBody>
          <a:bodyPr/>
          <a:lstStyle/>
          <a:p>
            <a:endParaRPr lang="en-US">
              <a:solidFill>
                <a:srgbClr val="0096D6"/>
              </a:solidFill>
              <a:latin typeface="+mj-lt"/>
            </a:endParaRPr>
          </a:p>
        </p:txBody>
      </p:sp>
      <p:sp>
        <p:nvSpPr>
          <p:cNvPr id="35" name="Freeform 34"/>
          <p:cNvSpPr>
            <a:spLocks/>
          </p:cNvSpPr>
          <p:nvPr/>
        </p:nvSpPr>
        <p:spPr bwMode="black">
          <a:xfrm>
            <a:off x="6992342" y="3697605"/>
            <a:ext cx="337642" cy="466297"/>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6" name="Freeform 35"/>
          <p:cNvSpPr>
            <a:spLocks/>
          </p:cNvSpPr>
          <p:nvPr userDrawn="1"/>
        </p:nvSpPr>
        <p:spPr bwMode="black">
          <a:xfrm>
            <a:off x="5824831" y="3697605"/>
            <a:ext cx="337642" cy="466297"/>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7" name="Freeform 36"/>
          <p:cNvSpPr>
            <a:spLocks noEditPoints="1"/>
          </p:cNvSpPr>
          <p:nvPr/>
        </p:nvSpPr>
        <p:spPr bwMode="black">
          <a:xfrm>
            <a:off x="7452023" y="3697605"/>
            <a:ext cx="463750" cy="466297"/>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solidFill>
            <a:schemeClr val="bg1"/>
          </a:solidFill>
          <a:ln w="9525">
            <a:noFill/>
            <a:round/>
            <a:headEnd/>
            <a:tailEnd/>
          </a:ln>
        </p:spPr>
        <p:txBody>
          <a:bodyPr/>
          <a:lstStyle/>
          <a:p>
            <a:endParaRPr lang="en-US">
              <a:solidFill>
                <a:srgbClr val="0096D6"/>
              </a:solidFill>
              <a:latin typeface="+mj-lt"/>
            </a:endParaRPr>
          </a:p>
        </p:txBody>
      </p:sp>
      <p:sp>
        <p:nvSpPr>
          <p:cNvPr id="38" name="Freeform 37"/>
          <p:cNvSpPr>
            <a:spLocks/>
          </p:cNvSpPr>
          <p:nvPr/>
        </p:nvSpPr>
        <p:spPr bwMode="black">
          <a:xfrm>
            <a:off x="6580117" y="3697605"/>
            <a:ext cx="302387" cy="466297"/>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39" name="Freeform 38"/>
          <p:cNvSpPr>
            <a:spLocks/>
          </p:cNvSpPr>
          <p:nvPr/>
        </p:nvSpPr>
        <p:spPr bwMode="black">
          <a:xfrm>
            <a:off x="5592955" y="3082440"/>
            <a:ext cx="109835" cy="227032"/>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0" name="Freeform 39"/>
          <p:cNvSpPr>
            <a:spLocks/>
          </p:cNvSpPr>
          <p:nvPr/>
        </p:nvSpPr>
        <p:spPr bwMode="black">
          <a:xfrm>
            <a:off x="5900764" y="2930180"/>
            <a:ext cx="109835" cy="379291"/>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1" name="Freeform 40"/>
          <p:cNvSpPr>
            <a:spLocks/>
          </p:cNvSpPr>
          <p:nvPr/>
        </p:nvSpPr>
        <p:spPr bwMode="black">
          <a:xfrm>
            <a:off x="6203154" y="2720822"/>
            <a:ext cx="109835" cy="698767"/>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2" name="Freeform 41"/>
          <p:cNvSpPr>
            <a:spLocks/>
          </p:cNvSpPr>
          <p:nvPr/>
        </p:nvSpPr>
        <p:spPr bwMode="black">
          <a:xfrm>
            <a:off x="6510963" y="2930181"/>
            <a:ext cx="109835" cy="379292"/>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3" name="Freeform 42"/>
          <p:cNvSpPr>
            <a:spLocks/>
          </p:cNvSpPr>
          <p:nvPr/>
        </p:nvSpPr>
        <p:spPr bwMode="black">
          <a:xfrm>
            <a:off x="6811994" y="3082440"/>
            <a:ext cx="116616" cy="227031"/>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4" name="Freeform 43"/>
          <p:cNvSpPr>
            <a:spLocks/>
          </p:cNvSpPr>
          <p:nvPr/>
        </p:nvSpPr>
        <p:spPr bwMode="black">
          <a:xfrm>
            <a:off x="7119806"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5" name="Freeform 44"/>
          <p:cNvSpPr>
            <a:spLocks/>
          </p:cNvSpPr>
          <p:nvPr/>
        </p:nvSpPr>
        <p:spPr bwMode="black">
          <a:xfrm>
            <a:off x="7427618" y="2720823"/>
            <a:ext cx="111191" cy="698766"/>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6" name="Freeform 45"/>
          <p:cNvSpPr>
            <a:spLocks/>
          </p:cNvSpPr>
          <p:nvPr/>
        </p:nvSpPr>
        <p:spPr bwMode="black">
          <a:xfrm>
            <a:off x="7730002" y="2930181"/>
            <a:ext cx="111191" cy="379290"/>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solidFill>
            <a:schemeClr val="bg1"/>
          </a:solidFill>
          <a:ln w="9525">
            <a:noFill/>
            <a:round/>
            <a:headEnd/>
            <a:tailEnd/>
          </a:ln>
        </p:spPr>
        <p:txBody>
          <a:bodyPr/>
          <a:lstStyle/>
          <a:p>
            <a:endParaRPr lang="en-US">
              <a:solidFill>
                <a:srgbClr val="0096D6"/>
              </a:solidFill>
              <a:latin typeface="+mj-lt"/>
            </a:endParaRPr>
          </a:p>
        </p:txBody>
      </p:sp>
      <p:sp>
        <p:nvSpPr>
          <p:cNvPr id="47" name="Freeform 46"/>
          <p:cNvSpPr>
            <a:spLocks/>
          </p:cNvSpPr>
          <p:nvPr/>
        </p:nvSpPr>
        <p:spPr bwMode="black">
          <a:xfrm>
            <a:off x="8037814" y="3082440"/>
            <a:ext cx="111191" cy="227031"/>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solidFill>
            <a:schemeClr val="bg1"/>
          </a:solidFill>
          <a:ln w="9525">
            <a:noFill/>
            <a:round/>
            <a:headEnd/>
            <a:tailEnd/>
          </a:ln>
        </p:spPr>
        <p:txBody>
          <a:bodyPr/>
          <a:lstStyle/>
          <a:p>
            <a:endParaRPr lang="en-US">
              <a:solidFill>
                <a:srgbClr val="0096D6"/>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700"/>
                                        <p:tgtEl>
                                          <p:spTgt spid="18"/>
                                        </p:tgtEl>
                                      </p:cBhvr>
                                    </p:animEffect>
                                  </p:childTnLst>
                                </p:cTn>
                              </p:par>
                            </p:childTnLst>
                          </p:cTn>
                        </p:par>
                        <p:par>
                          <p:cTn id="8" fill="hold">
                            <p:stCondLst>
                              <p:cond delay="700"/>
                            </p:stCondLst>
                            <p:childTnLst>
                              <p:par>
                                <p:cTn id="9" presetID="10" presetClass="entr" presetSubtype="0" fill="hold" grpId="0" nodeType="afterEffect">
                                  <p:stCondLst>
                                    <p:cond delay="0"/>
                                  </p:stCondLst>
                                  <p:iterate type="lt">
                                    <p:tmPct val="6250"/>
                                  </p:iterate>
                                  <p:childTnLst>
                                    <p:set>
                                      <p:cBhvr>
                                        <p:cTn id="10" dur="1" fill="hold">
                                          <p:stCondLst>
                                            <p:cond delay="0"/>
                                          </p:stCondLst>
                                        </p:cTn>
                                        <p:tgtEl>
                                          <p:spTgt spid="34"/>
                                        </p:tgtEl>
                                        <p:attrNameLst>
                                          <p:attrName>style.visibility</p:attrName>
                                        </p:attrNameLst>
                                      </p:cBhvr>
                                      <p:to>
                                        <p:strVal val="visible"/>
                                      </p:to>
                                    </p:set>
                                    <p:animEffect transition="in" filter="fade">
                                      <p:cBhvr>
                                        <p:cTn id="11" dur="1000"/>
                                        <p:tgtEl>
                                          <p:spTgt spid="34"/>
                                        </p:tgtEl>
                                      </p:cBhvr>
                                    </p:animEffect>
                                  </p:childTnLst>
                                </p:cTn>
                              </p:par>
                            </p:childTnLst>
                          </p:cTn>
                        </p:par>
                        <p:par>
                          <p:cTn id="12" fill="hold">
                            <p:stCondLst>
                              <p:cond delay="2200"/>
                            </p:stCondLst>
                            <p:childTnLst>
                              <p:par>
                                <p:cTn id="13" presetID="10" presetClass="entr" presetSubtype="0" fill="hold" grpId="1" nodeType="after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700"/>
                                        <p:tgtEl>
                                          <p:spTgt spid="39"/>
                                        </p:tgtEl>
                                      </p:cBhvr>
                                    </p:animEffect>
                                  </p:childTnLst>
                                </p:cTn>
                              </p:par>
                              <p:par>
                                <p:cTn id="16" presetID="10" presetClass="entr" presetSubtype="0" fill="hold" grpId="1" nodeType="withEffect">
                                  <p:stCondLst>
                                    <p:cond delay="0"/>
                                  </p:stCondLst>
                                  <p:childTnLst>
                                    <p:set>
                                      <p:cBhvr>
                                        <p:cTn id="17" dur="1" fill="hold">
                                          <p:stCondLst>
                                            <p:cond delay="0"/>
                                          </p:stCondLst>
                                        </p:cTn>
                                        <p:tgtEl>
                                          <p:spTgt spid="40"/>
                                        </p:tgtEl>
                                        <p:attrNameLst>
                                          <p:attrName>style.visibility</p:attrName>
                                        </p:attrNameLst>
                                      </p:cBhvr>
                                      <p:to>
                                        <p:strVal val="visible"/>
                                      </p:to>
                                    </p:set>
                                    <p:animEffect transition="in" filter="fade">
                                      <p:cBhvr>
                                        <p:cTn id="18" dur="700"/>
                                        <p:tgtEl>
                                          <p:spTgt spid="40"/>
                                        </p:tgtEl>
                                      </p:cBhvr>
                                    </p:animEffect>
                                  </p:childTnLst>
                                </p:cTn>
                              </p:par>
                              <p:par>
                                <p:cTn id="19" presetID="10" presetClass="entr" presetSubtype="0" fill="hold" grpId="1" nodeType="withEffect">
                                  <p:stCondLst>
                                    <p:cond delay="0"/>
                                  </p:stCondLst>
                                  <p:childTnLst>
                                    <p:set>
                                      <p:cBhvr>
                                        <p:cTn id="20" dur="1" fill="hold">
                                          <p:stCondLst>
                                            <p:cond delay="0"/>
                                          </p:stCondLst>
                                        </p:cTn>
                                        <p:tgtEl>
                                          <p:spTgt spid="41"/>
                                        </p:tgtEl>
                                        <p:attrNameLst>
                                          <p:attrName>style.visibility</p:attrName>
                                        </p:attrNameLst>
                                      </p:cBhvr>
                                      <p:to>
                                        <p:strVal val="visible"/>
                                      </p:to>
                                    </p:set>
                                    <p:animEffect transition="in" filter="fade">
                                      <p:cBhvr>
                                        <p:cTn id="21" dur="700"/>
                                        <p:tgtEl>
                                          <p:spTgt spid="41"/>
                                        </p:tgtEl>
                                      </p:cBhvr>
                                    </p:animEffect>
                                  </p:childTnLst>
                                </p:cTn>
                              </p:par>
                              <p:par>
                                <p:cTn id="22" presetID="10" presetClass="entr" presetSubtype="0" fill="hold" grpId="1" nodeType="withEffect">
                                  <p:stCondLst>
                                    <p:cond delay="0"/>
                                  </p:stCondLst>
                                  <p:childTnLst>
                                    <p:set>
                                      <p:cBhvr>
                                        <p:cTn id="23" dur="1" fill="hold">
                                          <p:stCondLst>
                                            <p:cond delay="0"/>
                                          </p:stCondLst>
                                        </p:cTn>
                                        <p:tgtEl>
                                          <p:spTgt spid="42"/>
                                        </p:tgtEl>
                                        <p:attrNameLst>
                                          <p:attrName>style.visibility</p:attrName>
                                        </p:attrNameLst>
                                      </p:cBhvr>
                                      <p:to>
                                        <p:strVal val="visible"/>
                                      </p:to>
                                    </p:set>
                                    <p:animEffect transition="in" filter="fade">
                                      <p:cBhvr>
                                        <p:cTn id="24" dur="700"/>
                                        <p:tgtEl>
                                          <p:spTgt spid="42"/>
                                        </p:tgtEl>
                                      </p:cBhvr>
                                    </p:animEffect>
                                  </p:childTnLst>
                                </p:cTn>
                              </p:par>
                              <p:par>
                                <p:cTn id="25" presetID="10" presetClass="entr" presetSubtype="0" fill="hold" grpId="1" nodeType="with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fade">
                                      <p:cBhvr>
                                        <p:cTn id="27" dur="700"/>
                                        <p:tgtEl>
                                          <p:spTgt spid="43"/>
                                        </p:tgtEl>
                                      </p:cBhvr>
                                    </p:animEffect>
                                  </p:childTnLst>
                                </p:cTn>
                              </p:par>
                              <p:par>
                                <p:cTn id="28" presetID="10" presetClass="entr" presetSubtype="0" fill="hold" grpId="1" nodeType="withEffect">
                                  <p:stCondLst>
                                    <p:cond delay="0"/>
                                  </p:stCondLst>
                                  <p:childTnLst>
                                    <p:set>
                                      <p:cBhvr>
                                        <p:cTn id="29" dur="1" fill="hold">
                                          <p:stCondLst>
                                            <p:cond delay="0"/>
                                          </p:stCondLst>
                                        </p:cTn>
                                        <p:tgtEl>
                                          <p:spTgt spid="44"/>
                                        </p:tgtEl>
                                        <p:attrNameLst>
                                          <p:attrName>style.visibility</p:attrName>
                                        </p:attrNameLst>
                                      </p:cBhvr>
                                      <p:to>
                                        <p:strVal val="visible"/>
                                      </p:to>
                                    </p:set>
                                    <p:animEffect transition="in" filter="fade">
                                      <p:cBhvr>
                                        <p:cTn id="30" dur="700"/>
                                        <p:tgtEl>
                                          <p:spTgt spid="44"/>
                                        </p:tgtEl>
                                      </p:cBhvr>
                                    </p:animEffect>
                                  </p:childTnLst>
                                </p:cTn>
                              </p:par>
                              <p:par>
                                <p:cTn id="31" presetID="10" presetClass="entr" presetSubtype="0" fill="hold" grpId="1" nodeType="withEffect">
                                  <p:stCondLst>
                                    <p:cond delay="0"/>
                                  </p:stCondLst>
                                  <p:childTnLst>
                                    <p:set>
                                      <p:cBhvr>
                                        <p:cTn id="32" dur="1" fill="hold">
                                          <p:stCondLst>
                                            <p:cond delay="0"/>
                                          </p:stCondLst>
                                        </p:cTn>
                                        <p:tgtEl>
                                          <p:spTgt spid="45"/>
                                        </p:tgtEl>
                                        <p:attrNameLst>
                                          <p:attrName>style.visibility</p:attrName>
                                        </p:attrNameLst>
                                      </p:cBhvr>
                                      <p:to>
                                        <p:strVal val="visible"/>
                                      </p:to>
                                    </p:set>
                                    <p:animEffect transition="in" filter="fade">
                                      <p:cBhvr>
                                        <p:cTn id="33" dur="700"/>
                                        <p:tgtEl>
                                          <p:spTgt spid="45"/>
                                        </p:tgtEl>
                                      </p:cBhvr>
                                    </p:animEffect>
                                  </p:childTnLst>
                                </p:cTn>
                              </p:par>
                              <p:par>
                                <p:cTn id="34" presetID="10" presetClass="entr" presetSubtype="0" fill="hold" grpId="1" nodeType="withEffect">
                                  <p:stCondLst>
                                    <p:cond delay="0"/>
                                  </p:stCondLst>
                                  <p:childTnLst>
                                    <p:set>
                                      <p:cBhvr>
                                        <p:cTn id="35" dur="1" fill="hold">
                                          <p:stCondLst>
                                            <p:cond delay="0"/>
                                          </p:stCondLst>
                                        </p:cTn>
                                        <p:tgtEl>
                                          <p:spTgt spid="46"/>
                                        </p:tgtEl>
                                        <p:attrNameLst>
                                          <p:attrName>style.visibility</p:attrName>
                                        </p:attrNameLst>
                                      </p:cBhvr>
                                      <p:to>
                                        <p:strVal val="visible"/>
                                      </p:to>
                                    </p:set>
                                    <p:animEffect transition="in" filter="fade">
                                      <p:cBhvr>
                                        <p:cTn id="36" dur="700"/>
                                        <p:tgtEl>
                                          <p:spTgt spid="46"/>
                                        </p:tgtEl>
                                      </p:cBhvr>
                                    </p:animEffect>
                                  </p:childTnLst>
                                </p:cTn>
                              </p:par>
                              <p:par>
                                <p:cTn id="37" presetID="10" presetClass="entr" presetSubtype="0" fill="hold" grpId="1" nodeType="withEffect">
                                  <p:stCondLst>
                                    <p:cond delay="0"/>
                                  </p:stCondLst>
                                  <p:childTnLst>
                                    <p:set>
                                      <p:cBhvr>
                                        <p:cTn id="38" dur="1" fill="hold">
                                          <p:stCondLst>
                                            <p:cond delay="0"/>
                                          </p:stCondLst>
                                        </p:cTn>
                                        <p:tgtEl>
                                          <p:spTgt spid="47"/>
                                        </p:tgtEl>
                                        <p:attrNameLst>
                                          <p:attrName>style.visibility</p:attrName>
                                        </p:attrNameLst>
                                      </p:cBhvr>
                                      <p:to>
                                        <p:strVal val="visible"/>
                                      </p:to>
                                    </p:set>
                                    <p:animEffect transition="in" filter="fade">
                                      <p:cBhvr>
                                        <p:cTn id="39" dur="700"/>
                                        <p:tgtEl>
                                          <p:spTgt spid="47"/>
                                        </p:tgtEl>
                                      </p:cBhvr>
                                    </p:animEffect>
                                  </p:childTnLst>
                                </p:cTn>
                              </p:par>
                              <p:par>
                                <p:cTn id="40" presetID="42" presetClass="path" presetSubtype="0" accel="50000" decel="50000" fill="hold" grpId="0" nodeType="withEffect">
                                  <p:stCondLst>
                                    <p:cond delay="0"/>
                                  </p:stCondLst>
                                  <p:childTnLst>
                                    <p:animMotion origin="layout" path="M -4.72222E-6 3.7037E-7 L -4.72222E-6 0.09143 " pathEditMode="relative" rAng="0" ptsTypes="AA">
                                      <p:cBhvr>
                                        <p:cTn id="41" dur="700" spd="-100000" fill="hold"/>
                                        <p:tgtEl>
                                          <p:spTgt spid="39"/>
                                        </p:tgtEl>
                                        <p:attrNameLst>
                                          <p:attrName>ppt_x</p:attrName>
                                          <p:attrName>ppt_y</p:attrName>
                                        </p:attrNameLst>
                                      </p:cBhvr>
                                      <p:rCtr x="0" y="46"/>
                                    </p:animMotion>
                                  </p:childTnLst>
                                </p:cTn>
                              </p:par>
                              <p:par>
                                <p:cTn id="42" presetID="42" presetClass="path" presetSubtype="0" accel="50000" decel="50000" fill="hold" grpId="0" nodeType="withEffect">
                                  <p:stCondLst>
                                    <p:cond delay="0"/>
                                  </p:stCondLst>
                                  <p:childTnLst>
                                    <p:animMotion origin="layout" path="M 5E-6 3.7037E-6 L 5E-6 0.11157 " pathEditMode="relative" rAng="0" ptsTypes="AA">
                                      <p:cBhvr>
                                        <p:cTn id="43" dur="700" spd="-100000" fill="hold"/>
                                        <p:tgtEl>
                                          <p:spTgt spid="41"/>
                                        </p:tgtEl>
                                        <p:attrNameLst>
                                          <p:attrName>ppt_x</p:attrName>
                                          <p:attrName>ppt_y</p:attrName>
                                        </p:attrNameLst>
                                      </p:cBhvr>
                                      <p:rCtr x="0" y="56"/>
                                    </p:animMotion>
                                  </p:childTnLst>
                                </p:cTn>
                              </p:par>
                              <p:par>
                                <p:cTn id="44" presetID="42" presetClass="path" presetSubtype="0" accel="50000" decel="50000" fill="hold" grpId="0" nodeType="withEffect">
                                  <p:stCondLst>
                                    <p:cond delay="0"/>
                                  </p:stCondLst>
                                  <p:childTnLst>
                                    <p:animMotion origin="layout" path="M 4.72222E-6 4.81481E-6 L 4.72222E-6 0.09143 " pathEditMode="relative" rAng="0" ptsTypes="AA">
                                      <p:cBhvr>
                                        <p:cTn id="45" dur="700" spd="-100000" fill="hold"/>
                                        <p:tgtEl>
                                          <p:spTgt spid="43"/>
                                        </p:tgtEl>
                                        <p:attrNameLst>
                                          <p:attrName>ppt_x</p:attrName>
                                          <p:attrName>ppt_y</p:attrName>
                                        </p:attrNameLst>
                                      </p:cBhvr>
                                      <p:rCtr x="0" y="46"/>
                                    </p:animMotion>
                                  </p:childTnLst>
                                </p:cTn>
                              </p:par>
                              <p:par>
                                <p:cTn id="46" presetID="42" presetClass="path" presetSubtype="0" accel="50000" decel="50000" fill="hold" grpId="0" nodeType="withEffect">
                                  <p:stCondLst>
                                    <p:cond delay="0"/>
                                  </p:stCondLst>
                                  <p:childTnLst>
                                    <p:animMotion origin="layout" path="M -2.77778E-6 3.7037E-6 L -2.77778E-6 0.11157 " pathEditMode="relative" rAng="0" ptsTypes="AA">
                                      <p:cBhvr>
                                        <p:cTn id="47" dur="700" spd="-100000" fill="hold"/>
                                        <p:tgtEl>
                                          <p:spTgt spid="45"/>
                                        </p:tgtEl>
                                        <p:attrNameLst>
                                          <p:attrName>ppt_x</p:attrName>
                                          <p:attrName>ppt_y</p:attrName>
                                        </p:attrNameLst>
                                      </p:cBhvr>
                                      <p:rCtr x="0" y="56"/>
                                    </p:animMotion>
                                  </p:childTnLst>
                                </p:cTn>
                              </p:par>
                              <p:par>
                                <p:cTn id="48" presetID="42" presetClass="path" presetSubtype="0" accel="50000" decel="50000" fill="hold" grpId="0" nodeType="withEffect">
                                  <p:stCondLst>
                                    <p:cond delay="0"/>
                                  </p:stCondLst>
                                  <p:childTnLst>
                                    <p:animMotion origin="layout" path="M 5.55556E-7 4.81481E-6 L 5.55556E-7 0.09143 " pathEditMode="relative" rAng="0" ptsTypes="AA">
                                      <p:cBhvr>
                                        <p:cTn id="49" dur="700" spd="-100000" fill="hold"/>
                                        <p:tgtEl>
                                          <p:spTgt spid="47"/>
                                        </p:tgtEl>
                                        <p:attrNameLst>
                                          <p:attrName>ppt_x</p:attrName>
                                          <p:attrName>ppt_y</p:attrName>
                                        </p:attrNameLst>
                                      </p:cBhvr>
                                      <p:rCtr x="0" y="46"/>
                                    </p:animMotion>
                                  </p:childTnLst>
                                </p:cTn>
                              </p:par>
                              <p:par>
                                <p:cTn id="50" presetID="64" presetClass="path" presetSubtype="0" accel="50000" decel="50000" fill="hold" grpId="0" nodeType="withEffect">
                                  <p:stCondLst>
                                    <p:cond delay="0"/>
                                  </p:stCondLst>
                                  <p:childTnLst>
                                    <p:animMotion origin="layout" path="M 4.72222E-6 3.33333E-6 L 4.72222E-6 -0.10764 " pathEditMode="relative" rAng="0" ptsTypes="AA">
                                      <p:cBhvr>
                                        <p:cTn id="51" dur="700" spd="-100000" fill="hold"/>
                                        <p:tgtEl>
                                          <p:spTgt spid="40"/>
                                        </p:tgtEl>
                                        <p:attrNameLst>
                                          <p:attrName>ppt_x</p:attrName>
                                          <p:attrName>ppt_y</p:attrName>
                                        </p:attrNameLst>
                                      </p:cBhvr>
                                      <p:rCtr x="0" y="-54"/>
                                    </p:animMotion>
                                  </p:childTnLst>
                                </p:cTn>
                              </p:par>
                              <p:par>
                                <p:cTn id="52" presetID="64" presetClass="path" presetSubtype="0" accel="50000" decel="50000" fill="hold" grpId="0" nodeType="withEffect">
                                  <p:stCondLst>
                                    <p:cond delay="0"/>
                                  </p:stCondLst>
                                  <p:childTnLst>
                                    <p:animMotion origin="layout" path="M 4.44444E-6 3.33333E-6 L 4.44444E-6 -0.10764 " pathEditMode="relative" rAng="0" ptsTypes="AA">
                                      <p:cBhvr>
                                        <p:cTn id="53" dur="700" spd="-100000" fill="hold"/>
                                        <p:tgtEl>
                                          <p:spTgt spid="42"/>
                                        </p:tgtEl>
                                        <p:attrNameLst>
                                          <p:attrName>ppt_x</p:attrName>
                                          <p:attrName>ppt_y</p:attrName>
                                        </p:attrNameLst>
                                      </p:cBhvr>
                                      <p:rCtr x="0" y="-54"/>
                                    </p:animMotion>
                                  </p:childTnLst>
                                </p:cTn>
                              </p:par>
                              <p:par>
                                <p:cTn id="54" presetID="64" presetClass="path" presetSubtype="0" accel="50000" decel="50000" fill="hold" grpId="0" nodeType="withEffect">
                                  <p:stCondLst>
                                    <p:cond delay="0"/>
                                  </p:stCondLst>
                                  <p:childTnLst>
                                    <p:animMotion origin="layout" path="M -2.22222E-6 3.33333E-6 L -2.22222E-6 -0.10764 " pathEditMode="relative" rAng="0" ptsTypes="AA">
                                      <p:cBhvr>
                                        <p:cTn id="55" dur="700" spd="-100000" fill="hold"/>
                                        <p:tgtEl>
                                          <p:spTgt spid="44"/>
                                        </p:tgtEl>
                                        <p:attrNameLst>
                                          <p:attrName>ppt_x</p:attrName>
                                          <p:attrName>ppt_y</p:attrName>
                                        </p:attrNameLst>
                                      </p:cBhvr>
                                      <p:rCtr x="0" y="-54"/>
                                    </p:animMotion>
                                  </p:childTnLst>
                                </p:cTn>
                              </p:par>
                              <p:par>
                                <p:cTn id="56" presetID="64" presetClass="path" presetSubtype="0" accel="50000" decel="50000" fill="hold" grpId="0" nodeType="withEffect">
                                  <p:stCondLst>
                                    <p:cond delay="0"/>
                                  </p:stCondLst>
                                  <p:childTnLst>
                                    <p:animMotion origin="layout" path="M 1.11111E-6 3.33333E-6 L 1.11111E-6 -0.10764 " pathEditMode="relative" rAng="0" ptsTypes="AA">
                                      <p:cBhvr>
                                        <p:cTn id="57" dur="700" spd="-100000" fill="hold"/>
                                        <p:tgtEl>
                                          <p:spTgt spid="46"/>
                                        </p:tgtEl>
                                        <p:attrNameLst>
                                          <p:attrName>ppt_x</p:attrName>
                                          <p:attrName>ppt_y</p:attrName>
                                        </p:attrNameLst>
                                      </p:cBhvr>
                                      <p:rCtr x="0" y="-54"/>
                                    </p:animMotion>
                                  </p:childTnLst>
                                </p:cTn>
                              </p:par>
                            </p:childTnLst>
                          </p:cTn>
                        </p:par>
                        <p:par>
                          <p:cTn id="58" fill="hold">
                            <p:stCondLst>
                              <p:cond delay="2900"/>
                            </p:stCondLst>
                            <p:childTnLst>
                              <p:par>
                                <p:cTn id="59" presetID="10" presetClass="entr" presetSubtype="0" fill="hold" grpId="0" nodeType="afterEffect">
                                  <p:stCondLst>
                                    <p:cond delay="0"/>
                                  </p:stCondLst>
                                  <p:childTnLst>
                                    <p:set>
                                      <p:cBhvr>
                                        <p:cTn id="60" dur="1" fill="hold">
                                          <p:stCondLst>
                                            <p:cond delay="0"/>
                                          </p:stCondLst>
                                        </p:cTn>
                                        <p:tgtEl>
                                          <p:spTgt spid="36"/>
                                        </p:tgtEl>
                                        <p:attrNameLst>
                                          <p:attrName>style.visibility</p:attrName>
                                        </p:attrNameLst>
                                      </p:cBhvr>
                                      <p:to>
                                        <p:strVal val="visible"/>
                                      </p:to>
                                    </p:set>
                                    <p:animEffect transition="in" filter="fade">
                                      <p:cBhvr>
                                        <p:cTn id="61" dur="700"/>
                                        <p:tgtEl>
                                          <p:spTgt spid="36"/>
                                        </p:tgtEl>
                                      </p:cBhvr>
                                    </p:animEffect>
                                  </p:childTnLst>
                                </p:cTn>
                              </p:par>
                              <p:par>
                                <p:cTn id="62" presetID="10" presetClass="entr" presetSubtype="0" fill="hold" nodeType="withEffect">
                                  <p:stCondLst>
                                    <p:cond delay="100"/>
                                  </p:stCondLst>
                                  <p:childTnLst>
                                    <p:set>
                                      <p:cBhvr>
                                        <p:cTn id="63" dur="1" fill="hold">
                                          <p:stCondLst>
                                            <p:cond delay="0"/>
                                          </p:stCondLst>
                                        </p:cTn>
                                        <p:tgtEl>
                                          <p:spTgt spid="19"/>
                                        </p:tgtEl>
                                        <p:attrNameLst>
                                          <p:attrName>style.visibility</p:attrName>
                                        </p:attrNameLst>
                                      </p:cBhvr>
                                      <p:to>
                                        <p:strVal val="visible"/>
                                      </p:to>
                                    </p:set>
                                    <p:animEffect transition="in" filter="fade">
                                      <p:cBhvr>
                                        <p:cTn id="64" dur="700"/>
                                        <p:tgtEl>
                                          <p:spTgt spid="19"/>
                                        </p:tgtEl>
                                      </p:cBhvr>
                                    </p:animEffect>
                                  </p:childTnLst>
                                </p:cTn>
                              </p:par>
                              <p:par>
                                <p:cTn id="65" presetID="10" presetClass="entr" presetSubtype="0" fill="hold" nodeType="withEffect">
                                  <p:stCondLst>
                                    <p:cond delay="200"/>
                                  </p:stCondLst>
                                  <p:childTnLst>
                                    <p:set>
                                      <p:cBhvr>
                                        <p:cTn id="66" dur="1" fill="hold">
                                          <p:stCondLst>
                                            <p:cond delay="0"/>
                                          </p:stCondLst>
                                        </p:cTn>
                                        <p:tgtEl>
                                          <p:spTgt spid="38"/>
                                        </p:tgtEl>
                                        <p:attrNameLst>
                                          <p:attrName>style.visibility</p:attrName>
                                        </p:attrNameLst>
                                      </p:cBhvr>
                                      <p:to>
                                        <p:strVal val="visible"/>
                                      </p:to>
                                    </p:set>
                                    <p:animEffect transition="in" filter="fade">
                                      <p:cBhvr>
                                        <p:cTn id="67" dur="700"/>
                                        <p:tgtEl>
                                          <p:spTgt spid="38"/>
                                        </p:tgtEl>
                                      </p:cBhvr>
                                    </p:animEffect>
                                  </p:childTnLst>
                                </p:cTn>
                              </p:par>
                              <p:par>
                                <p:cTn id="68" presetID="10" presetClass="entr" presetSubtype="0" fill="hold" nodeType="withEffect">
                                  <p:stCondLst>
                                    <p:cond delay="300"/>
                                  </p:stCondLst>
                                  <p:childTnLst>
                                    <p:set>
                                      <p:cBhvr>
                                        <p:cTn id="69" dur="1" fill="hold">
                                          <p:stCondLst>
                                            <p:cond delay="0"/>
                                          </p:stCondLst>
                                        </p:cTn>
                                        <p:tgtEl>
                                          <p:spTgt spid="35"/>
                                        </p:tgtEl>
                                        <p:attrNameLst>
                                          <p:attrName>style.visibility</p:attrName>
                                        </p:attrNameLst>
                                      </p:cBhvr>
                                      <p:to>
                                        <p:strVal val="visible"/>
                                      </p:to>
                                    </p:set>
                                    <p:animEffect transition="in" filter="fade">
                                      <p:cBhvr>
                                        <p:cTn id="70" dur="700"/>
                                        <p:tgtEl>
                                          <p:spTgt spid="35"/>
                                        </p:tgtEl>
                                      </p:cBhvr>
                                    </p:animEffect>
                                  </p:childTnLst>
                                </p:cTn>
                              </p:par>
                              <p:par>
                                <p:cTn id="71" presetID="10" presetClass="entr" presetSubtype="0" fill="hold" nodeType="withEffect">
                                  <p:stCondLst>
                                    <p:cond delay="400"/>
                                  </p:stCondLst>
                                  <p:childTnLst>
                                    <p:set>
                                      <p:cBhvr>
                                        <p:cTn id="72" dur="1" fill="hold">
                                          <p:stCondLst>
                                            <p:cond delay="0"/>
                                          </p:stCondLst>
                                        </p:cTn>
                                        <p:tgtEl>
                                          <p:spTgt spid="37"/>
                                        </p:tgtEl>
                                        <p:attrNameLst>
                                          <p:attrName>style.visibility</p:attrName>
                                        </p:attrNameLst>
                                      </p:cBhvr>
                                      <p:to>
                                        <p:strVal val="visible"/>
                                      </p:to>
                                    </p:set>
                                    <p:animEffect transition="in" filter="fade">
                                      <p:cBhvr>
                                        <p:cTn id="73" dur="7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p:bldP spid="36" grpId="0" animBg="1"/>
      <p:bldP spid="39" grpId="0" animBg="1"/>
      <p:bldP spid="39" grpId="1" animBg="1"/>
      <p:bldP spid="40" grpId="0" animBg="1"/>
      <p:bldP spid="40" grpId="1" animBg="1"/>
      <p:bldP spid="41" grpId="0" animBg="1"/>
      <p:bldP spid="41" grpId="1" animBg="1"/>
      <p:bldP spid="42" grpId="0" animBg="1"/>
      <p:bldP spid="42" grpId="1" animBg="1"/>
      <p:bldP spid="43" grpId="0" animBg="1"/>
      <p:bldP spid="43" grpId="1" animBg="1"/>
      <p:bldP spid="44" grpId="0" animBg="1"/>
      <p:bldP spid="44" grpId="1" animBg="1"/>
      <p:bldP spid="45" grpId="0" animBg="1"/>
      <p:bldP spid="45" grpId="1" animBg="1"/>
      <p:bldP spid="46" grpId="0" animBg="1"/>
      <p:bldP spid="46" grpId="1" animBg="1"/>
      <p:bldP spid="47" grpId="0" animBg="1"/>
      <p:bldP spid="47" grpId="1" animBg="1"/>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4_Title Slide Gradient">
    <p:spTree>
      <p:nvGrpSpPr>
        <p:cNvPr id="1" name=""/>
        <p:cNvGrpSpPr/>
        <p:nvPr/>
      </p:nvGrpSpPr>
      <p:grpSpPr>
        <a:xfrm>
          <a:off x="0" y="0"/>
          <a:ext cx="0" cy="0"/>
          <a:chOff x="0" y="0"/>
          <a:chExt cx="0" cy="0"/>
        </a:xfrm>
      </p:grpSpPr>
      <p:grpSp>
        <p:nvGrpSpPr>
          <p:cNvPr id="6" name="Group 30"/>
          <p:cNvGrpSpPr>
            <a:grpSpLocks/>
          </p:cNvGrpSpPr>
          <p:nvPr userDrawn="1"/>
        </p:nvGrpSpPr>
        <p:grpSpPr bwMode="auto">
          <a:xfrm>
            <a:off x="-12700" y="-2055813"/>
            <a:ext cx="9847263" cy="19378613"/>
            <a:chOff x="-12700" y="-2056029"/>
            <a:chExt cx="9847891" cy="19379146"/>
          </a:xfrm>
        </p:grpSpPr>
        <p:pic>
          <p:nvPicPr>
            <p:cNvPr id="7" name="Picture 2" descr="C:\Documents and Settings\contractor\Desktop\Blue_Green_Gradient.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2700" y="0"/>
              <a:ext cx="91567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ounded Rectangle 7"/>
            <p:cNvSpPr/>
            <p:nvPr userDrawn="1"/>
          </p:nvSpPr>
          <p:spPr>
            <a:xfrm>
              <a:off x="1824155" y="3308282"/>
              <a:ext cx="1728897" cy="14014835"/>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atin typeface="+mj-lt"/>
              </a:endParaRPr>
            </a:p>
          </p:txBody>
        </p:sp>
        <p:sp>
          <p:nvSpPr>
            <p:cNvPr id="9" name="Rounded Rectangle 8"/>
            <p:cNvSpPr/>
            <p:nvPr userDrawn="1"/>
          </p:nvSpPr>
          <p:spPr>
            <a:xfrm>
              <a:off x="1" y="1236538"/>
              <a:ext cx="1730485" cy="8148861"/>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atin typeface="+mj-lt"/>
              </a:endParaRPr>
            </a:p>
          </p:txBody>
        </p:sp>
        <p:sp>
          <p:nvSpPr>
            <p:cNvPr id="10" name="Rounded Rectangle 9"/>
            <p:cNvSpPr/>
            <p:nvPr userDrawn="1"/>
          </p:nvSpPr>
          <p:spPr>
            <a:xfrm rot="10800000">
              <a:off x="1014479" y="4248107"/>
              <a:ext cx="1728897" cy="8148862"/>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atin typeface="+mj-lt"/>
              </a:endParaRPr>
            </a:p>
          </p:txBody>
        </p:sp>
        <p:sp>
          <p:nvSpPr>
            <p:cNvPr id="11" name="Rounded Rectangle 10"/>
            <p:cNvSpPr/>
            <p:nvPr userDrawn="1"/>
          </p:nvSpPr>
          <p:spPr>
            <a:xfrm>
              <a:off x="6585371" y="-2056029"/>
              <a:ext cx="1730485" cy="8148862"/>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atin typeface="+mj-lt"/>
              </a:endParaRPr>
            </a:p>
          </p:txBody>
        </p:sp>
        <p:sp>
          <p:nvSpPr>
            <p:cNvPr id="12" name="Rounded Rectangle 11"/>
            <p:cNvSpPr/>
            <p:nvPr userDrawn="1"/>
          </p:nvSpPr>
          <p:spPr>
            <a:xfrm>
              <a:off x="8104706" y="2784392"/>
              <a:ext cx="1730485" cy="8147274"/>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atin typeface="+mj-lt"/>
              </a:endParaRPr>
            </a:p>
          </p:txBody>
        </p:sp>
        <p:sp>
          <p:nvSpPr>
            <p:cNvPr id="13" name="Rounded Rectangle 12"/>
            <p:cNvSpPr/>
            <p:nvPr userDrawn="1"/>
          </p:nvSpPr>
          <p:spPr>
            <a:xfrm rot="10800000">
              <a:off x="3035494" y="174470"/>
              <a:ext cx="1730485" cy="8148862"/>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latin typeface="+mj-lt"/>
              </a:endParaRPr>
            </a:p>
          </p:txBody>
        </p:sp>
      </p:grpSp>
      <p:sp>
        <p:nvSpPr>
          <p:cNvPr id="14" name="Rectangle 5"/>
          <p:cNvSpPr>
            <a:spLocks noChangeArrowheads="1"/>
          </p:cNvSpPr>
          <p:nvPr userDrawn="1"/>
        </p:nvSpPr>
        <p:spPr bwMode="ltGray">
          <a:xfrm>
            <a:off x="7764463" y="6584950"/>
            <a:ext cx="811212"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2124" tIns="41061" rIns="82124" bIns="41061" anchor="b">
            <a:spAutoFit/>
          </a:bodyPr>
          <a:lstStyle/>
          <a:p>
            <a:pPr algn="r" defTabSz="814388"/>
            <a:r>
              <a:rPr lang="en-US" sz="600">
                <a:solidFill>
                  <a:schemeClr val="bg2"/>
                </a:solidFill>
              </a:rPr>
              <a:t>Cisco Confidential</a:t>
            </a:r>
          </a:p>
        </p:txBody>
      </p:sp>
      <p:sp>
        <p:nvSpPr>
          <p:cNvPr id="15" name="Rectangle 4"/>
          <p:cNvSpPr>
            <a:spLocks noChangeArrowheads="1"/>
          </p:cNvSpPr>
          <p:nvPr userDrawn="1"/>
        </p:nvSpPr>
        <p:spPr bwMode="ltGray">
          <a:xfrm>
            <a:off x="250825" y="6586538"/>
            <a:ext cx="3421063" cy="17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124" tIns="41061" rIns="82124" bIns="41061" anchor="b">
            <a:spAutoFit/>
          </a:bodyPr>
          <a:lstStyle/>
          <a:p>
            <a:pPr defTabSz="814388"/>
            <a:r>
              <a:rPr lang="en-US" sz="600">
                <a:solidFill>
                  <a:srgbClr val="FFFFFF"/>
                </a:solidFill>
              </a:rPr>
              <a:t>© 2010 Cisco and/or its affiliates. All rights reserved.</a:t>
            </a:r>
          </a:p>
        </p:txBody>
      </p:sp>
      <p:sp>
        <p:nvSpPr>
          <p:cNvPr id="16" name="Rectangle 7"/>
          <p:cNvSpPr>
            <a:spLocks noChangeArrowheads="1"/>
          </p:cNvSpPr>
          <p:nvPr userDrawn="1"/>
        </p:nvSpPr>
        <p:spPr bwMode="ltGray">
          <a:xfrm>
            <a:off x="8640763" y="6580188"/>
            <a:ext cx="260350" cy="17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lIns="82124" tIns="41061" rIns="82124" bIns="41061" anchor="b">
            <a:spAutoFit/>
          </a:bodyPr>
          <a:lstStyle/>
          <a:p>
            <a:pPr algn="r" defTabSz="814388"/>
            <a:fld id="{1142DCC6-016F-4A9C-91DC-6E1DAB7AB154}" type="slidenum">
              <a:rPr lang="en-US" sz="600">
                <a:solidFill>
                  <a:schemeClr val="bg1"/>
                </a:solidFill>
              </a:rPr>
              <a:pPr algn="r" defTabSz="814388"/>
              <a:t>‹#›</a:t>
            </a:fld>
            <a:endParaRPr lang="en-US" sz="600">
              <a:solidFill>
                <a:schemeClr val="bg1"/>
              </a:solidFill>
            </a:endParaRPr>
          </a:p>
        </p:txBody>
      </p:sp>
      <p:grpSp>
        <p:nvGrpSpPr>
          <p:cNvPr id="17" name="Group 38"/>
          <p:cNvGrpSpPr/>
          <p:nvPr userDrawn="1"/>
        </p:nvGrpSpPr>
        <p:grpSpPr>
          <a:xfrm>
            <a:off x="341314" y="311151"/>
            <a:ext cx="829170" cy="438358"/>
            <a:chOff x="609600" y="528537"/>
            <a:chExt cx="1444734" cy="763789"/>
          </a:xfrm>
          <a:solidFill>
            <a:schemeClr val="bg1"/>
          </a:solidFill>
        </p:grpSpPr>
        <p:sp>
          <p:nvSpPr>
            <p:cNvPr id="18" name="Rectangle 17"/>
            <p:cNvSpPr>
              <a:spLocks noChangeArrowheads="1"/>
            </p:cNvSpPr>
            <p:nvPr/>
          </p:nvSpPr>
          <p:spPr bwMode="black">
            <a:xfrm>
              <a:off x="1016578" y="1035681"/>
              <a:ext cx="65914" cy="249730"/>
            </a:xfrm>
            <a:prstGeom prst="rect">
              <a:avLst/>
            </a:prstGeom>
            <a:grpFill/>
            <a:ln w="9525">
              <a:noFill/>
              <a:miter lim="800000"/>
              <a:headEnd/>
              <a:tailEnd/>
            </a:ln>
          </p:spPr>
          <p:txBody>
            <a:bodyPr/>
            <a:lstStyle/>
            <a:p>
              <a:pPr fontAlgn="auto">
                <a:spcBef>
                  <a:spcPts val="0"/>
                </a:spcBef>
                <a:spcAft>
                  <a:spcPts val="0"/>
                </a:spcAft>
                <a:defRPr/>
              </a:pPr>
              <a:endParaRPr lang="en-US" dirty="0">
                <a:latin typeface="+mj-lt"/>
                <a:cs typeface="+mn-cs"/>
              </a:endParaRPr>
            </a:p>
          </p:txBody>
        </p:sp>
        <p:sp>
          <p:nvSpPr>
            <p:cNvPr id="19" name="Freeform 18"/>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pPr fontAlgn="auto">
                <a:spcBef>
                  <a:spcPts val="0"/>
                </a:spcBef>
                <a:spcAft>
                  <a:spcPts val="0"/>
                </a:spcAft>
                <a:defRPr/>
              </a:pPr>
              <a:endParaRPr lang="en-US" dirty="0">
                <a:latin typeface="+mj-lt"/>
                <a:cs typeface="+mn-cs"/>
              </a:endParaRPr>
            </a:p>
          </p:txBody>
        </p:sp>
        <p:sp>
          <p:nvSpPr>
            <p:cNvPr id="20" name="Freeform 19"/>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pPr fontAlgn="auto">
                <a:spcBef>
                  <a:spcPts val="0"/>
                </a:spcBef>
                <a:spcAft>
                  <a:spcPts val="0"/>
                </a:spcAft>
                <a:defRPr/>
              </a:pPr>
              <a:endParaRPr lang="en-US" dirty="0">
                <a:latin typeface="+mj-lt"/>
                <a:cs typeface="+mn-cs"/>
              </a:endParaRPr>
            </a:p>
          </p:txBody>
        </p:sp>
        <p:sp>
          <p:nvSpPr>
            <p:cNvPr id="21" name="Freeform 20"/>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pPr fontAlgn="auto">
                <a:spcBef>
                  <a:spcPts val="0"/>
                </a:spcBef>
                <a:spcAft>
                  <a:spcPts val="0"/>
                </a:spcAft>
                <a:defRPr/>
              </a:pPr>
              <a:endParaRPr lang="en-US" dirty="0">
                <a:latin typeface="+mj-lt"/>
                <a:cs typeface="+mn-cs"/>
              </a:endParaRPr>
            </a:p>
          </p:txBody>
        </p:sp>
        <p:sp>
          <p:nvSpPr>
            <p:cNvPr id="22" name="Freeform 21"/>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pPr fontAlgn="auto">
                <a:spcBef>
                  <a:spcPts val="0"/>
                </a:spcBef>
                <a:spcAft>
                  <a:spcPts val="0"/>
                </a:spcAft>
                <a:defRPr/>
              </a:pPr>
              <a:endParaRPr lang="en-US" dirty="0">
                <a:latin typeface="+mj-lt"/>
                <a:cs typeface="+mn-cs"/>
              </a:endParaRPr>
            </a:p>
          </p:txBody>
        </p:sp>
        <p:sp>
          <p:nvSpPr>
            <p:cNvPr id="23" name="Freeform 22"/>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pPr fontAlgn="auto">
                <a:spcBef>
                  <a:spcPts val="0"/>
                </a:spcBef>
                <a:spcAft>
                  <a:spcPts val="0"/>
                </a:spcAft>
                <a:defRPr/>
              </a:pPr>
              <a:endParaRPr lang="en-US" dirty="0">
                <a:latin typeface="+mj-lt"/>
                <a:cs typeface="+mn-cs"/>
              </a:endParaRPr>
            </a:p>
          </p:txBody>
        </p:sp>
        <p:sp>
          <p:nvSpPr>
            <p:cNvPr id="24" name="Freeform 23"/>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pPr fontAlgn="auto">
                <a:spcBef>
                  <a:spcPts val="0"/>
                </a:spcBef>
                <a:spcAft>
                  <a:spcPts val="0"/>
                </a:spcAft>
                <a:defRPr/>
              </a:pPr>
              <a:endParaRPr lang="en-US" dirty="0">
                <a:latin typeface="+mj-lt"/>
                <a:cs typeface="+mn-cs"/>
              </a:endParaRPr>
            </a:p>
          </p:txBody>
        </p:sp>
        <p:sp>
          <p:nvSpPr>
            <p:cNvPr id="25" name="Freeform 24"/>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pPr fontAlgn="auto">
                <a:spcBef>
                  <a:spcPts val="0"/>
                </a:spcBef>
                <a:spcAft>
                  <a:spcPts val="0"/>
                </a:spcAft>
                <a:defRPr/>
              </a:pPr>
              <a:endParaRPr lang="en-US" dirty="0">
                <a:latin typeface="+mj-lt"/>
                <a:cs typeface="+mn-cs"/>
              </a:endParaRPr>
            </a:p>
          </p:txBody>
        </p:sp>
        <p:sp>
          <p:nvSpPr>
            <p:cNvPr id="26" name="Freeform 25"/>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pPr fontAlgn="auto">
                <a:spcBef>
                  <a:spcPts val="0"/>
                </a:spcBef>
                <a:spcAft>
                  <a:spcPts val="0"/>
                </a:spcAft>
                <a:defRPr/>
              </a:pPr>
              <a:endParaRPr lang="en-US" dirty="0">
                <a:latin typeface="+mj-lt"/>
                <a:cs typeface="+mn-cs"/>
              </a:endParaRPr>
            </a:p>
          </p:txBody>
        </p:sp>
        <p:sp>
          <p:nvSpPr>
            <p:cNvPr id="27" name="Freeform 26"/>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pPr fontAlgn="auto">
                <a:spcBef>
                  <a:spcPts val="0"/>
                </a:spcBef>
                <a:spcAft>
                  <a:spcPts val="0"/>
                </a:spcAft>
                <a:defRPr/>
              </a:pPr>
              <a:endParaRPr lang="en-US" dirty="0">
                <a:latin typeface="+mj-lt"/>
                <a:cs typeface="+mn-cs"/>
              </a:endParaRPr>
            </a:p>
          </p:txBody>
        </p:sp>
        <p:sp>
          <p:nvSpPr>
            <p:cNvPr id="28" name="Freeform 27"/>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pPr fontAlgn="auto">
                <a:spcBef>
                  <a:spcPts val="0"/>
                </a:spcBef>
                <a:spcAft>
                  <a:spcPts val="0"/>
                </a:spcAft>
                <a:defRPr/>
              </a:pPr>
              <a:endParaRPr lang="en-US" dirty="0">
                <a:latin typeface="+mj-lt"/>
                <a:cs typeface="+mn-cs"/>
              </a:endParaRPr>
            </a:p>
          </p:txBody>
        </p:sp>
        <p:sp>
          <p:nvSpPr>
            <p:cNvPr id="29" name="Freeform 28"/>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pPr fontAlgn="auto">
                <a:spcBef>
                  <a:spcPts val="0"/>
                </a:spcBef>
                <a:spcAft>
                  <a:spcPts val="0"/>
                </a:spcAft>
                <a:defRPr/>
              </a:pPr>
              <a:endParaRPr lang="en-US" dirty="0">
                <a:latin typeface="+mj-lt"/>
                <a:cs typeface="+mn-cs"/>
              </a:endParaRPr>
            </a:p>
          </p:txBody>
        </p:sp>
        <p:sp>
          <p:nvSpPr>
            <p:cNvPr id="30" name="Freeform 29"/>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pPr fontAlgn="auto">
                <a:spcBef>
                  <a:spcPts val="0"/>
                </a:spcBef>
                <a:spcAft>
                  <a:spcPts val="0"/>
                </a:spcAft>
                <a:defRPr/>
              </a:pPr>
              <a:endParaRPr lang="en-US" dirty="0">
                <a:latin typeface="+mj-lt"/>
                <a:cs typeface="+mn-cs"/>
              </a:endParaRPr>
            </a:p>
          </p:txBody>
        </p:sp>
        <p:sp>
          <p:nvSpPr>
            <p:cNvPr id="31" name="Freeform 30"/>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pPr fontAlgn="auto">
                <a:spcBef>
                  <a:spcPts val="0"/>
                </a:spcBef>
                <a:spcAft>
                  <a:spcPts val="0"/>
                </a:spcAft>
                <a:defRPr/>
              </a:pPr>
              <a:endParaRPr lang="en-US" dirty="0">
                <a:latin typeface="+mj-lt"/>
                <a:cs typeface="+mn-cs"/>
              </a:endParaRPr>
            </a:p>
          </p:txBody>
        </p:sp>
      </p:grpSp>
      <p:sp>
        <p:nvSpPr>
          <p:cNvPr id="2" name="Title 1"/>
          <p:cNvSpPr>
            <a:spLocks noGrp="1"/>
          </p:cNvSpPr>
          <p:nvPr>
            <p:ph type="ctrTitle"/>
          </p:nvPr>
        </p:nvSpPr>
        <p:spPr>
          <a:xfrm>
            <a:off x="221393" y="1236689"/>
            <a:ext cx="8112125" cy="2918779"/>
          </a:xfrm>
        </p:spPr>
        <p:txBody>
          <a:bodyPr/>
          <a:lstStyle>
            <a:lvl1pPr>
              <a:lnSpc>
                <a:spcPct val="90000"/>
              </a:lnSpc>
              <a:defRPr lang="en-US" sz="5400" b="0" kern="1200" spc="-200" baseline="0" dirty="0">
                <a:solidFill>
                  <a:schemeClr val="bg1"/>
                </a:solidFill>
                <a:latin typeface="+mj-lt"/>
                <a:ea typeface="+mj-ea"/>
                <a:cs typeface="+mj-cs"/>
              </a:defRPr>
            </a:lvl1pPr>
          </a:lstStyle>
          <a:p>
            <a:r>
              <a:rPr lang="en-US" smtClean="0"/>
              <a:t>Click to edit Master title style</a:t>
            </a:r>
            <a:endParaRPr lang="en-US" dirty="0"/>
          </a:p>
        </p:txBody>
      </p:sp>
      <p:sp>
        <p:nvSpPr>
          <p:cNvPr id="3" name="Subtitle 2"/>
          <p:cNvSpPr>
            <a:spLocks noGrp="1"/>
          </p:cNvSpPr>
          <p:nvPr>
            <p:ph type="subTitle" idx="1"/>
          </p:nvPr>
        </p:nvSpPr>
        <p:spPr>
          <a:xfrm>
            <a:off x="236383" y="4464068"/>
            <a:ext cx="8112126" cy="384175"/>
          </a:xfrm>
        </p:spPr>
        <p:txBody>
          <a:bodyPr anchor="b">
            <a:noAutofit/>
          </a:bodyPr>
          <a:lstStyle>
            <a:lvl1pPr marL="0" indent="0" algn="l">
              <a:buNone/>
              <a:defRPr lang="en-US" sz="2000" b="0" kern="1200" dirty="0">
                <a:solidFill>
                  <a:schemeClr val="bg1"/>
                </a:solidFill>
                <a:latin typeface="+mj-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1" name="Text Placeholder 40"/>
          <p:cNvSpPr>
            <a:spLocks noGrp="1"/>
          </p:cNvSpPr>
          <p:nvPr>
            <p:ph type="body" sz="quarter" idx="10"/>
          </p:nvPr>
        </p:nvSpPr>
        <p:spPr>
          <a:xfrm>
            <a:off x="236383" y="4768852"/>
            <a:ext cx="8097838" cy="384175"/>
          </a:xfrm>
        </p:spPr>
        <p:txBody>
          <a:bodyPr/>
          <a:lstStyle>
            <a:lvl1pPr marL="0" indent="0">
              <a:buFontTx/>
              <a:buNone/>
              <a:defRPr lang="en-US" sz="1800" b="0" kern="1200" dirty="0">
                <a:solidFill>
                  <a:schemeClr val="bg1"/>
                </a:solidFill>
                <a:latin typeface="+mj-lt"/>
                <a:ea typeface="+mn-ea"/>
                <a:cs typeface="+mn-cs"/>
              </a:defRPr>
            </a:lvl1pPr>
            <a:lvl2pPr marL="0" indent="0">
              <a:buFontTx/>
              <a:buNone/>
              <a:defRPr lang="en-US" sz="2000" kern="1200" dirty="0" smtClean="0">
                <a:solidFill>
                  <a:schemeClr val="bg1"/>
                </a:solidFill>
                <a:latin typeface="+mj-lt"/>
                <a:ea typeface="+mn-ea"/>
                <a:cs typeface="+mn-cs"/>
              </a:defRPr>
            </a:lvl2pPr>
            <a:lvl3pPr marL="0" indent="0">
              <a:buFontTx/>
              <a:buNone/>
              <a:defRPr lang="en-US" sz="2000" kern="1200" dirty="0" smtClean="0">
                <a:solidFill>
                  <a:schemeClr val="bg1"/>
                </a:solidFill>
                <a:latin typeface="+mj-lt"/>
                <a:ea typeface="+mn-ea"/>
                <a:cs typeface="+mn-cs"/>
              </a:defRPr>
            </a:lvl3pPr>
            <a:lvl4pPr marL="0" indent="0">
              <a:buFontTx/>
              <a:buNone/>
              <a:defRPr lang="en-US" sz="2000" kern="1200" dirty="0" smtClean="0">
                <a:solidFill>
                  <a:schemeClr val="bg1"/>
                </a:solidFill>
                <a:latin typeface="+mj-lt"/>
                <a:ea typeface="+mn-ea"/>
                <a:cs typeface="+mn-cs"/>
              </a:defRPr>
            </a:lvl4pPr>
            <a:lvl5pPr marL="0" indent="0">
              <a:buFontTx/>
              <a:buNone/>
              <a:defRPr lang="en-US" sz="2000" kern="1200" dirty="0" smtClean="0">
                <a:solidFill>
                  <a:schemeClr val="bg1"/>
                </a:solidFill>
                <a:latin typeface="+mj-lt"/>
                <a:ea typeface="+mn-ea"/>
                <a:cs typeface="+mn-cs"/>
              </a:defRPr>
            </a:lvl5pPr>
          </a:lstStyle>
          <a:p>
            <a:pPr lvl="0"/>
            <a:r>
              <a:rPr lang="en-US" smtClean="0"/>
              <a:t>Click to edit Master text styles</a:t>
            </a:r>
          </a:p>
        </p:txBody>
      </p:sp>
      <p:sp>
        <p:nvSpPr>
          <p:cNvPr id="44" name="Text Placeholder 43"/>
          <p:cNvSpPr>
            <a:spLocks noGrp="1"/>
          </p:cNvSpPr>
          <p:nvPr>
            <p:ph type="body" sz="quarter" idx="11"/>
          </p:nvPr>
        </p:nvSpPr>
        <p:spPr>
          <a:xfrm>
            <a:off x="236538" y="5232770"/>
            <a:ext cx="8112125" cy="384175"/>
          </a:xfrm>
        </p:spPr>
        <p:txBody>
          <a:bodyPr/>
          <a:lstStyle>
            <a:lvl1pPr marL="0" indent="0">
              <a:buFontTx/>
              <a:buNone/>
              <a:defRPr lang="en-US" sz="1400" b="0" kern="1200" dirty="0">
                <a:solidFill>
                  <a:schemeClr val="bg1"/>
                </a:solidFill>
                <a:latin typeface="+mj-lt"/>
                <a:ea typeface="+mn-ea"/>
                <a:cs typeface="+mn-cs"/>
              </a:defRPr>
            </a:lvl1pPr>
            <a:lvl2pPr>
              <a:defRPr lang="en-US" sz="2000" kern="1200" dirty="0" smtClean="0">
                <a:solidFill>
                  <a:schemeClr val="bg1"/>
                </a:solidFill>
                <a:latin typeface="+mj-lt"/>
                <a:ea typeface="+mn-ea"/>
                <a:cs typeface="+mn-cs"/>
              </a:defRPr>
            </a:lvl2pPr>
            <a:lvl3pPr>
              <a:defRPr lang="en-US" sz="2000" kern="1200" dirty="0" smtClean="0">
                <a:solidFill>
                  <a:schemeClr val="bg1"/>
                </a:solidFill>
                <a:latin typeface="+mj-lt"/>
                <a:ea typeface="+mn-ea"/>
                <a:cs typeface="+mn-cs"/>
              </a:defRPr>
            </a:lvl3pPr>
            <a:lvl4pPr>
              <a:defRPr lang="en-US" sz="2000" kern="1200" dirty="0" smtClean="0">
                <a:solidFill>
                  <a:schemeClr val="bg1"/>
                </a:solidFill>
                <a:latin typeface="+mj-lt"/>
                <a:ea typeface="+mn-ea"/>
                <a:cs typeface="+mn-cs"/>
              </a:defRPr>
            </a:lvl4pPr>
            <a:lvl5pPr>
              <a:defRPr lang="en-US" sz="2000" kern="1200" dirty="0" smtClean="0">
                <a:solidFill>
                  <a:schemeClr val="bg1"/>
                </a:solidFill>
                <a:latin typeface="+mj-lt"/>
                <a:ea typeface="+mn-ea"/>
                <a:cs typeface="+mn-cs"/>
              </a:defRPr>
            </a:lvl5pPr>
          </a:lstStyle>
          <a:p>
            <a:pPr lvl="0"/>
            <a:r>
              <a:rPr lang="en-US" smtClean="0"/>
              <a:t>Click to edit Master text styles</a:t>
            </a:r>
          </a:p>
        </p:txBody>
      </p:sp>
    </p:spTree>
    <p:extLst>
      <p:ext uri="{BB962C8B-B14F-4D97-AF65-F5344CB8AC3E}">
        <p14:creationId xmlns:p14="http://schemas.microsoft.com/office/powerpoint/2010/main" val="2855251783"/>
      </p:ext>
    </p:extLst>
  </p:cSld>
  <p:clrMapOvr>
    <a:masterClrMapping/>
  </p:clrMapOvr>
  <p:transition xmlns:p14="http://schemas.microsoft.com/office/powerpoint/2010/main">
    <p:wipe dir="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pt-BR" smtClean="0"/>
              <a:t>Click to edit Master title style</a:t>
            </a:r>
            <a:endParaRPr lang="en-US"/>
          </a:p>
        </p:txBody>
      </p:sp>
      <p:sp>
        <p:nvSpPr>
          <p:cNvPr id="3" name="Content Placeholder 2"/>
          <p:cNvSpPr>
            <a:spLocks noGrp="1"/>
          </p:cNvSpPr>
          <p:nvPr>
            <p:ph idx="1"/>
          </p:nvPr>
        </p:nvSpPr>
        <p:spPr/>
        <p:txBody>
          <a:bodyPr/>
          <a:lstStyle/>
          <a:p>
            <a:pPr lvl="0"/>
            <a:r>
              <a:rPr lang="pt-BR" smtClean="0"/>
              <a:t>Click to edit Master text styles</a:t>
            </a:r>
          </a:p>
          <a:p>
            <a:pPr lvl="1"/>
            <a:r>
              <a:rPr lang="pt-BR" smtClean="0"/>
              <a:t>Second level</a:t>
            </a:r>
          </a:p>
          <a:p>
            <a:pPr lvl="2"/>
            <a:r>
              <a:rPr lang="pt-BR" smtClean="0"/>
              <a:t>Third level</a:t>
            </a:r>
          </a:p>
          <a:p>
            <a:pPr lvl="3"/>
            <a:r>
              <a:rPr lang="pt-BR" smtClean="0"/>
              <a:t>Fourth level</a:t>
            </a:r>
          </a:p>
          <a:p>
            <a:pPr lvl="4"/>
            <a:r>
              <a:rPr lang="pt-BR" smtClean="0"/>
              <a:t>Fifth level</a:t>
            </a:r>
            <a:endParaRPr lang="en-US"/>
          </a:p>
        </p:txBody>
      </p:sp>
    </p:spTree>
    <p:extLst>
      <p:ext uri="{BB962C8B-B14F-4D97-AF65-F5344CB8AC3E}">
        <p14:creationId xmlns:p14="http://schemas.microsoft.com/office/powerpoint/2010/main" val="3299675403"/>
      </p:ext>
    </p:extLst>
  </p:cSld>
  <p:clrMapOvr>
    <a:masterClrMapping/>
  </p:clrMapOvr>
  <p:transition xmlns:p14="http://schemas.microsoft.com/office/powerpoint/2010/main">
    <p:wipe dir="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1CB43512-A81E-4B03-B526-8D5CC5E3CFC9}" type="datetimeFigureOut">
              <a:rPr lang="en-US" smtClean="0"/>
              <a:pPr/>
              <a:t>7/10/12</a:t>
            </a:fld>
            <a:endParaRPr lang="en-US" dirty="0"/>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70BE3F38-026C-4C51-AE46-EA571A8EC5B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1_Title Slide solid gradient_static">
    <p:spTree>
      <p:nvGrpSpPr>
        <p:cNvPr id="1" name=""/>
        <p:cNvGrpSpPr/>
        <p:nvPr/>
      </p:nvGrpSpPr>
      <p:grpSpPr>
        <a:xfrm>
          <a:off x="0" y="0"/>
          <a:ext cx="0" cy="0"/>
          <a:chOff x="0" y="0"/>
          <a:chExt cx="0" cy="0"/>
        </a:xfrm>
      </p:grpSpPr>
      <p:pic>
        <p:nvPicPr>
          <p:cNvPr id="35" name="Picture 2" descr="C:\Documents and Settings\contractor\Desktop\Blue_Green_Gradient.png"/>
          <p:cNvPicPr>
            <a:picLocks noChangeAspect="1" noChangeArrowheads="1"/>
          </p:cNvPicPr>
          <p:nvPr userDrawn="1"/>
        </p:nvPicPr>
        <p:blipFill>
          <a:blip r:embed="rId2" cstate="print">
            <a:extLst>
              <a:ext uri="{28A0092B-C50C-407E-A947-70E740481C1C}">
                <a14:useLocalDpi xmlns:a14="http://schemas.microsoft.com/office/drawing/2010/main"/>
              </a:ext>
            </a:extLst>
          </a:blip>
          <a:srcRect/>
          <a:stretch>
            <a:fillRect/>
          </a:stretch>
        </p:blipFill>
        <p:spPr bwMode="auto">
          <a:xfrm>
            <a:off x="-12700" y="0"/>
            <a:ext cx="9156700" cy="6858000"/>
          </a:xfrm>
          <a:prstGeom prst="rect">
            <a:avLst/>
          </a:prstGeom>
          <a:noFill/>
        </p:spPr>
      </p:pic>
      <p:sp>
        <p:nvSpPr>
          <p:cNvPr id="37" name="Rounded Rectangle 36"/>
          <p:cNvSpPr/>
          <p:nvPr userDrawn="1"/>
        </p:nvSpPr>
        <p:spPr>
          <a:xfrm>
            <a:off x="1823499" y="3308943"/>
            <a:ext cx="1729740" cy="14014174"/>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userDrawn="1"/>
        </p:nvSpPr>
        <p:spPr>
          <a:xfrm>
            <a:off x="0" y="1236689"/>
            <a:ext cx="1729740" cy="8148430"/>
          </a:xfrm>
          <a:prstGeom prst="roundRect">
            <a:avLst>
              <a:gd name="adj" fmla="val 50000"/>
            </a:avLst>
          </a:prstGeom>
          <a:gradFill flip="none" rotWithShape="1">
            <a:gsLst>
              <a:gs pos="0">
                <a:schemeClr val="accent1">
                  <a:shade val="30000"/>
                  <a:satMod val="115000"/>
                  <a:alpha val="18000"/>
                </a:scheme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9" name="Rounded Rectangle 38"/>
          <p:cNvSpPr/>
          <p:nvPr userDrawn="1"/>
        </p:nvSpPr>
        <p:spPr>
          <a:xfrm rot="10800000">
            <a:off x="1013791" y="4248605"/>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j-lt"/>
              <a:ea typeface="+mn-ea"/>
              <a:cs typeface="+mn-cs"/>
            </a:endParaRPr>
          </a:p>
        </p:txBody>
      </p:sp>
      <p:sp>
        <p:nvSpPr>
          <p:cNvPr id="40" name="Rounded Rectangle 39"/>
          <p:cNvSpPr/>
          <p:nvPr userDrawn="1"/>
        </p:nvSpPr>
        <p:spPr>
          <a:xfrm>
            <a:off x="6585483" y="-2056029"/>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1" name="Rounded Rectangle 40"/>
          <p:cNvSpPr/>
          <p:nvPr userDrawn="1"/>
        </p:nvSpPr>
        <p:spPr>
          <a:xfrm>
            <a:off x="8105451" y="2783785"/>
            <a:ext cx="1729740" cy="8148430"/>
          </a:xfrm>
          <a:prstGeom prst="roundRect">
            <a:avLst>
              <a:gd name="adj" fmla="val 50000"/>
            </a:avLst>
          </a:prstGeom>
          <a:gradFill flip="none" rotWithShape="1">
            <a:gsLst>
              <a:gs pos="0">
                <a:schemeClr val="accent4">
                  <a:lumMod val="75000"/>
                  <a:alpha val="28000"/>
                </a:schemeClr>
              </a:gs>
              <a:gs pos="100000">
                <a:schemeClr val="accent4">
                  <a:lumMod val="75000"/>
                  <a:alpha val="29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2" name="Rounded Rectangle 41"/>
          <p:cNvSpPr/>
          <p:nvPr userDrawn="1"/>
        </p:nvSpPr>
        <p:spPr>
          <a:xfrm rot="10800000">
            <a:off x="3036073" y="174390"/>
            <a:ext cx="1729740" cy="8148430"/>
          </a:xfrm>
          <a:prstGeom prst="roundRect">
            <a:avLst>
              <a:gd name="adj" fmla="val 50000"/>
            </a:avLst>
          </a:prstGeom>
          <a:gradFill flip="none" rotWithShape="1">
            <a:gsLst>
              <a:gs pos="0">
                <a:srgbClr val="057550">
                  <a:alpha val="46000"/>
                </a:srgbClr>
              </a:gs>
              <a:gs pos="100000">
                <a:schemeClr val="accent1">
                  <a:shade val="100000"/>
                  <a:satMod val="115000"/>
                  <a:alpha val="2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 name="Title 1"/>
          <p:cNvSpPr>
            <a:spLocks noGrp="1"/>
          </p:cNvSpPr>
          <p:nvPr>
            <p:ph type="ctrTitle" hasCustomPrompt="1"/>
          </p:nvPr>
        </p:nvSpPr>
        <p:spPr>
          <a:xfrm>
            <a:off x="221393" y="1236689"/>
            <a:ext cx="8112125" cy="2918779"/>
          </a:xfrm>
        </p:spPr>
        <p:txBody>
          <a:bodyPr/>
          <a:lstStyle>
            <a:lvl1pPr>
              <a:lnSpc>
                <a:spcPct val="90000"/>
              </a:lnSpc>
              <a:defRPr sz="6000" b="0" spc="-200" baseline="0">
                <a:solidFill>
                  <a:schemeClr val="bg1"/>
                </a:solidFill>
                <a:latin typeface="+mj-lt"/>
              </a:defRPr>
            </a:lvl1pPr>
          </a:lstStyle>
          <a:p>
            <a:r>
              <a:rPr lang="en-US" dirty="0" smtClean="0"/>
              <a:t>Presentation Title Goes Here</a:t>
            </a:r>
            <a:endParaRPr lang="en-US" dirty="0"/>
          </a:p>
        </p:txBody>
      </p:sp>
      <p:grpSp>
        <p:nvGrpSpPr>
          <p:cNvPr id="4" name="Group 38"/>
          <p:cNvGrpSpPr/>
          <p:nvPr/>
        </p:nvGrpSpPr>
        <p:grpSpPr>
          <a:xfrm>
            <a:off x="341314" y="311151"/>
            <a:ext cx="829170" cy="438358"/>
            <a:chOff x="609600" y="528537"/>
            <a:chExt cx="1444734" cy="763789"/>
          </a:xfrm>
          <a:solidFill>
            <a:schemeClr val="bg1"/>
          </a:solidFill>
        </p:grpSpPr>
        <p:sp>
          <p:nvSpPr>
            <p:cNvPr id="64" name="Rectangle 63"/>
            <p:cNvSpPr>
              <a:spLocks noChangeArrowheads="1"/>
            </p:cNvSpPr>
            <p:nvPr/>
          </p:nvSpPr>
          <p:spPr bwMode="black">
            <a:xfrm>
              <a:off x="1016578" y="1035681"/>
              <a:ext cx="65914" cy="249730"/>
            </a:xfrm>
            <a:prstGeom prst="rect">
              <a:avLst/>
            </a:prstGeom>
            <a:grpFill/>
            <a:ln w="9525">
              <a:noFill/>
              <a:miter lim="800000"/>
              <a:headEnd/>
              <a:tailEnd/>
            </a:ln>
          </p:spPr>
          <p:txBody>
            <a:bodyPr/>
            <a:lstStyle/>
            <a:p>
              <a:endParaRPr lang="en-US">
                <a:latin typeface="+mj-lt"/>
              </a:endParaRPr>
            </a:p>
          </p:txBody>
        </p:sp>
        <p:sp>
          <p:nvSpPr>
            <p:cNvPr id="65" name="Freeform 64"/>
            <p:cNvSpPr>
              <a:spLocks/>
            </p:cNvSpPr>
            <p:nvPr/>
          </p:nvSpPr>
          <p:spPr bwMode="black">
            <a:xfrm>
              <a:off x="1400563" y="1028765"/>
              <a:ext cx="190843" cy="263561"/>
            </a:xfrm>
            <a:custGeom>
              <a:avLst/>
              <a:gdLst/>
              <a:ahLst/>
              <a:cxnLst>
                <a:cxn ang="0">
                  <a:pos x="58" y="24"/>
                </a:cxn>
                <a:cxn ang="0">
                  <a:pos x="42" y="20"/>
                </a:cxn>
                <a:cxn ang="0">
                  <a:pos x="21" y="40"/>
                </a:cxn>
                <a:cxn ang="0">
                  <a:pos x="42" y="60"/>
                </a:cxn>
                <a:cxn ang="0">
                  <a:pos x="58" y="56"/>
                </a:cxn>
                <a:cxn ang="0">
                  <a:pos x="58" y="77"/>
                </a:cxn>
                <a:cxn ang="0">
                  <a:pos x="41" y="80"/>
                </a:cxn>
                <a:cxn ang="0">
                  <a:pos x="0" y="40"/>
                </a:cxn>
                <a:cxn ang="0">
                  <a:pos x="41" y="0"/>
                </a:cxn>
                <a:cxn ang="0">
                  <a:pos x="58" y="3"/>
                </a:cxn>
                <a:cxn ang="0">
                  <a:pos x="58" y="24"/>
                </a:cxn>
              </a:cxnLst>
              <a:rect l="0" t="0" r="r" b="b"/>
              <a:pathLst>
                <a:path w="58" h="80">
                  <a:moveTo>
                    <a:pt x="58" y="24"/>
                  </a:moveTo>
                  <a:cubicBezTo>
                    <a:pt x="58" y="23"/>
                    <a:pt x="51" y="20"/>
                    <a:pt x="42" y="20"/>
                  </a:cubicBezTo>
                  <a:cubicBezTo>
                    <a:pt x="30" y="20"/>
                    <a:pt x="21" y="28"/>
                    <a:pt x="21" y="40"/>
                  </a:cubicBezTo>
                  <a:cubicBezTo>
                    <a:pt x="21" y="51"/>
                    <a:pt x="29" y="60"/>
                    <a:pt x="42" y="60"/>
                  </a:cubicBezTo>
                  <a:cubicBezTo>
                    <a:pt x="51" y="60"/>
                    <a:pt x="57" y="57"/>
                    <a:pt x="58" y="56"/>
                  </a:cubicBezTo>
                  <a:cubicBezTo>
                    <a:pt x="58" y="77"/>
                    <a:pt x="58" y="77"/>
                    <a:pt x="58" y="77"/>
                  </a:cubicBezTo>
                  <a:cubicBezTo>
                    <a:pt x="56" y="78"/>
                    <a:pt x="49" y="80"/>
                    <a:pt x="41" y="80"/>
                  </a:cubicBezTo>
                  <a:cubicBezTo>
                    <a:pt x="19" y="80"/>
                    <a:pt x="0" y="65"/>
                    <a:pt x="0" y="40"/>
                  </a:cubicBezTo>
                  <a:cubicBezTo>
                    <a:pt x="0" y="17"/>
                    <a:pt x="17" y="0"/>
                    <a:pt x="41" y="0"/>
                  </a:cubicBezTo>
                  <a:cubicBezTo>
                    <a:pt x="50" y="0"/>
                    <a:pt x="56" y="3"/>
                    <a:pt x="58" y="3"/>
                  </a:cubicBezTo>
                  <a:lnTo>
                    <a:pt x="58" y="24"/>
                  </a:lnTo>
                  <a:close/>
                </a:path>
              </a:pathLst>
            </a:custGeom>
            <a:grpFill/>
            <a:ln w="9525">
              <a:noFill/>
              <a:round/>
              <a:headEnd/>
              <a:tailEnd/>
            </a:ln>
          </p:spPr>
          <p:txBody>
            <a:bodyPr/>
            <a:lstStyle/>
            <a:p>
              <a:endParaRPr lang="en-US">
                <a:latin typeface="+mj-lt"/>
              </a:endParaRPr>
            </a:p>
          </p:txBody>
        </p:sp>
        <p:sp>
          <p:nvSpPr>
            <p:cNvPr id="66" name="Freeform 65"/>
            <p:cNvSpPr>
              <a:spLocks/>
            </p:cNvSpPr>
            <p:nvPr/>
          </p:nvSpPr>
          <p:spPr bwMode="black">
            <a:xfrm>
              <a:off x="740661" y="1028765"/>
              <a:ext cx="190843" cy="263561"/>
            </a:xfrm>
            <a:custGeom>
              <a:avLst/>
              <a:gdLst/>
              <a:ahLst/>
              <a:cxnLst>
                <a:cxn ang="0">
                  <a:pos x="58" y="24"/>
                </a:cxn>
                <a:cxn ang="0">
                  <a:pos x="42" y="20"/>
                </a:cxn>
                <a:cxn ang="0">
                  <a:pos x="21" y="40"/>
                </a:cxn>
                <a:cxn ang="0">
                  <a:pos x="42" y="60"/>
                </a:cxn>
                <a:cxn ang="0">
                  <a:pos x="58" y="56"/>
                </a:cxn>
                <a:cxn ang="0">
                  <a:pos x="58" y="77"/>
                </a:cxn>
                <a:cxn ang="0">
                  <a:pos x="40" y="80"/>
                </a:cxn>
                <a:cxn ang="0">
                  <a:pos x="0" y="40"/>
                </a:cxn>
                <a:cxn ang="0">
                  <a:pos x="40" y="0"/>
                </a:cxn>
                <a:cxn ang="0">
                  <a:pos x="58" y="3"/>
                </a:cxn>
                <a:cxn ang="0">
                  <a:pos x="58" y="24"/>
                </a:cxn>
              </a:cxnLst>
              <a:rect l="0" t="0" r="r" b="b"/>
              <a:pathLst>
                <a:path w="58" h="80">
                  <a:moveTo>
                    <a:pt x="58" y="24"/>
                  </a:moveTo>
                  <a:cubicBezTo>
                    <a:pt x="57" y="23"/>
                    <a:pt x="51" y="20"/>
                    <a:pt x="42" y="20"/>
                  </a:cubicBezTo>
                  <a:cubicBezTo>
                    <a:pt x="29" y="20"/>
                    <a:pt x="21" y="28"/>
                    <a:pt x="21" y="40"/>
                  </a:cubicBezTo>
                  <a:cubicBezTo>
                    <a:pt x="21" y="51"/>
                    <a:pt x="29" y="60"/>
                    <a:pt x="42" y="60"/>
                  </a:cubicBezTo>
                  <a:cubicBezTo>
                    <a:pt x="51" y="60"/>
                    <a:pt x="57" y="57"/>
                    <a:pt x="58" y="56"/>
                  </a:cubicBezTo>
                  <a:cubicBezTo>
                    <a:pt x="58" y="77"/>
                    <a:pt x="58" y="77"/>
                    <a:pt x="58" y="77"/>
                  </a:cubicBezTo>
                  <a:cubicBezTo>
                    <a:pt x="56" y="78"/>
                    <a:pt x="49" y="80"/>
                    <a:pt x="40" y="80"/>
                  </a:cubicBezTo>
                  <a:cubicBezTo>
                    <a:pt x="19" y="80"/>
                    <a:pt x="0" y="65"/>
                    <a:pt x="0" y="40"/>
                  </a:cubicBezTo>
                  <a:cubicBezTo>
                    <a:pt x="0" y="17"/>
                    <a:pt x="17" y="0"/>
                    <a:pt x="40" y="0"/>
                  </a:cubicBezTo>
                  <a:cubicBezTo>
                    <a:pt x="49" y="0"/>
                    <a:pt x="56" y="3"/>
                    <a:pt x="58" y="3"/>
                  </a:cubicBezTo>
                  <a:lnTo>
                    <a:pt x="58" y="24"/>
                  </a:lnTo>
                  <a:close/>
                </a:path>
              </a:pathLst>
            </a:custGeom>
            <a:grpFill/>
            <a:ln w="9525">
              <a:noFill/>
              <a:round/>
              <a:headEnd/>
              <a:tailEnd/>
            </a:ln>
          </p:spPr>
          <p:txBody>
            <a:bodyPr/>
            <a:lstStyle/>
            <a:p>
              <a:endParaRPr lang="en-US">
                <a:latin typeface="+mj-lt"/>
              </a:endParaRPr>
            </a:p>
          </p:txBody>
        </p:sp>
        <p:sp>
          <p:nvSpPr>
            <p:cNvPr id="67" name="Freeform 66"/>
            <p:cNvSpPr>
              <a:spLocks noEditPoints="1"/>
            </p:cNvSpPr>
            <p:nvPr/>
          </p:nvSpPr>
          <p:spPr bwMode="black">
            <a:xfrm>
              <a:off x="1660385" y="1028765"/>
              <a:ext cx="262122" cy="263561"/>
            </a:xfrm>
            <a:custGeom>
              <a:avLst/>
              <a:gdLst/>
              <a:ahLst/>
              <a:cxnLst>
                <a:cxn ang="0">
                  <a:pos x="80" y="40"/>
                </a:cxn>
                <a:cxn ang="0">
                  <a:pos x="40" y="80"/>
                </a:cxn>
                <a:cxn ang="0">
                  <a:pos x="0" y="40"/>
                </a:cxn>
                <a:cxn ang="0">
                  <a:pos x="40" y="0"/>
                </a:cxn>
                <a:cxn ang="0">
                  <a:pos x="80" y="40"/>
                </a:cxn>
                <a:cxn ang="0">
                  <a:pos x="40" y="20"/>
                </a:cxn>
                <a:cxn ang="0">
                  <a:pos x="20" y="40"/>
                </a:cxn>
                <a:cxn ang="0">
                  <a:pos x="40" y="60"/>
                </a:cxn>
                <a:cxn ang="0">
                  <a:pos x="60" y="40"/>
                </a:cxn>
                <a:cxn ang="0">
                  <a:pos x="40" y="20"/>
                </a:cxn>
              </a:cxnLst>
              <a:rect l="0" t="0" r="r" b="b"/>
              <a:pathLst>
                <a:path w="80" h="80">
                  <a:moveTo>
                    <a:pt x="80" y="40"/>
                  </a:moveTo>
                  <a:cubicBezTo>
                    <a:pt x="80" y="62"/>
                    <a:pt x="64" y="80"/>
                    <a:pt x="40" y="80"/>
                  </a:cubicBezTo>
                  <a:cubicBezTo>
                    <a:pt x="16" y="80"/>
                    <a:pt x="0" y="62"/>
                    <a:pt x="0" y="40"/>
                  </a:cubicBezTo>
                  <a:cubicBezTo>
                    <a:pt x="0" y="18"/>
                    <a:pt x="16" y="0"/>
                    <a:pt x="40" y="0"/>
                  </a:cubicBezTo>
                  <a:cubicBezTo>
                    <a:pt x="64" y="0"/>
                    <a:pt x="80" y="18"/>
                    <a:pt x="80" y="40"/>
                  </a:cubicBezTo>
                  <a:moveTo>
                    <a:pt x="40" y="20"/>
                  </a:moveTo>
                  <a:cubicBezTo>
                    <a:pt x="29" y="20"/>
                    <a:pt x="20" y="29"/>
                    <a:pt x="20" y="40"/>
                  </a:cubicBezTo>
                  <a:cubicBezTo>
                    <a:pt x="20" y="51"/>
                    <a:pt x="29" y="60"/>
                    <a:pt x="40" y="60"/>
                  </a:cubicBezTo>
                  <a:cubicBezTo>
                    <a:pt x="51" y="60"/>
                    <a:pt x="60" y="51"/>
                    <a:pt x="60" y="40"/>
                  </a:cubicBezTo>
                  <a:cubicBezTo>
                    <a:pt x="60" y="29"/>
                    <a:pt x="51" y="20"/>
                    <a:pt x="40" y="20"/>
                  </a:cubicBezTo>
                </a:path>
              </a:pathLst>
            </a:custGeom>
            <a:grpFill/>
            <a:ln w="9525">
              <a:noFill/>
              <a:round/>
              <a:headEnd/>
              <a:tailEnd/>
            </a:ln>
          </p:spPr>
          <p:txBody>
            <a:bodyPr/>
            <a:lstStyle/>
            <a:p>
              <a:endParaRPr lang="en-US">
                <a:latin typeface="+mj-lt"/>
              </a:endParaRPr>
            </a:p>
          </p:txBody>
        </p:sp>
        <p:sp>
          <p:nvSpPr>
            <p:cNvPr id="68" name="Freeform 67"/>
            <p:cNvSpPr>
              <a:spLocks/>
            </p:cNvSpPr>
            <p:nvPr/>
          </p:nvSpPr>
          <p:spPr bwMode="black">
            <a:xfrm>
              <a:off x="1167566" y="1028765"/>
              <a:ext cx="170916" cy="263561"/>
            </a:xfrm>
            <a:custGeom>
              <a:avLst/>
              <a:gdLst/>
              <a:ahLst/>
              <a:cxnLst>
                <a:cxn ang="0">
                  <a:pos x="47" y="19"/>
                </a:cxn>
                <a:cxn ang="0">
                  <a:pos x="32" y="17"/>
                </a:cxn>
                <a:cxn ang="0">
                  <a:pos x="20" y="23"/>
                </a:cxn>
                <a:cxn ang="0">
                  <a:pos x="29" y="30"/>
                </a:cxn>
                <a:cxn ang="0">
                  <a:pos x="34" y="32"/>
                </a:cxn>
                <a:cxn ang="0">
                  <a:pos x="52" y="54"/>
                </a:cxn>
                <a:cxn ang="0">
                  <a:pos x="21" y="80"/>
                </a:cxn>
                <a:cxn ang="0">
                  <a:pos x="0" y="77"/>
                </a:cxn>
                <a:cxn ang="0">
                  <a:pos x="0" y="60"/>
                </a:cxn>
                <a:cxn ang="0">
                  <a:pos x="18" y="63"/>
                </a:cxn>
                <a:cxn ang="0">
                  <a:pos x="32" y="56"/>
                </a:cxn>
                <a:cxn ang="0">
                  <a:pos x="23" y="48"/>
                </a:cxn>
                <a:cxn ang="0">
                  <a:pos x="19" y="47"/>
                </a:cxn>
                <a:cxn ang="0">
                  <a:pos x="0" y="24"/>
                </a:cxn>
                <a:cxn ang="0">
                  <a:pos x="28" y="0"/>
                </a:cxn>
                <a:cxn ang="0">
                  <a:pos x="47" y="3"/>
                </a:cxn>
                <a:cxn ang="0">
                  <a:pos x="47" y="19"/>
                </a:cxn>
              </a:cxnLst>
              <a:rect l="0" t="0" r="r" b="b"/>
              <a:pathLst>
                <a:path w="52" h="80">
                  <a:moveTo>
                    <a:pt x="47" y="19"/>
                  </a:moveTo>
                  <a:cubicBezTo>
                    <a:pt x="47" y="19"/>
                    <a:pt x="38" y="17"/>
                    <a:pt x="32" y="17"/>
                  </a:cubicBezTo>
                  <a:cubicBezTo>
                    <a:pt x="24" y="17"/>
                    <a:pt x="20" y="19"/>
                    <a:pt x="20" y="23"/>
                  </a:cubicBezTo>
                  <a:cubicBezTo>
                    <a:pt x="20" y="28"/>
                    <a:pt x="26" y="29"/>
                    <a:pt x="29" y="30"/>
                  </a:cubicBezTo>
                  <a:cubicBezTo>
                    <a:pt x="34" y="32"/>
                    <a:pt x="34" y="32"/>
                    <a:pt x="34" y="32"/>
                  </a:cubicBezTo>
                  <a:cubicBezTo>
                    <a:pt x="47" y="36"/>
                    <a:pt x="52" y="45"/>
                    <a:pt x="52" y="54"/>
                  </a:cubicBezTo>
                  <a:cubicBezTo>
                    <a:pt x="52" y="73"/>
                    <a:pt x="35" y="80"/>
                    <a:pt x="21" y="80"/>
                  </a:cubicBezTo>
                  <a:cubicBezTo>
                    <a:pt x="10" y="80"/>
                    <a:pt x="1" y="78"/>
                    <a:pt x="0" y="77"/>
                  </a:cubicBezTo>
                  <a:cubicBezTo>
                    <a:pt x="0" y="60"/>
                    <a:pt x="0" y="60"/>
                    <a:pt x="0" y="60"/>
                  </a:cubicBezTo>
                  <a:cubicBezTo>
                    <a:pt x="2" y="60"/>
                    <a:pt x="10" y="63"/>
                    <a:pt x="18" y="63"/>
                  </a:cubicBezTo>
                  <a:cubicBezTo>
                    <a:pt x="28" y="63"/>
                    <a:pt x="32" y="60"/>
                    <a:pt x="32" y="56"/>
                  </a:cubicBezTo>
                  <a:cubicBezTo>
                    <a:pt x="32" y="52"/>
                    <a:pt x="28" y="49"/>
                    <a:pt x="23" y="48"/>
                  </a:cubicBezTo>
                  <a:cubicBezTo>
                    <a:pt x="22" y="48"/>
                    <a:pt x="21" y="47"/>
                    <a:pt x="19" y="47"/>
                  </a:cubicBezTo>
                  <a:cubicBezTo>
                    <a:pt x="9" y="43"/>
                    <a:pt x="0" y="37"/>
                    <a:pt x="0" y="24"/>
                  </a:cubicBezTo>
                  <a:cubicBezTo>
                    <a:pt x="0" y="10"/>
                    <a:pt x="10" y="0"/>
                    <a:pt x="28" y="0"/>
                  </a:cubicBezTo>
                  <a:cubicBezTo>
                    <a:pt x="37" y="0"/>
                    <a:pt x="46" y="3"/>
                    <a:pt x="47" y="3"/>
                  </a:cubicBezTo>
                  <a:lnTo>
                    <a:pt x="47" y="19"/>
                  </a:lnTo>
                  <a:close/>
                </a:path>
              </a:pathLst>
            </a:custGeom>
            <a:grpFill/>
            <a:ln w="9525">
              <a:noFill/>
              <a:round/>
              <a:headEnd/>
              <a:tailEnd/>
            </a:ln>
          </p:spPr>
          <p:txBody>
            <a:bodyPr/>
            <a:lstStyle/>
            <a:p>
              <a:endParaRPr lang="en-US">
                <a:latin typeface="+mj-lt"/>
              </a:endParaRPr>
            </a:p>
          </p:txBody>
        </p:sp>
        <p:sp>
          <p:nvSpPr>
            <p:cNvPr id="69" name="Freeform 68"/>
            <p:cNvSpPr>
              <a:spLocks/>
            </p:cNvSpPr>
            <p:nvPr/>
          </p:nvSpPr>
          <p:spPr bwMode="black">
            <a:xfrm>
              <a:off x="609600" y="732931"/>
              <a:ext cx="62081" cy="128323"/>
            </a:xfrm>
            <a:custGeom>
              <a:avLst/>
              <a:gdLst/>
              <a:ahLst/>
              <a:cxnLst>
                <a:cxn ang="0">
                  <a:pos x="19" y="10"/>
                </a:cxn>
                <a:cxn ang="0">
                  <a:pos x="10" y="0"/>
                </a:cxn>
                <a:cxn ang="0">
                  <a:pos x="0" y="10"/>
                </a:cxn>
                <a:cxn ang="0">
                  <a:pos x="0" y="30"/>
                </a:cxn>
                <a:cxn ang="0">
                  <a:pos x="10" y="39"/>
                </a:cxn>
                <a:cxn ang="0">
                  <a:pos x="19" y="30"/>
                </a:cxn>
                <a:cxn ang="0">
                  <a:pos x="19" y="10"/>
                </a:cxn>
              </a:cxnLst>
              <a:rect l="0" t="0" r="r" b="b"/>
              <a:pathLst>
                <a:path w="19" h="39">
                  <a:moveTo>
                    <a:pt x="19" y="10"/>
                  </a:moveTo>
                  <a:cubicBezTo>
                    <a:pt x="19" y="4"/>
                    <a:pt x="15" y="0"/>
                    <a:pt x="10" y="0"/>
                  </a:cubicBezTo>
                  <a:cubicBezTo>
                    <a:pt x="4" y="0"/>
                    <a:pt x="0" y="4"/>
                    <a:pt x="0" y="10"/>
                  </a:cubicBezTo>
                  <a:cubicBezTo>
                    <a:pt x="0" y="30"/>
                    <a:pt x="0" y="30"/>
                    <a:pt x="0" y="30"/>
                  </a:cubicBezTo>
                  <a:cubicBezTo>
                    <a:pt x="0" y="35"/>
                    <a:pt x="4" y="39"/>
                    <a:pt x="10"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sp>
          <p:nvSpPr>
            <p:cNvPr id="70" name="Freeform 69"/>
            <p:cNvSpPr>
              <a:spLocks/>
            </p:cNvSpPr>
            <p:nvPr/>
          </p:nvSpPr>
          <p:spPr bwMode="black">
            <a:xfrm>
              <a:off x="783581"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4" y="0"/>
                    <a:pt x="9" y="0"/>
                  </a:cubicBezTo>
                  <a:cubicBezTo>
                    <a:pt x="4" y="0"/>
                    <a:pt x="0" y="4"/>
                    <a:pt x="0" y="9"/>
                  </a:cubicBezTo>
                  <a:cubicBezTo>
                    <a:pt x="0" y="56"/>
                    <a:pt x="0" y="56"/>
                    <a:pt x="0" y="56"/>
                  </a:cubicBezTo>
                  <a:cubicBezTo>
                    <a:pt x="0" y="61"/>
                    <a:pt x="4" y="65"/>
                    <a:pt x="9" y="65"/>
                  </a:cubicBezTo>
                  <a:cubicBezTo>
                    <a:pt x="14" y="65"/>
                    <a:pt x="19" y="61"/>
                    <a:pt x="19" y="56"/>
                  </a:cubicBezTo>
                  <a:lnTo>
                    <a:pt x="19" y="9"/>
                  </a:lnTo>
                  <a:close/>
                </a:path>
              </a:pathLst>
            </a:custGeom>
            <a:grpFill/>
            <a:ln w="9525">
              <a:noFill/>
              <a:round/>
              <a:headEnd/>
              <a:tailEnd/>
            </a:ln>
          </p:spPr>
          <p:txBody>
            <a:bodyPr/>
            <a:lstStyle/>
            <a:p>
              <a:endParaRPr lang="en-US">
                <a:latin typeface="+mj-lt"/>
              </a:endParaRPr>
            </a:p>
          </p:txBody>
        </p:sp>
        <p:sp>
          <p:nvSpPr>
            <p:cNvPr id="71" name="Freeform 70"/>
            <p:cNvSpPr>
              <a:spLocks/>
            </p:cNvSpPr>
            <p:nvPr/>
          </p:nvSpPr>
          <p:spPr bwMode="black">
            <a:xfrm>
              <a:off x="954497" y="528537"/>
              <a:ext cx="62081" cy="394958"/>
            </a:xfrm>
            <a:custGeom>
              <a:avLst/>
              <a:gdLst/>
              <a:ahLst/>
              <a:cxnLst>
                <a:cxn ang="0">
                  <a:pos x="19" y="9"/>
                </a:cxn>
                <a:cxn ang="0">
                  <a:pos x="10" y="0"/>
                </a:cxn>
                <a:cxn ang="0">
                  <a:pos x="0" y="9"/>
                </a:cxn>
                <a:cxn ang="0">
                  <a:pos x="0" y="111"/>
                </a:cxn>
                <a:cxn ang="0">
                  <a:pos x="10" y="120"/>
                </a:cxn>
                <a:cxn ang="0">
                  <a:pos x="19" y="111"/>
                </a:cxn>
                <a:cxn ang="0">
                  <a:pos x="19" y="9"/>
                </a:cxn>
              </a:cxnLst>
              <a:rect l="0" t="0" r="r" b="b"/>
              <a:pathLst>
                <a:path w="19" h="120">
                  <a:moveTo>
                    <a:pt x="19" y="9"/>
                  </a:moveTo>
                  <a:cubicBezTo>
                    <a:pt x="19" y="4"/>
                    <a:pt x="15" y="0"/>
                    <a:pt x="10" y="0"/>
                  </a:cubicBezTo>
                  <a:cubicBezTo>
                    <a:pt x="5" y="0"/>
                    <a:pt x="0" y="4"/>
                    <a:pt x="0" y="9"/>
                  </a:cubicBezTo>
                  <a:cubicBezTo>
                    <a:pt x="0" y="111"/>
                    <a:pt x="0" y="111"/>
                    <a:pt x="0" y="111"/>
                  </a:cubicBezTo>
                  <a:cubicBezTo>
                    <a:pt x="0" y="116"/>
                    <a:pt x="5" y="120"/>
                    <a:pt x="10"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2" name="Freeform 71"/>
            <p:cNvSpPr>
              <a:spLocks/>
            </p:cNvSpPr>
            <p:nvPr/>
          </p:nvSpPr>
          <p:spPr bwMode="black">
            <a:xfrm>
              <a:off x="1128478" y="646870"/>
              <a:ext cx="62081" cy="214384"/>
            </a:xfrm>
            <a:custGeom>
              <a:avLst/>
              <a:gdLst/>
              <a:ahLst/>
              <a:cxnLst>
                <a:cxn ang="0">
                  <a:pos x="19" y="9"/>
                </a:cxn>
                <a:cxn ang="0">
                  <a:pos x="9" y="0"/>
                </a:cxn>
                <a:cxn ang="0">
                  <a:pos x="0" y="9"/>
                </a:cxn>
                <a:cxn ang="0">
                  <a:pos x="0" y="56"/>
                </a:cxn>
                <a:cxn ang="0">
                  <a:pos x="9" y="65"/>
                </a:cxn>
                <a:cxn ang="0">
                  <a:pos x="19" y="56"/>
                </a:cxn>
                <a:cxn ang="0">
                  <a:pos x="19" y="9"/>
                </a:cxn>
              </a:cxnLst>
              <a:rect l="0" t="0" r="r" b="b"/>
              <a:pathLst>
                <a:path w="19" h="65">
                  <a:moveTo>
                    <a:pt x="19" y="9"/>
                  </a:moveTo>
                  <a:cubicBezTo>
                    <a:pt x="19" y="4"/>
                    <a:pt x="15" y="0"/>
                    <a:pt x="9" y="0"/>
                  </a:cubicBezTo>
                  <a:cubicBezTo>
                    <a:pt x="4" y="0"/>
                    <a:pt x="0" y="4"/>
                    <a:pt x="0" y="9"/>
                  </a:cubicBezTo>
                  <a:cubicBezTo>
                    <a:pt x="0" y="56"/>
                    <a:pt x="0" y="56"/>
                    <a:pt x="0" y="56"/>
                  </a:cubicBezTo>
                  <a:cubicBezTo>
                    <a:pt x="0" y="61"/>
                    <a:pt x="4" y="65"/>
                    <a:pt x="9"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3" name="Freeform 72"/>
            <p:cNvSpPr>
              <a:spLocks/>
            </p:cNvSpPr>
            <p:nvPr/>
          </p:nvSpPr>
          <p:spPr bwMode="black">
            <a:xfrm>
              <a:off x="1298627" y="732931"/>
              <a:ext cx="65914" cy="128323"/>
            </a:xfrm>
            <a:custGeom>
              <a:avLst/>
              <a:gdLst/>
              <a:ahLst/>
              <a:cxnLst>
                <a:cxn ang="0">
                  <a:pos x="20" y="10"/>
                </a:cxn>
                <a:cxn ang="0">
                  <a:pos x="10" y="0"/>
                </a:cxn>
                <a:cxn ang="0">
                  <a:pos x="0" y="10"/>
                </a:cxn>
                <a:cxn ang="0">
                  <a:pos x="0" y="30"/>
                </a:cxn>
                <a:cxn ang="0">
                  <a:pos x="10" y="39"/>
                </a:cxn>
                <a:cxn ang="0">
                  <a:pos x="20" y="30"/>
                </a:cxn>
                <a:cxn ang="0">
                  <a:pos x="20" y="10"/>
                </a:cxn>
              </a:cxnLst>
              <a:rect l="0" t="0" r="r" b="b"/>
              <a:pathLst>
                <a:path w="20" h="39">
                  <a:moveTo>
                    <a:pt x="20" y="10"/>
                  </a:moveTo>
                  <a:cubicBezTo>
                    <a:pt x="20" y="4"/>
                    <a:pt x="15" y="0"/>
                    <a:pt x="10" y="0"/>
                  </a:cubicBezTo>
                  <a:cubicBezTo>
                    <a:pt x="5" y="0"/>
                    <a:pt x="0" y="4"/>
                    <a:pt x="0" y="10"/>
                  </a:cubicBezTo>
                  <a:cubicBezTo>
                    <a:pt x="0" y="30"/>
                    <a:pt x="0" y="30"/>
                    <a:pt x="0" y="30"/>
                  </a:cubicBezTo>
                  <a:cubicBezTo>
                    <a:pt x="0" y="35"/>
                    <a:pt x="5" y="39"/>
                    <a:pt x="10" y="39"/>
                  </a:cubicBezTo>
                  <a:cubicBezTo>
                    <a:pt x="15" y="39"/>
                    <a:pt x="20" y="35"/>
                    <a:pt x="20" y="30"/>
                  </a:cubicBezTo>
                  <a:lnTo>
                    <a:pt x="20" y="10"/>
                  </a:lnTo>
                  <a:close/>
                </a:path>
              </a:pathLst>
            </a:custGeom>
            <a:grpFill/>
            <a:ln w="9525">
              <a:noFill/>
              <a:round/>
              <a:headEnd/>
              <a:tailEnd/>
            </a:ln>
          </p:spPr>
          <p:txBody>
            <a:bodyPr/>
            <a:lstStyle/>
            <a:p>
              <a:endParaRPr lang="en-US">
                <a:latin typeface="+mj-lt"/>
              </a:endParaRPr>
            </a:p>
          </p:txBody>
        </p:sp>
        <p:sp>
          <p:nvSpPr>
            <p:cNvPr id="74" name="Freeform 73"/>
            <p:cNvSpPr>
              <a:spLocks/>
            </p:cNvSpPr>
            <p:nvPr/>
          </p:nvSpPr>
          <p:spPr bwMode="black">
            <a:xfrm>
              <a:off x="1472608"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4" y="0"/>
                    <a:pt x="0" y="4"/>
                    <a:pt x="0" y="9"/>
                  </a:cubicBezTo>
                  <a:cubicBezTo>
                    <a:pt x="0" y="56"/>
                    <a:pt x="0" y="56"/>
                    <a:pt x="0" y="56"/>
                  </a:cubicBezTo>
                  <a:cubicBezTo>
                    <a:pt x="0" y="61"/>
                    <a:pt x="4"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5" name="Freeform 74"/>
            <p:cNvSpPr>
              <a:spLocks/>
            </p:cNvSpPr>
            <p:nvPr/>
          </p:nvSpPr>
          <p:spPr bwMode="black">
            <a:xfrm>
              <a:off x="1646590" y="528537"/>
              <a:ext cx="62848" cy="394958"/>
            </a:xfrm>
            <a:custGeom>
              <a:avLst/>
              <a:gdLst/>
              <a:ahLst/>
              <a:cxnLst>
                <a:cxn ang="0">
                  <a:pos x="19" y="9"/>
                </a:cxn>
                <a:cxn ang="0">
                  <a:pos x="9" y="0"/>
                </a:cxn>
                <a:cxn ang="0">
                  <a:pos x="0" y="9"/>
                </a:cxn>
                <a:cxn ang="0">
                  <a:pos x="0" y="111"/>
                </a:cxn>
                <a:cxn ang="0">
                  <a:pos x="9" y="120"/>
                </a:cxn>
                <a:cxn ang="0">
                  <a:pos x="19" y="111"/>
                </a:cxn>
                <a:cxn ang="0">
                  <a:pos x="19" y="9"/>
                </a:cxn>
              </a:cxnLst>
              <a:rect l="0" t="0" r="r" b="b"/>
              <a:pathLst>
                <a:path w="19" h="120">
                  <a:moveTo>
                    <a:pt x="19" y="9"/>
                  </a:moveTo>
                  <a:cubicBezTo>
                    <a:pt x="19" y="4"/>
                    <a:pt x="15" y="0"/>
                    <a:pt x="9" y="0"/>
                  </a:cubicBezTo>
                  <a:cubicBezTo>
                    <a:pt x="4" y="0"/>
                    <a:pt x="0" y="4"/>
                    <a:pt x="0" y="9"/>
                  </a:cubicBezTo>
                  <a:cubicBezTo>
                    <a:pt x="0" y="111"/>
                    <a:pt x="0" y="111"/>
                    <a:pt x="0" y="111"/>
                  </a:cubicBezTo>
                  <a:cubicBezTo>
                    <a:pt x="0" y="116"/>
                    <a:pt x="4" y="120"/>
                    <a:pt x="9" y="120"/>
                  </a:cubicBezTo>
                  <a:cubicBezTo>
                    <a:pt x="15" y="120"/>
                    <a:pt x="19" y="116"/>
                    <a:pt x="19" y="111"/>
                  </a:cubicBezTo>
                  <a:lnTo>
                    <a:pt x="19" y="9"/>
                  </a:lnTo>
                  <a:close/>
                </a:path>
              </a:pathLst>
            </a:custGeom>
            <a:grpFill/>
            <a:ln w="9525">
              <a:noFill/>
              <a:round/>
              <a:headEnd/>
              <a:tailEnd/>
            </a:ln>
          </p:spPr>
          <p:txBody>
            <a:bodyPr/>
            <a:lstStyle/>
            <a:p>
              <a:endParaRPr lang="en-US">
                <a:latin typeface="+mj-lt"/>
              </a:endParaRPr>
            </a:p>
          </p:txBody>
        </p:sp>
        <p:sp>
          <p:nvSpPr>
            <p:cNvPr id="76" name="Freeform 75"/>
            <p:cNvSpPr>
              <a:spLocks/>
            </p:cNvSpPr>
            <p:nvPr/>
          </p:nvSpPr>
          <p:spPr bwMode="black">
            <a:xfrm>
              <a:off x="1817505" y="646870"/>
              <a:ext cx="62848" cy="214384"/>
            </a:xfrm>
            <a:custGeom>
              <a:avLst/>
              <a:gdLst/>
              <a:ahLst/>
              <a:cxnLst>
                <a:cxn ang="0">
                  <a:pos x="19" y="9"/>
                </a:cxn>
                <a:cxn ang="0">
                  <a:pos x="10" y="0"/>
                </a:cxn>
                <a:cxn ang="0">
                  <a:pos x="0" y="9"/>
                </a:cxn>
                <a:cxn ang="0">
                  <a:pos x="0" y="56"/>
                </a:cxn>
                <a:cxn ang="0">
                  <a:pos x="10" y="65"/>
                </a:cxn>
                <a:cxn ang="0">
                  <a:pos x="19" y="56"/>
                </a:cxn>
                <a:cxn ang="0">
                  <a:pos x="19" y="9"/>
                </a:cxn>
              </a:cxnLst>
              <a:rect l="0" t="0" r="r" b="b"/>
              <a:pathLst>
                <a:path w="19" h="65">
                  <a:moveTo>
                    <a:pt x="19" y="9"/>
                  </a:moveTo>
                  <a:cubicBezTo>
                    <a:pt x="19" y="4"/>
                    <a:pt x="15" y="0"/>
                    <a:pt x="10" y="0"/>
                  </a:cubicBezTo>
                  <a:cubicBezTo>
                    <a:pt x="5" y="0"/>
                    <a:pt x="0" y="4"/>
                    <a:pt x="0" y="9"/>
                  </a:cubicBezTo>
                  <a:cubicBezTo>
                    <a:pt x="0" y="56"/>
                    <a:pt x="0" y="56"/>
                    <a:pt x="0" y="56"/>
                  </a:cubicBezTo>
                  <a:cubicBezTo>
                    <a:pt x="0" y="61"/>
                    <a:pt x="5" y="65"/>
                    <a:pt x="10" y="65"/>
                  </a:cubicBezTo>
                  <a:cubicBezTo>
                    <a:pt x="15" y="65"/>
                    <a:pt x="19" y="61"/>
                    <a:pt x="19" y="56"/>
                  </a:cubicBezTo>
                  <a:lnTo>
                    <a:pt x="19" y="9"/>
                  </a:lnTo>
                  <a:close/>
                </a:path>
              </a:pathLst>
            </a:custGeom>
            <a:grpFill/>
            <a:ln w="9525">
              <a:noFill/>
              <a:round/>
              <a:headEnd/>
              <a:tailEnd/>
            </a:ln>
          </p:spPr>
          <p:txBody>
            <a:bodyPr/>
            <a:lstStyle/>
            <a:p>
              <a:endParaRPr lang="en-US">
                <a:latin typeface="+mj-lt"/>
              </a:endParaRPr>
            </a:p>
          </p:txBody>
        </p:sp>
        <p:sp>
          <p:nvSpPr>
            <p:cNvPr id="77" name="Freeform 76"/>
            <p:cNvSpPr>
              <a:spLocks/>
            </p:cNvSpPr>
            <p:nvPr/>
          </p:nvSpPr>
          <p:spPr bwMode="black">
            <a:xfrm>
              <a:off x="1991486" y="732931"/>
              <a:ext cx="62848" cy="128323"/>
            </a:xfrm>
            <a:custGeom>
              <a:avLst/>
              <a:gdLst/>
              <a:ahLst/>
              <a:cxnLst>
                <a:cxn ang="0">
                  <a:pos x="19" y="10"/>
                </a:cxn>
                <a:cxn ang="0">
                  <a:pos x="9" y="0"/>
                </a:cxn>
                <a:cxn ang="0">
                  <a:pos x="0" y="10"/>
                </a:cxn>
                <a:cxn ang="0">
                  <a:pos x="0" y="30"/>
                </a:cxn>
                <a:cxn ang="0">
                  <a:pos x="9" y="39"/>
                </a:cxn>
                <a:cxn ang="0">
                  <a:pos x="19" y="30"/>
                </a:cxn>
                <a:cxn ang="0">
                  <a:pos x="19" y="10"/>
                </a:cxn>
              </a:cxnLst>
              <a:rect l="0" t="0" r="r" b="b"/>
              <a:pathLst>
                <a:path w="19" h="39">
                  <a:moveTo>
                    <a:pt x="19" y="10"/>
                  </a:moveTo>
                  <a:cubicBezTo>
                    <a:pt x="19" y="4"/>
                    <a:pt x="15" y="0"/>
                    <a:pt x="9" y="0"/>
                  </a:cubicBezTo>
                  <a:cubicBezTo>
                    <a:pt x="4" y="0"/>
                    <a:pt x="0" y="4"/>
                    <a:pt x="0" y="10"/>
                  </a:cubicBezTo>
                  <a:cubicBezTo>
                    <a:pt x="0" y="30"/>
                    <a:pt x="0" y="30"/>
                    <a:pt x="0" y="30"/>
                  </a:cubicBezTo>
                  <a:cubicBezTo>
                    <a:pt x="0" y="35"/>
                    <a:pt x="4" y="39"/>
                    <a:pt x="9" y="39"/>
                  </a:cubicBezTo>
                  <a:cubicBezTo>
                    <a:pt x="15" y="39"/>
                    <a:pt x="19" y="35"/>
                    <a:pt x="19" y="30"/>
                  </a:cubicBezTo>
                  <a:lnTo>
                    <a:pt x="19" y="10"/>
                  </a:lnTo>
                  <a:close/>
                </a:path>
              </a:pathLst>
            </a:custGeom>
            <a:grpFill/>
            <a:ln w="9525">
              <a:noFill/>
              <a:round/>
              <a:headEnd/>
              <a:tailEnd/>
            </a:ln>
          </p:spPr>
          <p:txBody>
            <a:bodyPr/>
            <a:lstStyle/>
            <a:p>
              <a:endParaRPr lang="en-US">
                <a:latin typeface="+mj-lt"/>
              </a:endParaRPr>
            </a:p>
          </p:txBody>
        </p:sp>
      </p:grpSp>
      <p:sp>
        <p:nvSpPr>
          <p:cNvPr id="3" name="Subtitle 2"/>
          <p:cNvSpPr>
            <a:spLocks noGrp="1"/>
          </p:cNvSpPr>
          <p:nvPr>
            <p:ph type="subTitle" idx="1" hasCustomPrompt="1"/>
          </p:nvPr>
        </p:nvSpPr>
        <p:spPr>
          <a:xfrm>
            <a:off x="236383" y="4464068"/>
            <a:ext cx="8112126" cy="384175"/>
          </a:xfrm>
        </p:spPr>
        <p:txBody>
          <a:bodyPr>
            <a:normAutofit/>
          </a:bodyPr>
          <a:lstStyle>
            <a:lvl1pPr marL="0" indent="0" algn="l">
              <a:buNone/>
              <a:defRPr sz="2000">
                <a:solidFill>
                  <a:schemeClr val="bg1"/>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Presenter Name and Title Go Here</a:t>
            </a:r>
            <a:endParaRPr lang="en-US" dirty="0"/>
          </a:p>
        </p:txBody>
      </p:sp>
      <p:sp>
        <p:nvSpPr>
          <p:cNvPr id="58"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chemeClr val="bg2"/>
                </a:solidFill>
                <a:latin typeface="+mj-lt"/>
              </a:rPr>
              <a:t>Cisco Confidential</a:t>
            </a:r>
          </a:p>
        </p:txBody>
      </p:sp>
      <p:sp>
        <p:nvSpPr>
          <p:cNvPr id="36"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FFFFFF"/>
                </a:solidFill>
                <a:latin typeface="+mj-lt"/>
              </a:rPr>
              <a:t>© 2011 Cisco and/or its affiliates. All rights reserved.</a:t>
            </a:r>
            <a:endParaRPr lang="en-US" sz="600" dirty="0">
              <a:solidFill>
                <a:srgbClr val="FFFFFF"/>
              </a:solidFill>
              <a:latin typeface="+mj-lt"/>
            </a:endParaRPr>
          </a:p>
        </p:txBody>
      </p:sp>
      <p:sp>
        <p:nvSpPr>
          <p:cNvPr id="29"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chemeClr val="bg1"/>
                </a:solidFill>
                <a:latin typeface="+mj-lt"/>
              </a:rPr>
              <a:pPr algn="r" defTabSz="814388">
                <a:lnSpc>
                  <a:spcPct val="100000"/>
                </a:lnSpc>
              </a:pPr>
              <a:t>‹#›</a:t>
            </a:fld>
            <a:endParaRPr lang="en-US" sz="600" dirty="0">
              <a:solidFill>
                <a:schemeClr val="bg1"/>
              </a:solidFill>
              <a:latin typeface="+mj-lt"/>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Segue">
    <p:spTree>
      <p:nvGrpSpPr>
        <p:cNvPr id="1" name=""/>
        <p:cNvGrpSpPr/>
        <p:nvPr/>
      </p:nvGrpSpPr>
      <p:grpSpPr>
        <a:xfrm>
          <a:off x="0" y="0"/>
          <a:ext cx="0" cy="0"/>
          <a:chOff x="0" y="0"/>
          <a:chExt cx="0" cy="0"/>
        </a:xfrm>
      </p:grpSpPr>
      <p:pic>
        <p:nvPicPr>
          <p:cNvPr id="1026" name="Picture 2" descr="C:\Documents and Settings\contractor\Desktop\Pattern_Half_Page.png"/>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333375" y="3102726"/>
            <a:ext cx="8477250" cy="3438525"/>
          </a:xfrm>
          <a:prstGeom prst="rect">
            <a:avLst/>
          </a:prstGeom>
          <a:noFill/>
        </p:spPr>
      </p:pic>
      <p:sp>
        <p:nvSpPr>
          <p:cNvPr id="26" name="Rectangle 25"/>
          <p:cNvSpPr/>
          <p:nvPr userDrawn="1"/>
        </p:nvSpPr>
        <p:spPr>
          <a:xfrm>
            <a:off x="217357" y="3020518"/>
            <a:ext cx="8694295" cy="33577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27" name="Rectangle 3"/>
          <p:cNvSpPr>
            <a:spLocks noChangeArrowheads="1"/>
          </p:cNvSpPr>
          <p:nvPr/>
        </p:nvSpPr>
        <p:spPr bwMode="white">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 name="Title 1"/>
          <p:cNvSpPr>
            <a:spLocks noGrp="1"/>
          </p:cNvSpPr>
          <p:nvPr>
            <p:ph type="ctrTitle" hasCustomPrompt="1"/>
          </p:nvPr>
        </p:nvSpPr>
        <p:spPr>
          <a:xfrm>
            <a:off x="221393" y="399143"/>
            <a:ext cx="8112125" cy="2407042"/>
          </a:xfrm>
        </p:spPr>
        <p:txBody>
          <a:bodyPr/>
          <a:lstStyle>
            <a:lvl1pPr algn="l" defTabSz="914400" rtl="0" eaLnBrk="1" latinLnBrk="0" hangingPunct="1">
              <a:lnSpc>
                <a:spcPct val="85000"/>
              </a:lnSpc>
              <a:spcBef>
                <a:spcPct val="0"/>
              </a:spcBef>
              <a:buNone/>
              <a:defRPr lang="en-US" sz="5400" b="0" kern="1200" spc="-150" baseline="0" dirty="0">
                <a:gradFill flip="none" rotWithShape="1">
                  <a:gsLst>
                    <a:gs pos="0">
                      <a:srgbClr val="55E6ED"/>
                    </a:gs>
                    <a:gs pos="80000">
                      <a:srgbClr val="009249"/>
                    </a:gs>
                  </a:gsLst>
                  <a:lin ang="12000000" scaled="0"/>
                  <a:tileRect/>
                </a:gradFill>
                <a:latin typeface="+mj-lt"/>
                <a:ea typeface="+mj-ea"/>
                <a:cs typeface="+mj-cs"/>
              </a:defRPr>
            </a:lvl1pPr>
          </a:lstStyle>
          <a:p>
            <a:r>
              <a:rPr lang="en-US" dirty="0" smtClean="0"/>
              <a:t>Presentation Title Goes Here</a:t>
            </a:r>
            <a:endParaRPr lang="en-US" dirty="0"/>
          </a:p>
        </p:txBody>
      </p:sp>
      <p:sp>
        <p:nvSpPr>
          <p:cNvPr id="47" name="Rectangle 3"/>
          <p:cNvSpPr>
            <a:spLocks noChangeArrowheads="1"/>
          </p:cNvSpPr>
          <p:nvPr/>
        </p:nvSpPr>
        <p:spPr bwMode="hidden">
          <a:xfrm>
            <a:off x="0" y="0"/>
            <a:ext cx="9144000" cy="177800"/>
          </a:xfrm>
          <a:prstGeom prst="rect">
            <a:avLst/>
          </a:prstGeom>
          <a:solidFill>
            <a:schemeClr val="bg2"/>
          </a:solidFill>
          <a:ln w="25400" algn="ctr">
            <a:noFill/>
            <a:miter lim="800000"/>
            <a:headEnd/>
            <a:tailEnd/>
          </a:ln>
          <a:effectLst/>
        </p:spPr>
        <p:txBody>
          <a:bodyPr wrap="none" anchor="ctr"/>
          <a:lstStyle/>
          <a:p>
            <a:endParaRPr lang="en-US">
              <a:latin typeface="+mj-lt"/>
            </a:endParaRPr>
          </a:p>
        </p:txBody>
      </p:sp>
      <p:sp>
        <p:nvSpPr>
          <p:cNvPr id="24"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0" name="Rectangle 4"/>
          <p:cNvSpPr>
            <a:spLocks noChangeArrowheads="1"/>
          </p:cNvSpPr>
          <p:nvPr userDrawn="1"/>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
        <p:nvSpPr>
          <p:cNvPr id="11"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3375" y="6378339"/>
            <a:ext cx="8477250" cy="162912"/>
          </a:xfrm>
          <a:prstGeom prst="rect">
            <a:avLst/>
          </a:prstGeom>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0"/>
                                  </p:stCondLst>
                                  <p:childTnLst>
                                    <p:animMotion origin="layout" path="M -1.94444E-6 4.81481E-6 L -1.94444E-6 -0.48102 " pathEditMode="relative" rAng="0" ptsTypes="AA">
                                      <p:cBhvr>
                                        <p:cTn id="6" dur="1600" fill="hold"/>
                                        <p:tgtEl>
                                          <p:spTgt spid="26"/>
                                        </p:tgtEl>
                                        <p:attrNameLst>
                                          <p:attrName>ppt_x</p:attrName>
                                          <p:attrName>ppt_y</p:attrName>
                                        </p:attrNameLst>
                                      </p:cBhvr>
                                      <p:rCtr x="0" y="-241"/>
                                    </p:animMotion>
                                  </p:childTnLst>
                                </p:cTn>
                              </p:par>
                              <p:par>
                                <p:cTn id="7" presetID="10" presetClass="entr" presetSubtype="0" fill="hold" grpId="0" nodeType="withEffect">
                                  <p:stCondLst>
                                    <p:cond delay="1100"/>
                                  </p:stCondLst>
                                  <p:childTnLst>
                                    <p:set>
                                      <p:cBhvr>
                                        <p:cTn id="8" dur="1" fill="hold">
                                          <p:stCondLst>
                                            <p:cond delay="0"/>
                                          </p:stCondLst>
                                        </p:cTn>
                                        <p:tgtEl>
                                          <p:spTgt spid="2"/>
                                        </p:tgtEl>
                                        <p:attrNameLst>
                                          <p:attrName>style.visibility</p:attrName>
                                        </p:attrNameLst>
                                      </p:cBhvr>
                                      <p:to>
                                        <p:strVal val="visible"/>
                                      </p:to>
                                    </p:set>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ulle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dirty="0" smtClean="0"/>
              <a:t>Click to edit Master title style</a:t>
            </a:r>
            <a:endParaRPr lang="en-US" dirty="0"/>
          </a:p>
        </p:txBody>
      </p:sp>
      <p:sp>
        <p:nvSpPr>
          <p:cNvPr id="4" name="Text Placeholder 3"/>
          <p:cNvSpPr>
            <a:spLocks noGrp="1"/>
          </p:cNvSpPr>
          <p:nvPr>
            <p:ph type="body" sz="quarter" idx="10"/>
          </p:nvPr>
        </p:nvSpPr>
        <p:spPr>
          <a:xfrm>
            <a:off x="239713" y="1344168"/>
            <a:ext cx="8578850" cy="4965192"/>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ullet_Heavy Text">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a:lstStyle>
          <a:p>
            <a:r>
              <a:rPr lang="en-US" smtClean="0"/>
              <a:t>Click to edit Master title style</a:t>
            </a:r>
            <a:endParaRPr lang="en-US" dirty="0"/>
          </a:p>
        </p:txBody>
      </p:sp>
      <p:sp>
        <p:nvSpPr>
          <p:cNvPr id="4" name="Text Placeholder 3"/>
          <p:cNvSpPr>
            <a:spLocks noGrp="1" noChangeAspect="1"/>
          </p:cNvSpPr>
          <p:nvPr>
            <p:ph type="body" sz="quarter" idx="10"/>
          </p:nvPr>
        </p:nvSpPr>
        <p:spPr>
          <a:xfrm>
            <a:off x="239713"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3"/>
          <p:cNvSpPr>
            <a:spLocks noGrp="1"/>
          </p:cNvSpPr>
          <p:nvPr>
            <p:ph type="body" sz="quarter" idx="11"/>
          </p:nvPr>
        </p:nvSpPr>
        <p:spPr>
          <a:xfrm>
            <a:off x="4706781" y="1339745"/>
            <a:ext cx="4122425" cy="4965700"/>
          </a:xfrm>
        </p:spPr>
        <p:txBody>
          <a:bodyPr>
            <a:normAutofit/>
          </a:bodyPr>
          <a:lstStyle>
            <a:lvl1pPr>
              <a:lnSpc>
                <a:spcPct val="95000"/>
              </a:lnSpc>
              <a:spcBef>
                <a:spcPts val="1480"/>
              </a:spcBef>
              <a:defRPr sz="1800">
                <a:solidFill>
                  <a:srgbClr val="435153"/>
                </a:solidFill>
                <a:latin typeface="+mj-lt"/>
              </a:defRPr>
            </a:lvl1pPr>
            <a:lvl2pPr>
              <a:lnSpc>
                <a:spcPct val="95000"/>
              </a:lnSpc>
              <a:spcBef>
                <a:spcPts val="600"/>
              </a:spcBef>
              <a:defRPr sz="1400">
                <a:solidFill>
                  <a:srgbClr val="435153"/>
                </a:solidFill>
                <a:latin typeface="+mj-lt"/>
              </a:defRPr>
            </a:lvl2pPr>
            <a:lvl3pPr>
              <a:defRPr sz="1200">
                <a:solidFill>
                  <a:srgbClr val="435153"/>
                </a:solidFill>
                <a:latin typeface="+mj-lt"/>
              </a:defRPr>
            </a:lvl3pPr>
            <a:lvl4pPr>
              <a:defRPr sz="1100">
                <a:solidFill>
                  <a:srgbClr val="435153"/>
                </a:solidFill>
                <a:latin typeface="+mj-lt"/>
              </a:defRPr>
            </a:lvl4pPr>
            <a:lvl5pPr>
              <a:defRPr sz="1100">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ullet with pull quote">
    <p:spTree>
      <p:nvGrpSpPr>
        <p:cNvPr id="1" name=""/>
        <p:cNvGrpSpPr/>
        <p:nvPr/>
      </p:nvGrpSpPr>
      <p:grpSpPr>
        <a:xfrm>
          <a:off x="0" y="0"/>
          <a:ext cx="0" cy="0"/>
          <a:chOff x="0" y="0"/>
          <a:chExt cx="0" cy="0"/>
        </a:xfrm>
      </p:grpSpPr>
      <p:sp>
        <p:nvSpPr>
          <p:cNvPr id="15" name="Rounded Rectangle 14"/>
          <p:cNvSpPr/>
          <p:nvPr userDrawn="1"/>
        </p:nvSpPr>
        <p:spPr>
          <a:xfrm>
            <a:off x="4984231" y="1411242"/>
            <a:ext cx="3759720" cy="4793993"/>
          </a:xfrm>
          <a:prstGeom prst="roundRect">
            <a:avLst>
              <a:gd name="adj" fmla="val 0"/>
            </a:avLst>
          </a:prstGeom>
          <a:gradFill flip="none" rotWithShape="1">
            <a:gsLst>
              <a:gs pos="0">
                <a:srgbClr val="E2F4FA"/>
              </a:gs>
              <a:gs pos="47000">
                <a:schemeClr val="bg1"/>
              </a:gs>
              <a:gs pos="100000">
                <a:srgbClr val="E2F4FA"/>
              </a:gs>
            </a:gsLst>
            <a:lin ang="2700000" scaled="1"/>
            <a:tileRect/>
          </a:gradFill>
          <a:ln>
            <a:noFill/>
          </a:ln>
          <a:effectLst>
            <a:outerShdw blurRad="1143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 name="Text Placeholder 3"/>
          <p:cNvSpPr>
            <a:spLocks noGrp="1"/>
          </p:cNvSpPr>
          <p:nvPr>
            <p:ph type="body" sz="quarter" idx="10"/>
          </p:nvPr>
        </p:nvSpPr>
        <p:spPr>
          <a:xfrm>
            <a:off x="239713" y="1339745"/>
            <a:ext cx="4103687" cy="4965700"/>
          </a:xfrm>
        </p:spPr>
        <p:txBody>
          <a:bodyPr/>
          <a:lstStyle>
            <a:lvl1pPr>
              <a:lnSpc>
                <a:spcPct val="95000"/>
              </a:lnSpc>
              <a:spcBef>
                <a:spcPts val="1480"/>
              </a:spcBef>
              <a:defRPr sz="2200">
                <a:solidFill>
                  <a:srgbClr val="435153"/>
                </a:solidFill>
                <a:latin typeface="+mj-lt"/>
              </a:defRPr>
            </a:lvl1pPr>
            <a:lvl2pPr>
              <a:lnSpc>
                <a:spcPct val="95000"/>
              </a:lnSpc>
              <a:spcBef>
                <a:spcPts val="600"/>
              </a:spcBef>
              <a:defRPr>
                <a:solidFill>
                  <a:srgbClr val="435153"/>
                </a:solidFill>
                <a:latin typeface="+mj-lt"/>
              </a:defRPr>
            </a:lvl2pPr>
            <a:lvl3pPr>
              <a:defRPr>
                <a:solidFill>
                  <a:srgbClr val="435153"/>
                </a:solidFill>
                <a:latin typeface="+mj-lt"/>
              </a:defRPr>
            </a:lvl3pPr>
            <a:lvl4pPr>
              <a:defRPr>
                <a:solidFill>
                  <a:srgbClr val="435153"/>
                </a:solidFill>
                <a:latin typeface="+mj-lt"/>
              </a:defRPr>
            </a:lvl4pPr>
            <a:lvl5pPr>
              <a:defRPr>
                <a:solidFill>
                  <a:srgbClr val="435153"/>
                </a:solidFill>
                <a:latin typeface="+mj-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Text Placeholder 11"/>
          <p:cNvSpPr>
            <a:spLocks noGrp="1"/>
          </p:cNvSpPr>
          <p:nvPr>
            <p:ph type="body" sz="quarter" idx="11" hasCustomPrompt="1"/>
          </p:nvPr>
        </p:nvSpPr>
        <p:spPr>
          <a:xfrm>
            <a:off x="5221224" y="1747683"/>
            <a:ext cx="3236976" cy="646331"/>
          </a:xfrm>
        </p:spPr>
        <p:txBody>
          <a:bodyPr>
            <a:spAutoFit/>
          </a:bodyPr>
          <a:lstStyle>
            <a:lvl1pPr marL="114300" indent="-114300" algn="l" defTabSz="914400" rtl="0" eaLnBrk="1" latinLnBrk="0" hangingPunct="1">
              <a:lnSpc>
                <a:spcPct val="90000"/>
              </a:lnSpc>
              <a:spcBef>
                <a:spcPts val="0"/>
              </a:spcBef>
              <a:buNone/>
              <a:defRPr lang="en-US" sz="2000" kern="1200" dirty="0" smtClean="0">
                <a:gradFill>
                  <a:gsLst>
                    <a:gs pos="0">
                      <a:schemeClr val="tx1"/>
                    </a:gs>
                    <a:gs pos="47000">
                      <a:schemeClr val="accent2"/>
                    </a:gs>
                    <a:gs pos="100000">
                      <a:schemeClr val="accent4"/>
                    </a:gs>
                  </a:gsLst>
                  <a:lin ang="3600000" scaled="0"/>
                </a:gradFill>
                <a:latin typeface="+mj-lt"/>
                <a:ea typeface="+mn-ea"/>
                <a:cs typeface="+mn-cs"/>
              </a:defRPr>
            </a:lvl1pPr>
            <a:lvl2pPr marL="114300" indent="-114300" algn="l" defTabSz="914400" rtl="0" eaLnBrk="1" latinLnBrk="0" hangingPunct="1">
              <a:defRPr lang="en-US" sz="2000" kern="1200" dirty="0" smtClean="0">
                <a:solidFill>
                  <a:schemeClr val="accent2"/>
                </a:solidFill>
                <a:latin typeface="Ciscolight" pitchFamily="2" charset="0"/>
                <a:ea typeface="+mn-ea"/>
                <a:cs typeface="+mn-cs"/>
              </a:defRPr>
            </a:lvl2pPr>
            <a:lvl3pPr marL="114300" indent="-114300" algn="l" defTabSz="914400" rtl="0" eaLnBrk="1" latinLnBrk="0" hangingPunct="1">
              <a:defRPr lang="en-US" sz="2000" kern="1200" dirty="0" smtClean="0">
                <a:solidFill>
                  <a:schemeClr val="accent2"/>
                </a:solidFill>
                <a:latin typeface="Ciscolight" pitchFamily="2" charset="0"/>
                <a:ea typeface="+mn-ea"/>
                <a:cs typeface="+mn-cs"/>
              </a:defRPr>
            </a:lvl3pPr>
            <a:lvl4pPr marL="114300" indent="-114300" algn="l" defTabSz="914400" rtl="0" eaLnBrk="1" latinLnBrk="0" hangingPunct="1">
              <a:defRPr lang="en-US" sz="2000" kern="1200" dirty="0" smtClean="0">
                <a:solidFill>
                  <a:schemeClr val="accent2"/>
                </a:solidFill>
                <a:latin typeface="Ciscolight" pitchFamily="2" charset="0"/>
                <a:ea typeface="+mn-ea"/>
                <a:cs typeface="+mn-cs"/>
              </a:defRPr>
            </a:lvl4pPr>
            <a:lvl5pPr marL="114300" indent="-114300" algn="l" defTabSz="914400" rtl="0" eaLnBrk="1" latinLnBrk="0" hangingPunct="1">
              <a:defRPr lang="en-US" sz="2000" kern="1200" dirty="0" smtClean="0">
                <a:solidFill>
                  <a:schemeClr val="accent2"/>
                </a:solidFill>
                <a:latin typeface="Ciscolight" pitchFamily="2" charset="0"/>
                <a:ea typeface="+mn-ea"/>
                <a:cs typeface="+mn-cs"/>
              </a:defRPr>
            </a:lvl5pPr>
          </a:lstStyle>
          <a:p>
            <a:pPr lvl="0"/>
            <a:r>
              <a:rPr lang="en-US" dirty="0" smtClean="0"/>
              <a:t>“This is the sample </a:t>
            </a:r>
            <a:br>
              <a:rPr lang="en-US" dirty="0" smtClean="0"/>
            </a:br>
            <a:r>
              <a:rPr lang="en-US" dirty="0" smtClean="0"/>
              <a:t>pull quote.”</a:t>
            </a:r>
          </a:p>
        </p:txBody>
      </p:sp>
      <p:sp>
        <p:nvSpPr>
          <p:cNvPr id="11" name="Rectangle 4"/>
          <p:cNvSpPr>
            <a:spLocks noChangeArrowheads="1"/>
          </p:cNvSpPr>
          <p:nvPr userDrawn="1"/>
        </p:nvSpPr>
        <p:spPr bwMode="ltGray">
          <a:xfrm>
            <a:off x="251373" y="6586246"/>
            <a:ext cx="2568027" cy="175257"/>
          </a:xfrm>
          <a:prstGeom prst="rect">
            <a:avLst/>
          </a:prstGeom>
          <a:noFill/>
          <a:ln w="9525">
            <a:noFill/>
            <a:miter lim="800000"/>
            <a:headEnd/>
            <a:tailEnd/>
          </a:ln>
          <a:effectLst/>
        </p:spPr>
        <p:txBody>
          <a:bodyPr wrap="square" lIns="82124" tIns="41061" rIns="82124" bIns="41061" anchor="b" anchorCtr="0">
            <a:spAutoFit/>
          </a:bodyPr>
          <a:lstStyle/>
          <a:p>
            <a:pPr marL="0" algn="l" defTabSz="814388" rtl="0" eaLnBrk="1" latinLnBrk="0" hangingPunct="1">
              <a:lnSpc>
                <a:spcPct val="100000"/>
              </a:lnSpc>
            </a:pPr>
            <a:r>
              <a:rPr lang="en-US" sz="600" kern="1200" dirty="0" smtClean="0">
                <a:solidFill>
                  <a:srgbClr val="C0C0C0"/>
                </a:solidFill>
                <a:latin typeface="+mj-lt"/>
                <a:ea typeface="+mn-ea"/>
                <a:cs typeface="+mn-cs"/>
              </a:rPr>
              <a:t>© 2011 Cisco and/or its affiliates. All rights reserved.</a:t>
            </a:r>
            <a:endParaRPr lang="en-US" sz="600" kern="1200" dirty="0">
              <a:solidFill>
                <a:srgbClr val="C0C0C0"/>
              </a:solidFill>
              <a:latin typeface="+mj-lt"/>
              <a:ea typeface="+mn-ea"/>
              <a:cs typeface="+mn-cs"/>
            </a:endParaRPr>
          </a:p>
        </p:txBody>
      </p:sp>
      <p:sp>
        <p:nvSpPr>
          <p:cNvPr id="14" name="Rectangle 5"/>
          <p:cNvSpPr>
            <a:spLocks noChangeArrowheads="1"/>
          </p:cNvSpPr>
          <p:nvPr userDrawn="1"/>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pic>
        <p:nvPicPr>
          <p:cNvPr id="21" name="Picture 20" descr="verticalbar.pn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4948236" y="1335313"/>
            <a:ext cx="83809" cy="4961463"/>
          </a:xfrm>
          <a:prstGeom prst="rect">
            <a:avLst/>
          </a:prstGeom>
        </p:spPr>
      </p:pic>
      <p:sp>
        <p:nvSpPr>
          <p:cNvPr id="13" name="Rectangle 7"/>
          <p:cNvSpPr>
            <a:spLocks noChangeArrowheads="1"/>
          </p:cNvSpPr>
          <p:nvPr userDrawn="1"/>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sp>
        <p:nvSpPr>
          <p:cNvPr id="16" name="Title 15"/>
          <p:cNvSpPr>
            <a:spLocks noGrp="1"/>
          </p:cNvSpPr>
          <p:nvPr>
            <p:ph type="title"/>
          </p:nvPr>
        </p:nvSpPr>
        <p:spPr/>
        <p:txBody>
          <a:bodyPr/>
          <a:lstStyle/>
          <a:p>
            <a:r>
              <a:rPr lang="en-US" smtClean="0"/>
              <a:t>Click to edit Master title style</a:t>
            </a:r>
            <a:endParaRPr lang="en-US"/>
          </a:p>
        </p:txBody>
      </p:sp>
      <p:sp>
        <p:nvSpPr>
          <p:cNvPr id="20" name="Text Placeholder 19"/>
          <p:cNvSpPr>
            <a:spLocks noGrp="1"/>
          </p:cNvSpPr>
          <p:nvPr>
            <p:ph type="body" sz="quarter" idx="14" hasCustomPrompt="1"/>
          </p:nvPr>
        </p:nvSpPr>
        <p:spPr>
          <a:xfrm>
            <a:off x="5334000" y="4876800"/>
            <a:ext cx="3200400" cy="457200"/>
          </a:xfrm>
        </p:spPr>
        <p:txBody>
          <a:bodyPr anchor="t">
            <a:noAutofit/>
          </a:bodyPr>
          <a:lstStyle>
            <a:lvl1pPr marL="0" indent="0">
              <a:buFontTx/>
              <a:buNone/>
              <a:defRPr sz="1600">
                <a:solidFill>
                  <a:schemeClr val="bg2">
                    <a:lumMod val="50000"/>
                  </a:schemeClr>
                </a:solidFill>
              </a:defRPr>
            </a:lvl1pPr>
          </a:lstStyle>
          <a:p>
            <a:pPr lvl="0"/>
            <a:r>
              <a:rPr lang="en-US" dirty="0" smtClean="0"/>
              <a:t>Source Name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ullet_Title only">
    <p:spTree>
      <p:nvGrpSpPr>
        <p:cNvPr id="1" name=""/>
        <p:cNvGrpSpPr/>
        <p:nvPr/>
      </p:nvGrpSpPr>
      <p:grpSpPr>
        <a:xfrm>
          <a:off x="0" y="0"/>
          <a:ext cx="0" cy="0"/>
          <a:chOff x="0" y="0"/>
          <a:chExt cx="0" cy="0"/>
        </a:xfrm>
      </p:grpSpPr>
      <p:sp>
        <p:nvSpPr>
          <p:cNvPr id="2" name="Title 1"/>
          <p:cNvSpPr>
            <a:spLocks noGrp="1"/>
          </p:cNvSpPr>
          <p:nvPr>
            <p:ph type="title"/>
          </p:nvPr>
        </p:nvSpPr>
        <p:spPr>
          <a:xfrm>
            <a:off x="229702" y="432215"/>
            <a:ext cx="8588861" cy="838200"/>
          </a:xfrm>
        </p:spPr>
        <p:txBody>
          <a:bodyPr/>
          <a:lstStyle>
            <a:lvl1pPr>
              <a:defRPr>
                <a:gradFill>
                  <a:gsLst>
                    <a:gs pos="0">
                      <a:schemeClr val="tx1"/>
                    </a:gs>
                    <a:gs pos="44000">
                      <a:srgbClr val="01BBBB"/>
                    </a:gs>
                    <a:gs pos="100000">
                      <a:schemeClr val="accent4"/>
                    </a:gs>
                  </a:gsLst>
                  <a:lin ang="4800000" scaled="0"/>
                </a:gradFill>
                <a:latin typeface="+mj-lt"/>
              </a:defRPr>
            </a:lvl1pPr>
          </a:lstStyle>
          <a:p>
            <a:r>
              <a:rPr lang="en-US" smtClean="0"/>
              <a:t>Click to edit Master title style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20.xml"/><Relationship Id="rId21" Type="http://schemas.openxmlformats.org/officeDocument/2006/relationships/slideLayout" Target="../slideLayouts/slideLayout21.xml"/><Relationship Id="rId22" Type="http://schemas.openxmlformats.org/officeDocument/2006/relationships/slideLayout" Target="../slideLayouts/slideLayout22.xml"/><Relationship Id="rId23" Type="http://schemas.openxmlformats.org/officeDocument/2006/relationships/slideLayout" Target="../slideLayouts/slideLayout23.xml"/><Relationship Id="rId24" Type="http://schemas.openxmlformats.org/officeDocument/2006/relationships/slideLayout" Target="../slideLayouts/slideLayout24.xml"/><Relationship Id="rId25" Type="http://schemas.openxmlformats.org/officeDocument/2006/relationships/slideLayout" Target="../slideLayouts/slideLayout25.xml"/><Relationship Id="rId26" Type="http://schemas.openxmlformats.org/officeDocument/2006/relationships/slideLayout" Target="../slideLayouts/slideLayout26.xml"/><Relationship Id="rId27" Type="http://schemas.openxmlformats.org/officeDocument/2006/relationships/slideLayout" Target="../slideLayouts/slideLayout27.xml"/><Relationship Id="rId28" Type="http://schemas.openxmlformats.org/officeDocument/2006/relationships/slideLayout" Target="../slideLayouts/slideLayout28.xml"/><Relationship Id="rId29" Type="http://schemas.openxmlformats.org/officeDocument/2006/relationships/slideLayout" Target="../slideLayouts/slideLayout29.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30" Type="http://schemas.openxmlformats.org/officeDocument/2006/relationships/slideLayout" Target="../slideLayouts/slideLayout30.xml"/><Relationship Id="rId31" Type="http://schemas.openxmlformats.org/officeDocument/2006/relationships/slideLayout" Target="../slideLayouts/slideLayout31.xml"/><Relationship Id="rId32" Type="http://schemas.openxmlformats.org/officeDocument/2006/relationships/slideLayout" Target="../slideLayouts/slideLayout32.xml"/><Relationship Id="rId9" Type="http://schemas.openxmlformats.org/officeDocument/2006/relationships/slideLayout" Target="../slideLayouts/slideLayout9.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3" Type="http://schemas.openxmlformats.org/officeDocument/2006/relationships/slideLayout" Target="../slideLayouts/slideLayout33.xml"/><Relationship Id="rId34" Type="http://schemas.openxmlformats.org/officeDocument/2006/relationships/slideLayout" Target="../slideLayouts/slideLayout34.xml"/><Relationship Id="rId35" Type="http://schemas.openxmlformats.org/officeDocument/2006/relationships/slideLayout" Target="../slideLayouts/slideLayout35.xml"/><Relationship Id="rId36" Type="http://schemas.openxmlformats.org/officeDocument/2006/relationships/theme" Target="../theme/theme1.xml"/><Relationship Id="rId10" Type="http://schemas.openxmlformats.org/officeDocument/2006/relationships/slideLayout" Target="../slideLayouts/slideLayout10.xml"/><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slideLayout" Target="../slideLayouts/slideLayout18.xml"/><Relationship Id="rId19" Type="http://schemas.openxmlformats.org/officeDocument/2006/relationships/slideLayout" Target="../slideLayouts/slideLayout19.xml"/><Relationship Id="rId37"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9702" y="432215"/>
            <a:ext cx="8588861" cy="838200"/>
          </a:xfrm>
          <a:prstGeom prst="rect">
            <a:avLst/>
          </a:prstGeom>
        </p:spPr>
        <p:txBody>
          <a:bodyPr vert="horz" lIns="82296" tIns="45720" rIns="82296" bIns="45720" rtlCol="0" anchor="b" anchorCtr="0">
            <a:noAutofit/>
          </a:bodyPr>
          <a:lstStyle/>
          <a:p>
            <a:r>
              <a:rPr lang="en-US" dirty="0" smtClean="0"/>
              <a:t>Slide Title Goes Here</a:t>
            </a:r>
            <a:endParaRPr lang="en-US" dirty="0"/>
          </a:p>
        </p:txBody>
      </p:sp>
      <p:sp>
        <p:nvSpPr>
          <p:cNvPr id="3" name="Text Placeholder 2"/>
          <p:cNvSpPr>
            <a:spLocks noGrp="1"/>
          </p:cNvSpPr>
          <p:nvPr>
            <p:ph type="body" idx="1"/>
          </p:nvPr>
        </p:nvSpPr>
        <p:spPr>
          <a:xfrm>
            <a:off x="237743" y="1339745"/>
            <a:ext cx="8577072" cy="4965699"/>
          </a:xfrm>
          <a:prstGeom prst="rect">
            <a:avLst/>
          </a:prstGeom>
        </p:spPr>
        <p:txBody>
          <a:bodyPr vert="horz" lIns="91440" tIns="45720" rIns="91440" bIns="45720" rtlCol="0">
            <a:noAutofit/>
          </a:bodyPr>
          <a:lstStyle/>
          <a:p>
            <a:pPr lvl="0"/>
            <a:r>
              <a:rPr lang="en-US" dirty="0" smtClean="0"/>
              <a:t>Body Text</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0"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
        <p:nvSpPr>
          <p:cNvPr id="11"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9"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a:t>
            </a:fld>
            <a:endParaRPr lang="en-US" sz="600" dirty="0">
              <a:solidFill>
                <a:srgbClr val="C0C0C0"/>
              </a:solidFill>
              <a:latin typeface="+mj-lt"/>
            </a:endParaRPr>
          </a:p>
        </p:txBody>
      </p:sp>
      <p:pic>
        <p:nvPicPr>
          <p:cNvPr id="13" name="Picture 12" descr="bottom bar.jpg"/>
          <p:cNvPicPr>
            <a:picLocks noChangeAspect="1"/>
          </p:cNvPicPr>
          <p:nvPr/>
        </p:nvPicPr>
        <p:blipFill>
          <a:blip r:embed="rId37" cstate="print">
            <a:extLst>
              <a:ext uri="{28A0092B-C50C-407E-A947-70E740481C1C}">
                <a14:useLocalDpi xmlns:a14="http://schemas.microsoft.com/office/drawing/2010/main"/>
              </a:ext>
            </a:extLst>
          </a:blip>
          <a:stretch>
            <a:fillRect/>
          </a:stretch>
        </p:blipFill>
        <p:spPr>
          <a:xfrm>
            <a:off x="333375" y="6378339"/>
            <a:ext cx="8477250" cy="162912"/>
          </a:xfrm>
          <a:prstGeom prst="rect">
            <a:avLst/>
          </a:prstGeom>
        </p:spPr>
      </p:pic>
    </p:spTree>
  </p:cSld>
  <p:clrMap bg1="lt1" tx1="dk1" bg2="lt2" tx2="dk2" accent1="accent1" accent2="accent2" accent3="accent3" accent4="accent4" accent5="accent5" accent6="accent6" hlink="hlink" folHlink="folHlink"/>
  <p:sldLayoutIdLst>
    <p:sldLayoutId id="2147483898" r:id="rId1"/>
    <p:sldLayoutId id="2147483929" r:id="rId2"/>
    <p:sldLayoutId id="2147483899" r:id="rId3"/>
    <p:sldLayoutId id="2147483928" r:id="rId4"/>
    <p:sldLayoutId id="2147483900" r:id="rId5"/>
    <p:sldLayoutId id="2147483901" r:id="rId6"/>
    <p:sldLayoutId id="2147483902" r:id="rId7"/>
    <p:sldLayoutId id="2147483903" r:id="rId8"/>
    <p:sldLayoutId id="2147483904" r:id="rId9"/>
    <p:sldLayoutId id="2147483934" r:id="rId10"/>
    <p:sldLayoutId id="2147483905" r:id="rId11"/>
    <p:sldLayoutId id="2147483906" r:id="rId12"/>
    <p:sldLayoutId id="2147483907" r:id="rId13"/>
    <p:sldLayoutId id="2147483908" r:id="rId14"/>
    <p:sldLayoutId id="2147483909" r:id="rId15"/>
    <p:sldLayoutId id="2147483910" r:id="rId16"/>
    <p:sldLayoutId id="2147483911" r:id="rId17"/>
    <p:sldLayoutId id="2147483912" r:id="rId18"/>
    <p:sldLayoutId id="2147483913" r:id="rId19"/>
    <p:sldLayoutId id="2147483914" r:id="rId20"/>
    <p:sldLayoutId id="2147483915" r:id="rId21"/>
    <p:sldLayoutId id="2147483916" r:id="rId22"/>
    <p:sldLayoutId id="2147483917" r:id="rId23"/>
    <p:sldLayoutId id="2147483918" r:id="rId24"/>
    <p:sldLayoutId id="2147483919" r:id="rId25"/>
    <p:sldLayoutId id="2147483921" r:id="rId26"/>
    <p:sldLayoutId id="2147483922" r:id="rId27"/>
    <p:sldLayoutId id="2147483923" r:id="rId28"/>
    <p:sldLayoutId id="2147483924" r:id="rId29"/>
    <p:sldLayoutId id="2147483925" r:id="rId30"/>
    <p:sldLayoutId id="2147483926" r:id="rId31"/>
    <p:sldLayoutId id="2147483927" r:id="rId32"/>
    <p:sldLayoutId id="2147483930" r:id="rId33"/>
    <p:sldLayoutId id="2147483935" r:id="rId34"/>
    <p:sldLayoutId id="2147483936" r:id="rId35"/>
  </p:sldLayoutIdLst>
  <p:transition xmlns:p14="http://schemas.microsoft.com/office/powerpoint/2010/main">
    <p:wipe dir="r"/>
  </p:transition>
  <p:timing>
    <p:tnLst>
      <p:par>
        <p:cTn xmlns:p14="http://schemas.microsoft.com/office/powerpoint/2010/main" id="1" dur="indefinite" restart="never" nodeType="tmRoot"/>
      </p:par>
    </p:tnLst>
  </p:timing>
  <p:txStyles>
    <p:titleStyle>
      <a:lvl1pPr algn="l" defTabSz="914400" rtl="0" eaLnBrk="1" latinLnBrk="0" hangingPunct="1">
        <a:lnSpc>
          <a:spcPct val="80000"/>
        </a:lnSpc>
        <a:spcBef>
          <a:spcPct val="0"/>
        </a:spcBef>
        <a:buNone/>
        <a:defRPr lang="en-US" sz="3600" b="0" kern="1200" spc="-100" baseline="0" dirty="0">
          <a:gradFill>
            <a:gsLst>
              <a:gs pos="0">
                <a:schemeClr val="tx1"/>
              </a:gs>
              <a:gs pos="44000">
                <a:srgbClr val="01BBBB"/>
              </a:gs>
              <a:gs pos="100000">
                <a:schemeClr val="accent4"/>
              </a:gs>
            </a:gsLst>
            <a:lin ang="4800000" scaled="0"/>
          </a:gradFill>
          <a:latin typeface="+mj-lt"/>
          <a:ea typeface="+mj-ea"/>
          <a:cs typeface="+mj-cs"/>
        </a:defRPr>
      </a:lvl1pPr>
    </p:titleStyle>
    <p:bodyStyle>
      <a:lvl1pPr marL="228600" indent="-228600" algn="l" defTabSz="914400" rtl="0" eaLnBrk="1" latinLnBrk="0" hangingPunct="1">
        <a:lnSpc>
          <a:spcPct val="95000"/>
        </a:lnSpc>
        <a:spcBef>
          <a:spcPts val="1440"/>
        </a:spcBef>
        <a:buClr>
          <a:schemeClr val="tx2"/>
        </a:buClr>
        <a:buSzPct val="90000"/>
        <a:buFont typeface="Arial" pitchFamily="34" charset="0"/>
        <a:buChar char="•"/>
        <a:tabLst/>
        <a:defRPr lang="en-US" sz="2000" kern="1200" dirty="0" smtClean="0">
          <a:solidFill>
            <a:srgbClr val="546568"/>
          </a:solidFill>
          <a:latin typeface="+mj-lt"/>
          <a:ea typeface="+mn-ea"/>
          <a:cs typeface="+mn-cs"/>
        </a:defRPr>
      </a:lvl1pPr>
      <a:lvl2pPr marL="406400" indent="0" algn="l" defTabSz="914400" rtl="0" eaLnBrk="1" latinLnBrk="0" hangingPunct="1">
        <a:lnSpc>
          <a:spcPct val="95000"/>
        </a:lnSpc>
        <a:spcBef>
          <a:spcPts val="840"/>
        </a:spcBef>
        <a:buClr>
          <a:schemeClr val="tx2"/>
        </a:buClr>
        <a:buFontTx/>
        <a:buNone/>
        <a:defRPr lang="en-US" sz="1800" kern="1200" dirty="0" smtClean="0">
          <a:solidFill>
            <a:srgbClr val="546568"/>
          </a:solidFill>
          <a:latin typeface="+mj-lt"/>
          <a:ea typeface="+mn-ea"/>
          <a:cs typeface="+mn-cs"/>
        </a:defRPr>
      </a:lvl2pPr>
      <a:lvl3pPr marL="571500" indent="-1588" algn="l" defTabSz="914400" rtl="0" eaLnBrk="1" latinLnBrk="0" hangingPunct="1">
        <a:lnSpc>
          <a:spcPct val="95000"/>
        </a:lnSpc>
        <a:spcBef>
          <a:spcPts val="840"/>
        </a:spcBef>
        <a:buFont typeface="Arial" pitchFamily="34" charset="0"/>
        <a:buNone/>
        <a:defRPr lang="en-US" sz="1600" kern="1200" dirty="0" smtClean="0">
          <a:solidFill>
            <a:srgbClr val="546568"/>
          </a:solidFill>
          <a:latin typeface="+mj-lt"/>
          <a:ea typeface="+mn-ea"/>
          <a:cs typeface="+mn-cs"/>
        </a:defRPr>
      </a:lvl3pPr>
      <a:lvl4pPr marL="688975" indent="0" algn="l" defTabSz="914400" rtl="0" eaLnBrk="1" latinLnBrk="0" hangingPunct="1">
        <a:lnSpc>
          <a:spcPct val="95000"/>
        </a:lnSpc>
        <a:spcBef>
          <a:spcPts val="840"/>
        </a:spcBef>
        <a:buFont typeface="Arial" pitchFamily="34" charset="0"/>
        <a:buNone/>
        <a:defRPr lang="en-US" sz="1400" kern="1200" dirty="0" smtClean="0">
          <a:solidFill>
            <a:srgbClr val="546568"/>
          </a:solidFill>
          <a:latin typeface="+mj-lt"/>
          <a:ea typeface="+mn-ea"/>
          <a:cs typeface="+mn-cs"/>
        </a:defRPr>
      </a:lvl4pPr>
      <a:lvl5pPr marL="801688" indent="0" algn="l" defTabSz="914400" rtl="0" eaLnBrk="1" latinLnBrk="0" hangingPunct="1">
        <a:lnSpc>
          <a:spcPct val="95000"/>
        </a:lnSpc>
        <a:spcBef>
          <a:spcPts val="840"/>
        </a:spcBef>
        <a:buFont typeface="Arial" pitchFamily="34" charset="0"/>
        <a:buNone/>
        <a:defRPr lang="en-US" sz="1400" kern="1200" dirty="0">
          <a:solidFill>
            <a:srgbClr val="546568"/>
          </a:solidFill>
          <a:latin typeface="+mj-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9.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1" Type="http://schemas.openxmlformats.org/officeDocument/2006/relationships/slideLayout" Target="../slideLayouts/slideLayout10.xml"/><Relationship Id="rId2" Type="http://schemas.openxmlformats.org/officeDocument/2006/relationships/notesSlide" Target="../notesSlides/notesSlide10.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jpeg"/><Relationship Id="rId5" Type="http://schemas.openxmlformats.org/officeDocument/2006/relationships/image" Target="../media/image16.png"/><Relationship Id="rId6" Type="http://schemas.openxmlformats.org/officeDocument/2006/relationships/image" Target="../media/image17.png"/><Relationship Id="rId7" Type="http://schemas.openxmlformats.org/officeDocument/2006/relationships/image" Target="../media/image18.png"/><Relationship Id="rId8" Type="http://schemas.openxmlformats.org/officeDocument/2006/relationships/image" Target="../media/image19.png"/><Relationship Id="rId9" Type="http://schemas.openxmlformats.org/officeDocument/2006/relationships/image" Target="../media/image20.png"/><Relationship Id="rId1" Type="http://schemas.openxmlformats.org/officeDocument/2006/relationships/slideLayout" Target="../slideLayouts/slideLayout9.xml"/><Relationship Id="rId2" Type="http://schemas.openxmlformats.org/officeDocument/2006/relationships/notesSlide" Target="../notesSlides/notesSlide1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jpeg"/><Relationship Id="rId5" Type="http://schemas.openxmlformats.org/officeDocument/2006/relationships/image" Target="../media/image16.png"/><Relationship Id="rId6" Type="http://schemas.openxmlformats.org/officeDocument/2006/relationships/image" Target="../media/image17.png"/><Relationship Id="rId7" Type="http://schemas.openxmlformats.org/officeDocument/2006/relationships/image" Target="../media/image18.png"/><Relationship Id="rId8" Type="http://schemas.openxmlformats.org/officeDocument/2006/relationships/image" Target="../media/image19.png"/><Relationship Id="rId1" Type="http://schemas.openxmlformats.org/officeDocument/2006/relationships/slideLayout" Target="../slideLayouts/slideLayout9.xml"/><Relationship Id="rId2"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11" Type="http://schemas.openxmlformats.org/officeDocument/2006/relationships/image" Target="../media/image28.jpeg"/><Relationship Id="rId12" Type="http://schemas.openxmlformats.org/officeDocument/2006/relationships/image" Target="../media/image29.jpeg"/><Relationship Id="rId13" Type="http://schemas.openxmlformats.org/officeDocument/2006/relationships/image" Target="../media/image30.png"/><Relationship Id="rId14" Type="http://schemas.openxmlformats.org/officeDocument/2006/relationships/image" Target="../media/image31.png"/><Relationship Id="rId15" Type="http://schemas.openxmlformats.org/officeDocument/2006/relationships/image" Target="../media/image32.png"/><Relationship Id="rId16" Type="http://schemas.openxmlformats.org/officeDocument/2006/relationships/image" Target="../media/image33.jpeg"/><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14.png"/><Relationship Id="rId4" Type="http://schemas.openxmlformats.org/officeDocument/2006/relationships/image" Target="../media/image21.jpeg"/><Relationship Id="rId5" Type="http://schemas.openxmlformats.org/officeDocument/2006/relationships/image" Target="../media/image22.png"/><Relationship Id="rId6" Type="http://schemas.openxmlformats.org/officeDocument/2006/relationships/image" Target="../media/image23.png"/><Relationship Id="rId7" Type="http://schemas.openxmlformats.org/officeDocument/2006/relationships/image" Target="../media/image24.png"/><Relationship Id="rId8" Type="http://schemas.openxmlformats.org/officeDocument/2006/relationships/image" Target="../media/image25.png"/><Relationship Id="rId9" Type="http://schemas.openxmlformats.org/officeDocument/2006/relationships/image" Target="../media/image26.png"/><Relationship Id="rId10" Type="http://schemas.openxmlformats.org/officeDocument/2006/relationships/image" Target="../media/image27.png"/></Relationships>
</file>

<file path=ppt/slides/_rels/slide15.xml.rels><?xml version="1.0" encoding="UTF-8" standalone="yes"?>
<Relationships xmlns="http://schemas.openxmlformats.org/package/2006/relationships"><Relationship Id="rId11" Type="http://schemas.openxmlformats.org/officeDocument/2006/relationships/image" Target="../media/image28.jpeg"/><Relationship Id="rId12" Type="http://schemas.openxmlformats.org/officeDocument/2006/relationships/image" Target="../media/image29.jpeg"/><Relationship Id="rId13" Type="http://schemas.openxmlformats.org/officeDocument/2006/relationships/image" Target="../media/image30.png"/><Relationship Id="rId14" Type="http://schemas.openxmlformats.org/officeDocument/2006/relationships/image" Target="../media/image31.png"/><Relationship Id="rId15" Type="http://schemas.openxmlformats.org/officeDocument/2006/relationships/image" Target="../media/image32.png"/><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image" Target="../media/image14.png"/><Relationship Id="rId4" Type="http://schemas.openxmlformats.org/officeDocument/2006/relationships/image" Target="../media/image21.jpeg"/><Relationship Id="rId5" Type="http://schemas.openxmlformats.org/officeDocument/2006/relationships/image" Target="../media/image22.png"/><Relationship Id="rId6" Type="http://schemas.openxmlformats.org/officeDocument/2006/relationships/image" Target="../media/image23.png"/><Relationship Id="rId7" Type="http://schemas.openxmlformats.org/officeDocument/2006/relationships/image" Target="../media/image24.png"/><Relationship Id="rId8" Type="http://schemas.openxmlformats.org/officeDocument/2006/relationships/image" Target="../media/image25.png"/><Relationship Id="rId9" Type="http://schemas.openxmlformats.org/officeDocument/2006/relationships/image" Target="../media/image26.png"/><Relationship Id="rId10" Type="http://schemas.openxmlformats.org/officeDocument/2006/relationships/image" Target="../media/image27.png"/></Relationships>
</file>

<file path=ppt/slides/_rels/slide16.xml.rels><?xml version="1.0" encoding="UTF-8" standalone="yes"?>
<Relationships xmlns="http://schemas.openxmlformats.org/package/2006/relationships"><Relationship Id="rId9" Type="http://schemas.openxmlformats.org/officeDocument/2006/relationships/image" Target="../media/image39.png"/><Relationship Id="rId20" Type="http://schemas.openxmlformats.org/officeDocument/2006/relationships/image" Target="../media/image50.png"/><Relationship Id="rId21" Type="http://schemas.openxmlformats.org/officeDocument/2006/relationships/image" Target="../media/image51.png"/><Relationship Id="rId22" Type="http://schemas.openxmlformats.org/officeDocument/2006/relationships/image" Target="../media/image52.png"/><Relationship Id="rId23" Type="http://schemas.openxmlformats.org/officeDocument/2006/relationships/image" Target="../media/image53.png"/><Relationship Id="rId24" Type="http://schemas.openxmlformats.org/officeDocument/2006/relationships/image" Target="../media/image54.png"/><Relationship Id="rId25" Type="http://schemas.openxmlformats.org/officeDocument/2006/relationships/image" Target="../media/image55.png"/><Relationship Id="rId26" Type="http://schemas.openxmlformats.org/officeDocument/2006/relationships/image" Target="../media/image56.png"/><Relationship Id="rId27" Type="http://schemas.openxmlformats.org/officeDocument/2006/relationships/image" Target="../media/image57.png"/><Relationship Id="rId28" Type="http://schemas.openxmlformats.org/officeDocument/2006/relationships/image" Target="../media/image58.png"/><Relationship Id="rId29" Type="http://schemas.openxmlformats.org/officeDocument/2006/relationships/image" Target="../media/image59.png"/><Relationship Id="rId10" Type="http://schemas.openxmlformats.org/officeDocument/2006/relationships/image" Target="../media/image40.jpeg"/><Relationship Id="rId11" Type="http://schemas.openxmlformats.org/officeDocument/2006/relationships/image" Target="../media/image41.jpeg"/><Relationship Id="rId12" Type="http://schemas.openxmlformats.org/officeDocument/2006/relationships/image" Target="../media/image42.png"/><Relationship Id="rId13" Type="http://schemas.openxmlformats.org/officeDocument/2006/relationships/image" Target="../media/image43.png"/><Relationship Id="rId14" Type="http://schemas.openxmlformats.org/officeDocument/2006/relationships/image" Target="../media/image44.png"/><Relationship Id="rId15" Type="http://schemas.openxmlformats.org/officeDocument/2006/relationships/image" Target="../media/image45.png"/><Relationship Id="rId16" Type="http://schemas.openxmlformats.org/officeDocument/2006/relationships/image" Target="../media/image46.png"/><Relationship Id="rId17" Type="http://schemas.openxmlformats.org/officeDocument/2006/relationships/image" Target="../media/image47.png"/><Relationship Id="rId18" Type="http://schemas.openxmlformats.org/officeDocument/2006/relationships/image" Target="../media/image48.png"/><Relationship Id="rId19" Type="http://schemas.openxmlformats.org/officeDocument/2006/relationships/image" Target="../media/image49.png"/><Relationship Id="rId1" Type="http://schemas.openxmlformats.org/officeDocument/2006/relationships/slideLayout" Target="../slideLayouts/slideLayout9.xml"/><Relationship Id="rId2" Type="http://schemas.openxmlformats.org/officeDocument/2006/relationships/notesSlide" Target="../notesSlides/notesSlide15.xml"/><Relationship Id="rId3" Type="http://schemas.openxmlformats.org/officeDocument/2006/relationships/image" Target="../media/image14.png"/><Relationship Id="rId4" Type="http://schemas.openxmlformats.org/officeDocument/2006/relationships/image" Target="../media/image34.jpeg"/><Relationship Id="rId5" Type="http://schemas.openxmlformats.org/officeDocument/2006/relationships/image" Target="../media/image35.png"/><Relationship Id="rId6" Type="http://schemas.openxmlformats.org/officeDocument/2006/relationships/image" Target="../media/image36.png"/><Relationship Id="rId7" Type="http://schemas.openxmlformats.org/officeDocument/2006/relationships/image" Target="../media/image37.png"/><Relationship Id="rId8" Type="http://schemas.openxmlformats.org/officeDocument/2006/relationships/image" Target="../media/image38.png"/></Relationships>
</file>

<file path=ppt/slides/_rels/slide17.xml.rels><?xml version="1.0" encoding="UTF-8" standalone="yes"?>
<Relationships xmlns="http://schemas.openxmlformats.org/package/2006/relationships"><Relationship Id="rId9" Type="http://schemas.openxmlformats.org/officeDocument/2006/relationships/image" Target="../media/image39.png"/><Relationship Id="rId20" Type="http://schemas.openxmlformats.org/officeDocument/2006/relationships/image" Target="../media/image50.png"/><Relationship Id="rId21" Type="http://schemas.openxmlformats.org/officeDocument/2006/relationships/image" Target="../media/image51.png"/><Relationship Id="rId22" Type="http://schemas.openxmlformats.org/officeDocument/2006/relationships/image" Target="../media/image52.png"/><Relationship Id="rId23" Type="http://schemas.openxmlformats.org/officeDocument/2006/relationships/image" Target="../media/image53.png"/><Relationship Id="rId24" Type="http://schemas.openxmlformats.org/officeDocument/2006/relationships/image" Target="../media/image54.png"/><Relationship Id="rId25" Type="http://schemas.openxmlformats.org/officeDocument/2006/relationships/image" Target="../media/image55.png"/><Relationship Id="rId26" Type="http://schemas.openxmlformats.org/officeDocument/2006/relationships/image" Target="../media/image56.png"/><Relationship Id="rId27" Type="http://schemas.openxmlformats.org/officeDocument/2006/relationships/image" Target="../media/image57.png"/><Relationship Id="rId28" Type="http://schemas.openxmlformats.org/officeDocument/2006/relationships/image" Target="../media/image58.png"/><Relationship Id="rId10" Type="http://schemas.openxmlformats.org/officeDocument/2006/relationships/image" Target="../media/image40.jpeg"/><Relationship Id="rId11" Type="http://schemas.openxmlformats.org/officeDocument/2006/relationships/image" Target="../media/image41.jpeg"/><Relationship Id="rId12" Type="http://schemas.openxmlformats.org/officeDocument/2006/relationships/image" Target="../media/image42.png"/><Relationship Id="rId13" Type="http://schemas.openxmlformats.org/officeDocument/2006/relationships/image" Target="../media/image43.png"/><Relationship Id="rId14" Type="http://schemas.openxmlformats.org/officeDocument/2006/relationships/image" Target="../media/image44.png"/><Relationship Id="rId15" Type="http://schemas.openxmlformats.org/officeDocument/2006/relationships/image" Target="../media/image45.png"/><Relationship Id="rId16" Type="http://schemas.openxmlformats.org/officeDocument/2006/relationships/image" Target="../media/image46.png"/><Relationship Id="rId17" Type="http://schemas.openxmlformats.org/officeDocument/2006/relationships/image" Target="../media/image47.png"/><Relationship Id="rId18" Type="http://schemas.openxmlformats.org/officeDocument/2006/relationships/image" Target="../media/image48.png"/><Relationship Id="rId19" Type="http://schemas.openxmlformats.org/officeDocument/2006/relationships/image" Target="../media/image49.png"/><Relationship Id="rId1" Type="http://schemas.openxmlformats.org/officeDocument/2006/relationships/slideLayout" Target="../slideLayouts/slideLayout9.xml"/><Relationship Id="rId2" Type="http://schemas.openxmlformats.org/officeDocument/2006/relationships/notesSlide" Target="../notesSlides/notesSlide16.xml"/><Relationship Id="rId3" Type="http://schemas.openxmlformats.org/officeDocument/2006/relationships/image" Target="../media/image14.png"/><Relationship Id="rId4" Type="http://schemas.openxmlformats.org/officeDocument/2006/relationships/image" Target="../media/image34.jpeg"/><Relationship Id="rId5" Type="http://schemas.openxmlformats.org/officeDocument/2006/relationships/image" Target="../media/image35.png"/><Relationship Id="rId6" Type="http://schemas.openxmlformats.org/officeDocument/2006/relationships/image" Target="../media/image36.png"/><Relationship Id="rId7" Type="http://schemas.openxmlformats.org/officeDocument/2006/relationships/image" Target="../media/image37.png"/><Relationship Id="rId8" Type="http://schemas.openxmlformats.org/officeDocument/2006/relationships/image" Target="../media/image3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18.xml"/><Relationship Id="rId3" Type="http://schemas.openxmlformats.org/officeDocument/2006/relationships/image" Target="../media/image6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xml"/><Relationship Id="rId3" Type="http://schemas.openxmlformats.org/officeDocument/2006/relationships/hyperlink" Target="http://www.cisco.com/" TargetMode="Externa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4" Type="http://schemas.openxmlformats.org/officeDocument/2006/relationships/image" Target="../media/image12.png"/><Relationship Id="rId5" Type="http://schemas.openxmlformats.org/officeDocument/2006/relationships/image" Target="../media/image13.png"/><Relationship Id="rId6" Type="http://schemas.openxmlformats.org/officeDocument/2006/relationships/image" Target="../media/image61.png"/><Relationship Id="rId7" Type="http://schemas.openxmlformats.org/officeDocument/2006/relationships/image" Target="../media/image62.png"/><Relationship Id="rId1" Type="http://schemas.openxmlformats.org/officeDocument/2006/relationships/slideLayout" Target="../slideLayouts/slideLayout34.xml"/><Relationship Id="rId2"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0.xml"/><Relationship Id="rId3" Type="http://schemas.openxmlformats.org/officeDocument/2006/relationships/image" Target="../media/image63.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1.xml"/><Relationship Id="rId3" Type="http://schemas.openxmlformats.org/officeDocument/2006/relationships/image" Target="../media/image6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2.xml"/><Relationship Id="rId3" Type="http://schemas.openxmlformats.org/officeDocument/2006/relationships/image" Target="../media/image6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3.xml"/><Relationship Id="rId3" Type="http://schemas.openxmlformats.org/officeDocument/2006/relationships/image" Target="../media/image61.png"/></Relationships>
</file>

<file path=ppt/slides/_rels/slide25.xml.rels><?xml version="1.0" encoding="UTF-8" standalone="yes"?>
<Relationships xmlns="http://schemas.openxmlformats.org/package/2006/relationships"><Relationship Id="rId3" Type="http://schemas.openxmlformats.org/officeDocument/2006/relationships/image" Target="../media/image62.png"/><Relationship Id="rId4" Type="http://schemas.openxmlformats.org/officeDocument/2006/relationships/image" Target="../media/image66.png"/><Relationship Id="rId1" Type="http://schemas.openxmlformats.org/officeDocument/2006/relationships/slideLayout" Target="../slideLayouts/slideLayout34.xml"/><Relationship Id="rId2"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34.xml"/><Relationship Id="rId2"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image" Target="../media/image67.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image" Target="../media/image6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image" Target="../media/image69.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image" Target="../media/image70.png"/></Relationships>
</file>

<file path=ppt/slides/_rels/slide32.xml.rels><?xml version="1.0" encoding="UTF-8" standalone="yes"?>
<Relationships xmlns="http://schemas.openxmlformats.org/package/2006/relationships"><Relationship Id="rId3" Type="http://schemas.openxmlformats.org/officeDocument/2006/relationships/image" Target="../media/image72.png"/><Relationship Id="rId4" Type="http://schemas.openxmlformats.org/officeDocument/2006/relationships/image" Target="../media/image73.png"/><Relationship Id="rId1" Type="http://schemas.openxmlformats.org/officeDocument/2006/relationships/slideLayout" Target="../slideLayouts/slideLayout34.xml"/><Relationship Id="rId2" Type="http://schemas.openxmlformats.org/officeDocument/2006/relationships/image" Target="../media/image71.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image" Target="../media/image7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7.xml"/><Relationship Id="rId3" Type="http://schemas.openxmlformats.org/officeDocument/2006/relationships/image" Target="../media/image75.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5.xml"/><Relationship Id="rId2" Type="http://schemas.openxmlformats.org/officeDocument/2006/relationships/notesSlide" Target="../notesSlides/notesSlide28.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29.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4.xml"/><Relationship Id="rId2" Type="http://schemas.openxmlformats.org/officeDocument/2006/relationships/notesSlide" Target="../notesSlides/notesSlide3.xml"/><Relationship Id="rId3" Type="http://schemas.openxmlformats.org/officeDocument/2006/relationships/image" Target="../media/image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0.png"/><Relationship Id="rId1" Type="http://schemas.openxmlformats.org/officeDocument/2006/relationships/slideLayout" Target="../slideLayouts/slideLayout10.xml"/><Relationship Id="rId2" Type="http://schemas.openxmlformats.org/officeDocument/2006/relationships/notesSlide" Target="../notesSlides/notesSlide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Precision Routing:</a:t>
            </a:r>
            <a:br>
              <a:rPr lang="en-US" dirty="0" smtClean="0"/>
            </a:br>
            <a:r>
              <a:rPr lang="en-US" sz="5400" dirty="0" smtClean="0"/>
              <a:t>A New Routing Paradigm</a:t>
            </a:r>
            <a:endParaRPr lang="en-US" sz="5400" dirty="0"/>
          </a:p>
        </p:txBody>
      </p:sp>
      <p:sp>
        <p:nvSpPr>
          <p:cNvPr id="11" name="Subtitle 10"/>
          <p:cNvSpPr>
            <a:spLocks noGrp="1"/>
          </p:cNvSpPr>
          <p:nvPr>
            <p:ph type="subTitle" idx="1"/>
          </p:nvPr>
        </p:nvSpPr>
        <p:spPr/>
        <p:txBody>
          <a:bodyPr>
            <a:normAutofit/>
          </a:bodyPr>
          <a:lstStyle/>
          <a:p>
            <a:r>
              <a:rPr lang="en-US" dirty="0" smtClean="0"/>
              <a:t>Anand Heda – </a:t>
            </a:r>
            <a:r>
              <a:rPr lang="en-US" dirty="0" err="1" smtClean="0"/>
              <a:t>CBABU</a:t>
            </a:r>
            <a:r>
              <a:rPr lang="en-US" dirty="0" smtClean="0"/>
              <a:t> Product Manager</a:t>
            </a:r>
            <a:endParaRPr lang="en-US" dirty="0"/>
          </a:p>
        </p:txBody>
      </p:sp>
    </p:spTree>
    <p:extLst>
      <p:ext uri="{BB962C8B-B14F-4D97-AF65-F5344CB8AC3E}">
        <p14:creationId xmlns:p14="http://schemas.microsoft.com/office/powerpoint/2010/main" val="2862664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1406" y="4502925"/>
            <a:ext cx="9144001" cy="2355076"/>
            <a:chOff x="0" y="4502925"/>
            <a:chExt cx="9144001" cy="2355076"/>
          </a:xfrm>
        </p:grpSpPr>
        <p:sp>
          <p:nvSpPr>
            <p:cNvPr id="5" name="Rectangle 4"/>
            <p:cNvSpPr/>
            <p:nvPr/>
          </p:nvSpPr>
          <p:spPr>
            <a:xfrm>
              <a:off x="1" y="4743451"/>
              <a:ext cx="9144000" cy="2114550"/>
            </a:xfrm>
            <a:prstGeom prst="rect">
              <a:avLst/>
            </a:prstGeom>
            <a:gradFill>
              <a:gsLst>
                <a:gs pos="28000">
                  <a:srgbClr val="EEF0F2"/>
                </a:gs>
                <a:gs pos="77000">
                  <a:srgbClr val="BFC4CB">
                    <a:lumMod val="53000"/>
                    <a:lumOff val="47000"/>
                  </a:srgbClr>
                </a:gs>
              </a:gsLst>
              <a:lin ang="36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0" y="4502925"/>
              <a:ext cx="9144000" cy="1497825"/>
            </a:xfrm>
            <a:prstGeom prst="rect">
              <a:avLst/>
            </a:prstGeom>
            <a:gradFill>
              <a:gsLst>
                <a:gs pos="0">
                  <a:schemeClr val="bg1"/>
                </a:gs>
                <a:gs pos="100000">
                  <a:srgbClr val="BFC4CB">
                    <a:alpha val="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 name="Group 47"/>
          <p:cNvGrpSpPr/>
          <p:nvPr/>
        </p:nvGrpSpPr>
        <p:grpSpPr>
          <a:xfrm>
            <a:off x="5029200" y="-2311434"/>
            <a:ext cx="4208930" cy="15516467"/>
            <a:chOff x="5805492" y="-2311434"/>
            <a:chExt cx="3432638" cy="12654621"/>
          </a:xfrm>
        </p:grpSpPr>
        <p:sp>
          <p:nvSpPr>
            <p:cNvPr id="47" name="Rounded Rectangle 46"/>
            <p:cNvSpPr/>
            <p:nvPr/>
          </p:nvSpPr>
          <p:spPr>
            <a:xfrm>
              <a:off x="5805492" y="-80978"/>
              <a:ext cx="1331260" cy="6271279"/>
            </a:xfrm>
            <a:prstGeom prst="roundRect">
              <a:avLst>
                <a:gd name="adj" fmla="val 50000"/>
              </a:avLst>
            </a:prstGeom>
            <a:gradFill>
              <a:gsLst>
                <a:gs pos="0">
                  <a:schemeClr val="accent3">
                    <a:lumMod val="90000"/>
                    <a:alpha val="61000"/>
                  </a:schemeClr>
                </a:gs>
                <a:gs pos="100000">
                  <a:schemeClr val="accent1">
                    <a:shade val="100000"/>
                    <a:satMod val="115000"/>
                    <a:alpha val="0"/>
                    <a:lumMod val="67000"/>
                    <a:lumOff val="3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7906870" y="586721"/>
              <a:ext cx="1331260" cy="6271279"/>
            </a:xfrm>
            <a:prstGeom prst="roundRect">
              <a:avLst>
                <a:gd name="adj" fmla="val 50000"/>
              </a:avLst>
            </a:prstGeom>
            <a:gradFill>
              <a:gsLst>
                <a:gs pos="0">
                  <a:schemeClr val="accent1">
                    <a:shade val="30000"/>
                    <a:satMod val="115000"/>
                    <a:alpha val="18000"/>
                  </a:schemeClr>
                </a:gs>
                <a:gs pos="100000">
                  <a:schemeClr val="accent1">
                    <a:shade val="100000"/>
                    <a:satMod val="115000"/>
                    <a:alpha val="0"/>
                    <a:lumMod val="67000"/>
                    <a:lumOff val="3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4" name="Rounded Rectangle 43"/>
            <p:cNvSpPr/>
            <p:nvPr/>
          </p:nvSpPr>
          <p:spPr>
            <a:xfrm>
              <a:off x="6905626" y="-2311434"/>
              <a:ext cx="1331260" cy="10538907"/>
            </a:xfrm>
            <a:prstGeom prst="roundRect">
              <a:avLst>
                <a:gd name="adj" fmla="val 50000"/>
              </a:avLst>
            </a:prstGeom>
            <a:gradFill>
              <a:gsLst>
                <a:gs pos="0">
                  <a:schemeClr val="accent1">
                    <a:shade val="30000"/>
                    <a:satMod val="115000"/>
                    <a:alpha val="18000"/>
                  </a:schemeClr>
                </a:gs>
                <a:gs pos="100000">
                  <a:schemeClr val="accent1">
                    <a:shade val="100000"/>
                    <a:satMod val="115000"/>
                    <a:alpha val="0"/>
                    <a:lumMod val="67000"/>
                    <a:lumOff val="3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ounded Rectangle 44"/>
            <p:cNvSpPr/>
            <p:nvPr/>
          </p:nvSpPr>
          <p:spPr>
            <a:xfrm>
              <a:off x="6752106" y="4071908"/>
              <a:ext cx="1331260" cy="6271279"/>
            </a:xfrm>
            <a:prstGeom prst="roundRect">
              <a:avLst>
                <a:gd name="adj" fmla="val 50000"/>
              </a:avLst>
            </a:prstGeom>
            <a:gradFill>
              <a:gsLst>
                <a:gs pos="0">
                  <a:schemeClr val="bg1">
                    <a:alpha val="49000"/>
                  </a:schemeClr>
                </a:gs>
                <a:gs pos="100000">
                  <a:schemeClr val="accent1">
                    <a:shade val="100000"/>
                    <a:satMod val="115000"/>
                    <a:alpha val="0"/>
                    <a:lumMod val="67000"/>
                    <a:lumOff val="3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ounded Rectangle 45"/>
            <p:cNvSpPr/>
            <p:nvPr/>
          </p:nvSpPr>
          <p:spPr>
            <a:xfrm>
              <a:off x="7571256" y="3442253"/>
              <a:ext cx="1331260" cy="6271279"/>
            </a:xfrm>
            <a:prstGeom prst="roundRect">
              <a:avLst>
                <a:gd name="adj" fmla="val 50000"/>
              </a:avLst>
            </a:prstGeom>
            <a:gradFill>
              <a:gsLst>
                <a:gs pos="0">
                  <a:schemeClr val="accent3">
                    <a:lumMod val="90000"/>
                    <a:alpha val="61000"/>
                  </a:schemeClr>
                </a:gs>
                <a:gs pos="100000">
                  <a:schemeClr val="accent1">
                    <a:shade val="100000"/>
                    <a:satMod val="115000"/>
                    <a:alpha val="0"/>
                    <a:lumMod val="67000"/>
                    <a:lumOff val="3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sp>
        <p:nvSpPr>
          <p:cNvPr id="7" name="Rectangle 6"/>
          <p:cNvSpPr/>
          <p:nvPr/>
        </p:nvSpPr>
        <p:spPr>
          <a:xfrm>
            <a:off x="0" y="2084295"/>
            <a:ext cx="9144000" cy="2418630"/>
          </a:xfrm>
          <a:prstGeom prst="rect">
            <a:avLst/>
          </a:prstGeom>
          <a:gradFill>
            <a:gsLst>
              <a:gs pos="100000">
                <a:schemeClr val="accent3"/>
              </a:gs>
              <a:gs pos="0">
                <a:schemeClr val="accent1">
                  <a:lumMod val="20000"/>
                  <a:lumOff val="80000"/>
                </a:schemeClr>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p:cNvSpPr/>
          <p:nvPr/>
        </p:nvSpPr>
        <p:spPr>
          <a:xfrm>
            <a:off x="397273" y="4167608"/>
            <a:ext cx="8349455" cy="201194"/>
          </a:xfrm>
          <a:prstGeom prst="ellipse">
            <a:avLst/>
          </a:prstGeom>
          <a:gradFill flip="none" rotWithShape="1">
            <a:gsLst>
              <a:gs pos="100000">
                <a:schemeClr val="tx2">
                  <a:alpha val="0"/>
                </a:schemeClr>
              </a:gs>
              <a:gs pos="0">
                <a:schemeClr val="tx1">
                  <a:lumMod val="75000"/>
                  <a:alpha val="6200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nvGrpSpPr>
          <p:cNvPr id="4" name="Group 1"/>
          <p:cNvGrpSpPr/>
          <p:nvPr/>
        </p:nvGrpSpPr>
        <p:grpSpPr>
          <a:xfrm>
            <a:off x="397273" y="1911096"/>
            <a:ext cx="8349455" cy="2343172"/>
            <a:chOff x="398032" y="1911096"/>
            <a:chExt cx="8349455" cy="2343172"/>
          </a:xfrm>
        </p:grpSpPr>
        <p:sp>
          <p:nvSpPr>
            <p:cNvPr id="9" name="Rounded Rectangle 19"/>
            <p:cNvSpPr/>
            <p:nvPr/>
          </p:nvSpPr>
          <p:spPr>
            <a:xfrm>
              <a:off x="400845" y="1911096"/>
              <a:ext cx="8346642" cy="2343172"/>
            </a:xfrm>
            <a:prstGeom prst="roundRect">
              <a:avLst>
                <a:gd name="adj" fmla="val 11247"/>
              </a:avLst>
            </a:prstGeom>
            <a:solidFill>
              <a:srgbClr val="26ABD4"/>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2" name="Rounded Rectangle 19"/>
            <p:cNvSpPr/>
            <p:nvPr/>
          </p:nvSpPr>
          <p:spPr>
            <a:xfrm>
              <a:off x="398032" y="1912172"/>
              <a:ext cx="8012544" cy="2342096"/>
            </a:xfrm>
            <a:custGeom>
              <a:avLst/>
              <a:gdLst>
                <a:gd name="connsiteX0" fmla="*/ 311461 w 2423398"/>
                <a:gd name="connsiteY0" fmla="*/ 5807 h 2093621"/>
                <a:gd name="connsiteX1" fmla="*/ 2199636 w 2423398"/>
                <a:gd name="connsiteY1" fmla="*/ 5807 h 2093621"/>
                <a:gd name="connsiteX2" fmla="*/ 2423398 w 2423398"/>
                <a:gd name="connsiteY2" fmla="*/ 20238 h 2093621"/>
                <a:gd name="connsiteX3" fmla="*/ 45367 w 2423398"/>
                <a:gd name="connsiteY3" fmla="*/ 2093621 h 2093621"/>
                <a:gd name="connsiteX4" fmla="*/ 1 w 2423398"/>
                <a:gd name="connsiteY4" fmla="*/ 2079816 h 2093621"/>
                <a:gd name="connsiteX5" fmla="*/ 1 w 2423398"/>
                <a:gd name="connsiteY5" fmla="*/ 1693446 h 2093621"/>
                <a:gd name="connsiteX6" fmla="*/ 1 w 2423398"/>
                <a:gd name="connsiteY6" fmla="*/ 1437470 h 2093621"/>
                <a:gd name="connsiteX7" fmla="*/ 0 w 2423398"/>
                <a:gd name="connsiteY7" fmla="*/ 1437465 h 2093621"/>
                <a:gd name="connsiteX8" fmla="*/ 0 w 2423398"/>
                <a:gd name="connsiteY8" fmla="*/ 337861 h 2093621"/>
                <a:gd name="connsiteX9" fmla="*/ 311461 w 2423398"/>
                <a:gd name="connsiteY9" fmla="*/ 5807 h 2093621"/>
                <a:gd name="connsiteX0" fmla="*/ 311461 w 2423398"/>
                <a:gd name="connsiteY0" fmla="*/ 0 h 2087814"/>
                <a:gd name="connsiteX1" fmla="*/ 2199636 w 2423398"/>
                <a:gd name="connsiteY1" fmla="*/ 0 h 2087814"/>
                <a:gd name="connsiteX2" fmla="*/ 2423398 w 2423398"/>
                <a:gd name="connsiteY2" fmla="*/ 14431 h 2087814"/>
                <a:gd name="connsiteX3" fmla="*/ 45367 w 2423398"/>
                <a:gd name="connsiteY3" fmla="*/ 2087814 h 2087814"/>
                <a:gd name="connsiteX4" fmla="*/ 1 w 2423398"/>
                <a:gd name="connsiteY4" fmla="*/ 2074009 h 2087814"/>
                <a:gd name="connsiteX5" fmla="*/ 1 w 2423398"/>
                <a:gd name="connsiteY5" fmla="*/ 1687639 h 2087814"/>
                <a:gd name="connsiteX6" fmla="*/ 1 w 2423398"/>
                <a:gd name="connsiteY6" fmla="*/ 1431663 h 2087814"/>
                <a:gd name="connsiteX7" fmla="*/ 0 w 2423398"/>
                <a:gd name="connsiteY7" fmla="*/ 1431658 h 2087814"/>
                <a:gd name="connsiteX8" fmla="*/ 0 w 2423398"/>
                <a:gd name="connsiteY8" fmla="*/ 332054 h 2087814"/>
                <a:gd name="connsiteX9" fmla="*/ 311461 w 2423398"/>
                <a:gd name="connsiteY9" fmla="*/ 0 h 2087814"/>
                <a:gd name="connsiteX0" fmla="*/ 311461 w 2423398"/>
                <a:gd name="connsiteY0" fmla="*/ 0 h 2087814"/>
                <a:gd name="connsiteX1" fmla="*/ 2199636 w 2423398"/>
                <a:gd name="connsiteY1" fmla="*/ 0 h 2087814"/>
                <a:gd name="connsiteX2" fmla="*/ 2423398 w 2423398"/>
                <a:gd name="connsiteY2" fmla="*/ 14431 h 2087814"/>
                <a:gd name="connsiteX3" fmla="*/ 45367 w 2423398"/>
                <a:gd name="connsiteY3" fmla="*/ 2087814 h 2087814"/>
                <a:gd name="connsiteX4" fmla="*/ 1 w 2423398"/>
                <a:gd name="connsiteY4" fmla="*/ 2074009 h 2087814"/>
                <a:gd name="connsiteX5" fmla="*/ 1 w 2423398"/>
                <a:gd name="connsiteY5" fmla="*/ 1687639 h 2087814"/>
                <a:gd name="connsiteX6" fmla="*/ 1 w 2423398"/>
                <a:gd name="connsiteY6" fmla="*/ 1431663 h 2087814"/>
                <a:gd name="connsiteX7" fmla="*/ 0 w 2423398"/>
                <a:gd name="connsiteY7" fmla="*/ 1431658 h 2087814"/>
                <a:gd name="connsiteX8" fmla="*/ 0 w 2423398"/>
                <a:gd name="connsiteY8" fmla="*/ 332054 h 2087814"/>
                <a:gd name="connsiteX9" fmla="*/ 311461 w 2423398"/>
                <a:gd name="connsiteY9" fmla="*/ 0 h 2087814"/>
                <a:gd name="connsiteX0" fmla="*/ 311461 w 2423398"/>
                <a:gd name="connsiteY0" fmla="*/ 0 h 2087814"/>
                <a:gd name="connsiteX1" fmla="*/ 2423398 w 2423398"/>
                <a:gd name="connsiteY1" fmla="*/ 14431 h 2087814"/>
                <a:gd name="connsiteX2" fmla="*/ 45367 w 2423398"/>
                <a:gd name="connsiteY2" fmla="*/ 2087814 h 2087814"/>
                <a:gd name="connsiteX3" fmla="*/ 1 w 2423398"/>
                <a:gd name="connsiteY3" fmla="*/ 2074009 h 2087814"/>
                <a:gd name="connsiteX4" fmla="*/ 1 w 2423398"/>
                <a:gd name="connsiteY4" fmla="*/ 1687639 h 2087814"/>
                <a:gd name="connsiteX5" fmla="*/ 1 w 2423398"/>
                <a:gd name="connsiteY5" fmla="*/ 1431663 h 2087814"/>
                <a:gd name="connsiteX6" fmla="*/ 0 w 2423398"/>
                <a:gd name="connsiteY6" fmla="*/ 1431658 h 2087814"/>
                <a:gd name="connsiteX7" fmla="*/ 0 w 2423398"/>
                <a:gd name="connsiteY7" fmla="*/ 332054 h 2087814"/>
                <a:gd name="connsiteX8" fmla="*/ 311461 w 2423398"/>
                <a:gd name="connsiteY8" fmla="*/ 0 h 2087814"/>
                <a:gd name="connsiteX0" fmla="*/ 311461 w 2423398"/>
                <a:gd name="connsiteY0" fmla="*/ 0 h 2087814"/>
                <a:gd name="connsiteX1" fmla="*/ 2423398 w 2423398"/>
                <a:gd name="connsiteY1" fmla="*/ 280 h 2087814"/>
                <a:gd name="connsiteX2" fmla="*/ 45367 w 2423398"/>
                <a:gd name="connsiteY2" fmla="*/ 2087814 h 2087814"/>
                <a:gd name="connsiteX3" fmla="*/ 1 w 2423398"/>
                <a:gd name="connsiteY3" fmla="*/ 2074009 h 2087814"/>
                <a:gd name="connsiteX4" fmla="*/ 1 w 2423398"/>
                <a:gd name="connsiteY4" fmla="*/ 1687639 h 2087814"/>
                <a:gd name="connsiteX5" fmla="*/ 1 w 2423398"/>
                <a:gd name="connsiteY5" fmla="*/ 1431663 h 2087814"/>
                <a:gd name="connsiteX6" fmla="*/ 0 w 2423398"/>
                <a:gd name="connsiteY6" fmla="*/ 1431658 h 2087814"/>
                <a:gd name="connsiteX7" fmla="*/ 0 w 2423398"/>
                <a:gd name="connsiteY7" fmla="*/ 332054 h 2087814"/>
                <a:gd name="connsiteX8" fmla="*/ 311461 w 2423398"/>
                <a:gd name="connsiteY8" fmla="*/ 0 h 2087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3398" h="2087814">
                  <a:moveTo>
                    <a:pt x="311461" y="0"/>
                  </a:moveTo>
                  <a:lnTo>
                    <a:pt x="2423398" y="280"/>
                  </a:lnTo>
                  <a:lnTo>
                    <a:pt x="45367" y="2087814"/>
                  </a:lnTo>
                  <a:lnTo>
                    <a:pt x="1" y="2074009"/>
                  </a:lnTo>
                  <a:lnTo>
                    <a:pt x="1" y="1687639"/>
                  </a:lnTo>
                  <a:lnTo>
                    <a:pt x="1" y="1431663"/>
                  </a:lnTo>
                  <a:cubicBezTo>
                    <a:pt x="0" y="1431661"/>
                    <a:pt x="0" y="1431660"/>
                    <a:pt x="0" y="1431658"/>
                  </a:cubicBezTo>
                  <a:lnTo>
                    <a:pt x="0" y="332054"/>
                  </a:lnTo>
                  <a:cubicBezTo>
                    <a:pt x="0" y="148666"/>
                    <a:pt x="139446" y="0"/>
                    <a:pt x="311461" y="0"/>
                  </a:cubicBezTo>
                  <a:close/>
                </a:path>
              </a:pathLst>
            </a:custGeom>
            <a:gradFill>
              <a:gsLst>
                <a:gs pos="30000">
                  <a:srgbClr val="000000">
                    <a:alpha val="0"/>
                  </a:srgbClr>
                </a:gs>
                <a:gs pos="100000">
                  <a:schemeClr val="bg1">
                    <a:alpha val="48000"/>
                  </a:schemeClr>
                </a:gs>
              </a:gsLst>
              <a:lin ang="2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sp>
        <p:nvSpPr>
          <p:cNvPr id="11" name="Rectangle 10"/>
          <p:cNvSpPr/>
          <p:nvPr/>
        </p:nvSpPr>
        <p:spPr>
          <a:xfrm>
            <a:off x="571116" y="2600696"/>
            <a:ext cx="8001384" cy="923330"/>
          </a:xfrm>
          <a:prstGeom prst="rect">
            <a:avLst/>
          </a:prstGeom>
        </p:spPr>
        <p:txBody>
          <a:bodyPr wrap="square">
            <a:spAutoFit/>
          </a:bodyPr>
          <a:lstStyle/>
          <a:p>
            <a:pPr>
              <a:lnSpc>
                <a:spcPct val="90000"/>
              </a:lnSpc>
            </a:pPr>
            <a:r>
              <a:rPr lang="en-US" sz="6000" dirty="0" smtClean="0">
                <a:solidFill>
                  <a:schemeClr val="bg1"/>
                </a:solidFill>
              </a:rPr>
              <a:t>Precision Routing</a:t>
            </a:r>
            <a:endParaRPr lang="en-US" sz="4400" spc="-250" dirty="0">
              <a:solidFill>
                <a:schemeClr val="bg1"/>
              </a:solidFill>
            </a:endParaRPr>
          </a:p>
        </p:txBody>
      </p:sp>
    </p:spTree>
    <p:extLst>
      <p:ext uri="{BB962C8B-B14F-4D97-AF65-F5344CB8AC3E}">
        <p14:creationId xmlns:p14="http://schemas.microsoft.com/office/powerpoint/2010/main" val="29058031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718"/>
          <p:cNvGrpSpPr/>
          <p:nvPr/>
        </p:nvGrpSpPr>
        <p:grpSpPr>
          <a:xfrm>
            <a:off x="0" y="977900"/>
            <a:ext cx="9144000" cy="5550276"/>
            <a:chOff x="0" y="977900"/>
            <a:chExt cx="9144000" cy="5550276"/>
          </a:xfrm>
        </p:grpSpPr>
        <p:sp>
          <p:nvSpPr>
            <p:cNvPr id="720" name="Rectangle 719"/>
            <p:cNvSpPr/>
            <p:nvPr/>
          </p:nvSpPr>
          <p:spPr>
            <a:xfrm>
              <a:off x="0" y="977900"/>
              <a:ext cx="9144000" cy="5550276"/>
            </a:xfrm>
            <a:prstGeom prst="rect">
              <a:avLst/>
            </a:prstGeom>
            <a:gradFill>
              <a:gsLst>
                <a:gs pos="28000">
                  <a:srgbClr val="EEF0F2"/>
                </a:gs>
                <a:gs pos="77000">
                  <a:srgbClr val="BFC4CB"/>
                </a:gs>
              </a:gsLst>
              <a:lin ang="36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721" name="Oval 720"/>
            <p:cNvSpPr/>
            <p:nvPr/>
          </p:nvSpPr>
          <p:spPr>
            <a:xfrm>
              <a:off x="0" y="1494971"/>
              <a:ext cx="9143999" cy="4760686"/>
            </a:xfrm>
            <a:prstGeom prst="ellipse">
              <a:avLst/>
            </a:prstGeom>
            <a:gradFill flip="none" rotWithShape="1">
              <a:gsLst>
                <a:gs pos="0">
                  <a:schemeClr val="bg1"/>
                </a:gs>
                <a:gs pos="99167">
                  <a:schemeClr val="accent3">
                    <a:lumMod val="50000"/>
                    <a:alpha val="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sp>
        <p:nvSpPr>
          <p:cNvPr id="845" name="Rectangle 844"/>
          <p:cNvSpPr/>
          <p:nvPr/>
        </p:nvSpPr>
        <p:spPr>
          <a:xfrm rot="10800000">
            <a:off x="314872" y="-1263823"/>
            <a:ext cx="2594973" cy="653702"/>
          </a:xfrm>
          <a:prstGeom prst="rect">
            <a:avLst/>
          </a:prstGeom>
          <a:gradFill>
            <a:gsLst>
              <a:gs pos="100000">
                <a:srgbClr val="474D57">
                  <a:alpha val="10000"/>
                </a:srgbClr>
              </a:gs>
              <a:gs pos="0">
                <a:srgbClr val="7BBE52">
                  <a:alpha val="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849" name="Rectangle 848"/>
          <p:cNvSpPr/>
          <p:nvPr/>
        </p:nvSpPr>
        <p:spPr>
          <a:xfrm rot="10800000">
            <a:off x="3231039" y="-1263823"/>
            <a:ext cx="2594973" cy="653702"/>
          </a:xfrm>
          <a:prstGeom prst="rect">
            <a:avLst/>
          </a:prstGeom>
          <a:gradFill>
            <a:gsLst>
              <a:gs pos="100000">
                <a:srgbClr val="474D57">
                  <a:alpha val="10000"/>
                </a:srgbClr>
              </a:gs>
              <a:gs pos="0">
                <a:srgbClr val="7BBE52">
                  <a:alpha val="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850" name="Rectangle 849"/>
          <p:cNvSpPr/>
          <p:nvPr/>
        </p:nvSpPr>
        <p:spPr>
          <a:xfrm rot="10800000">
            <a:off x="6103660" y="-1263823"/>
            <a:ext cx="2594973" cy="653702"/>
          </a:xfrm>
          <a:prstGeom prst="rect">
            <a:avLst/>
          </a:prstGeom>
          <a:gradFill>
            <a:gsLst>
              <a:gs pos="100000">
                <a:srgbClr val="474D57">
                  <a:alpha val="10000"/>
                </a:srgbClr>
              </a:gs>
              <a:gs pos="0">
                <a:srgbClr val="7BBE52">
                  <a:alpha val="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836" name="Rectangle 835"/>
          <p:cNvSpPr/>
          <p:nvPr/>
        </p:nvSpPr>
        <p:spPr>
          <a:xfrm>
            <a:off x="314874" y="2183318"/>
            <a:ext cx="2594973" cy="4344857"/>
          </a:xfrm>
          <a:prstGeom prst="rect">
            <a:avLst/>
          </a:prstGeom>
          <a:gradFill>
            <a:gsLst>
              <a:gs pos="100000">
                <a:srgbClr val="474D57">
                  <a:alpha val="42745"/>
                </a:srgbClr>
              </a:gs>
              <a:gs pos="0">
                <a:srgbClr val="7BBE52">
                  <a:alpha val="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839" name="Rectangle 838"/>
          <p:cNvSpPr/>
          <p:nvPr/>
        </p:nvSpPr>
        <p:spPr>
          <a:xfrm>
            <a:off x="3216525" y="2183318"/>
            <a:ext cx="2594973" cy="4344857"/>
          </a:xfrm>
          <a:prstGeom prst="rect">
            <a:avLst/>
          </a:prstGeom>
          <a:gradFill>
            <a:gsLst>
              <a:gs pos="100000">
                <a:srgbClr val="474D57">
                  <a:alpha val="42745"/>
                </a:srgbClr>
              </a:gs>
              <a:gs pos="0">
                <a:srgbClr val="7BBE52">
                  <a:alpha val="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840" name="Rectangle 839"/>
          <p:cNvSpPr/>
          <p:nvPr/>
        </p:nvSpPr>
        <p:spPr>
          <a:xfrm>
            <a:off x="6118177" y="2183318"/>
            <a:ext cx="2594973" cy="4344857"/>
          </a:xfrm>
          <a:prstGeom prst="rect">
            <a:avLst/>
          </a:prstGeom>
          <a:gradFill>
            <a:gsLst>
              <a:gs pos="100000">
                <a:srgbClr val="474D57">
                  <a:alpha val="42745"/>
                </a:srgbClr>
              </a:gs>
              <a:gs pos="0">
                <a:srgbClr val="7BBE52">
                  <a:alpha val="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846" name="TextBox 845"/>
          <p:cNvSpPr txBox="1"/>
          <p:nvPr/>
        </p:nvSpPr>
        <p:spPr>
          <a:xfrm>
            <a:off x="955769" y="1554479"/>
            <a:ext cx="1313181" cy="369332"/>
          </a:xfrm>
          <a:prstGeom prst="rect">
            <a:avLst/>
          </a:prstGeom>
          <a:noFill/>
        </p:spPr>
        <p:txBody>
          <a:bodyPr wrap="none" rtlCol="0">
            <a:spAutoFit/>
          </a:bodyPr>
          <a:lstStyle/>
          <a:p>
            <a:pPr algn="ctr"/>
            <a:r>
              <a:rPr lang="en-US" dirty="0">
                <a:solidFill>
                  <a:srgbClr val="5B6371"/>
                </a:solidFill>
              </a:rPr>
              <a:t>JENNIFER</a:t>
            </a:r>
          </a:p>
        </p:txBody>
      </p:sp>
      <p:sp>
        <p:nvSpPr>
          <p:cNvPr id="847" name="TextBox 846"/>
          <p:cNvSpPr txBox="1"/>
          <p:nvPr/>
        </p:nvSpPr>
        <p:spPr>
          <a:xfrm>
            <a:off x="3779997" y="1554479"/>
            <a:ext cx="1467068" cy="369332"/>
          </a:xfrm>
          <a:prstGeom prst="rect">
            <a:avLst/>
          </a:prstGeom>
          <a:noFill/>
        </p:spPr>
        <p:txBody>
          <a:bodyPr wrap="none" rtlCol="0">
            <a:spAutoFit/>
          </a:bodyPr>
          <a:lstStyle/>
          <a:p>
            <a:pPr algn="ctr"/>
            <a:r>
              <a:rPr lang="en-US" dirty="0">
                <a:solidFill>
                  <a:srgbClr val="5B6371"/>
                </a:solidFill>
              </a:rPr>
              <a:t>SAMANTHA</a:t>
            </a:r>
          </a:p>
        </p:txBody>
      </p:sp>
      <p:sp>
        <p:nvSpPr>
          <p:cNvPr id="848" name="TextBox 847"/>
          <p:cNvSpPr txBox="1"/>
          <p:nvPr/>
        </p:nvSpPr>
        <p:spPr>
          <a:xfrm>
            <a:off x="6994627" y="1554479"/>
            <a:ext cx="813043" cy="369332"/>
          </a:xfrm>
          <a:prstGeom prst="rect">
            <a:avLst/>
          </a:prstGeom>
          <a:noFill/>
        </p:spPr>
        <p:txBody>
          <a:bodyPr wrap="none" rtlCol="0">
            <a:spAutoFit/>
          </a:bodyPr>
          <a:lstStyle/>
          <a:p>
            <a:pPr algn="ctr"/>
            <a:r>
              <a:rPr lang="en-US" dirty="0">
                <a:solidFill>
                  <a:srgbClr val="5B6371"/>
                </a:solidFill>
              </a:rPr>
              <a:t>JOHN</a:t>
            </a:r>
          </a:p>
        </p:txBody>
      </p:sp>
      <p:grpSp>
        <p:nvGrpSpPr>
          <p:cNvPr id="4" name="Group 721"/>
          <p:cNvGrpSpPr/>
          <p:nvPr/>
        </p:nvGrpSpPr>
        <p:grpSpPr>
          <a:xfrm>
            <a:off x="1" y="1"/>
            <a:ext cx="9143998" cy="1299882"/>
            <a:chOff x="0" y="1"/>
            <a:chExt cx="9144000" cy="1299882"/>
          </a:xfrm>
        </p:grpSpPr>
        <p:sp>
          <p:nvSpPr>
            <p:cNvPr id="723" name="Rectangle 722"/>
            <p:cNvSpPr/>
            <p:nvPr/>
          </p:nvSpPr>
          <p:spPr>
            <a:xfrm>
              <a:off x="0" y="1"/>
              <a:ext cx="9144000" cy="1299882"/>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cxnSp>
          <p:nvCxnSpPr>
            <p:cNvPr id="724" name="Straight Connector 723"/>
            <p:cNvCxnSpPr/>
            <p:nvPr/>
          </p:nvCxnSpPr>
          <p:spPr>
            <a:xfrm>
              <a:off x="0" y="1299883"/>
              <a:ext cx="9144000"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sp>
        <p:nvSpPr>
          <p:cNvPr id="2" name="Title 1"/>
          <p:cNvSpPr>
            <a:spLocks noGrp="1"/>
          </p:cNvSpPr>
          <p:nvPr>
            <p:ph type="title"/>
          </p:nvPr>
        </p:nvSpPr>
        <p:spPr/>
        <p:txBody>
          <a:bodyPr/>
          <a:lstStyle/>
          <a:p>
            <a:r>
              <a:rPr lang="en-US" dirty="0" smtClean="0"/>
              <a:t>Assigning Expertise and Aptitude to Agents </a:t>
            </a:r>
            <a:endParaRPr lang="en-US" dirty="0"/>
          </a:p>
        </p:txBody>
      </p:sp>
      <p:pic>
        <p:nvPicPr>
          <p:cNvPr id="2252" name="Picture 2" descr="C:\Users\rmuta\Desktop\0827\shutterstock_40514857.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5967542" y="2055532"/>
            <a:ext cx="2807735" cy="4704540"/>
          </a:xfrm>
          <a:prstGeom prst="rect">
            <a:avLst/>
          </a:prstGeom>
          <a:noFill/>
          <a:effectLst>
            <a:outerShdw blurRad="635000" dist="38100" dir="10800000" algn="r"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2253" name="Picture 76"/>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3258593" y="2073420"/>
            <a:ext cx="2601737" cy="4541854"/>
          </a:xfrm>
          <a:prstGeom prst="rect">
            <a:avLst/>
          </a:prstGeom>
          <a:noFill/>
          <a:effectLst>
            <a:outerShdw blurRad="635000" dist="38100" dir="10800000" algn="r" rotWithShape="0">
              <a:prstClr val="black">
                <a:alpha val="2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254" name="Picture 71" descr="C:\Users\rmuta\Desktop\shutterstock_77317081.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426013" y="2100695"/>
            <a:ext cx="2494017" cy="4499230"/>
          </a:xfrm>
          <a:prstGeom prst="rect">
            <a:avLst/>
          </a:prstGeom>
          <a:noFill/>
          <a:effectLst>
            <a:outerShdw blurRad="635000" dist="38100" dir="10800000" algn="r" rotWithShape="0">
              <a:prstClr val="black">
                <a:alpha val="20000"/>
              </a:prstClr>
            </a:outerShdw>
          </a:effectLst>
          <a:extLst>
            <a:ext uri="{909E8E84-426E-40dd-AFC4-6F175D3DCCD1}">
              <a14:hiddenFill xmlns:a14="http://schemas.microsoft.com/office/drawing/2010/main">
                <a:solidFill>
                  <a:srgbClr val="FFFFFF"/>
                </a:solidFill>
              </a14:hiddenFill>
            </a:ext>
          </a:extLst>
        </p:spPr>
      </p:pic>
      <p:grpSp>
        <p:nvGrpSpPr>
          <p:cNvPr id="5" name="Group 4"/>
          <p:cNvGrpSpPr/>
          <p:nvPr/>
        </p:nvGrpSpPr>
        <p:grpSpPr>
          <a:xfrm>
            <a:off x="383860" y="5478572"/>
            <a:ext cx="2462485" cy="1049603"/>
            <a:chOff x="383860" y="4860925"/>
            <a:chExt cx="2462485" cy="1049603"/>
          </a:xfrm>
        </p:grpSpPr>
        <p:sp>
          <p:nvSpPr>
            <p:cNvPr id="1493" name="Rectangle 1492"/>
            <p:cNvSpPr/>
            <p:nvPr/>
          </p:nvSpPr>
          <p:spPr>
            <a:xfrm>
              <a:off x="383860" y="4860925"/>
              <a:ext cx="2462485" cy="1049603"/>
            </a:xfrm>
            <a:prstGeom prst="rect">
              <a:avLst/>
            </a:prstGeom>
            <a:gradFill>
              <a:gsLst>
                <a:gs pos="100000">
                  <a:srgbClr val="474D57">
                    <a:alpha val="98000"/>
                  </a:srgbClr>
                </a:gs>
                <a:gs pos="0">
                  <a:srgbClr val="67717F">
                    <a:alpha val="83000"/>
                  </a:srgbClr>
                </a:gs>
              </a:gsLst>
              <a:lin ang="5400000" scaled="0"/>
            </a:gradFill>
            <a:ln w="12700">
              <a:gradFill>
                <a:gsLst>
                  <a:gs pos="0">
                    <a:schemeClr val="bg1">
                      <a:alpha val="68000"/>
                    </a:schemeClr>
                  </a:gs>
                  <a:gs pos="100000">
                    <a:schemeClr val="accent1">
                      <a:tint val="23500"/>
                      <a:satMod val="160000"/>
                      <a:alpha val="0"/>
                    </a:schemeClr>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6" name="Group 1493"/>
            <p:cNvGrpSpPr/>
            <p:nvPr/>
          </p:nvGrpSpPr>
          <p:grpSpPr>
            <a:xfrm>
              <a:off x="626630" y="5524770"/>
              <a:ext cx="425760" cy="129217"/>
              <a:chOff x="1289602" y="1942579"/>
              <a:chExt cx="425760" cy="129217"/>
            </a:xfrm>
          </p:grpSpPr>
          <p:sp>
            <p:nvSpPr>
              <p:cNvPr id="1521" name="Freeform 107"/>
              <p:cNvSpPr>
                <a:spLocks/>
              </p:cNvSpPr>
              <p:nvPr/>
            </p:nvSpPr>
            <p:spPr bwMode="auto">
              <a:xfrm>
                <a:off x="1289602"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1522" name="Freeform 108"/>
              <p:cNvSpPr>
                <a:spLocks/>
              </p:cNvSpPr>
              <p:nvPr/>
            </p:nvSpPr>
            <p:spPr bwMode="auto">
              <a:xfrm>
                <a:off x="1432350"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1523" name="Freeform 108"/>
              <p:cNvSpPr>
                <a:spLocks/>
              </p:cNvSpPr>
              <p:nvPr/>
            </p:nvSpPr>
            <p:spPr bwMode="auto">
              <a:xfrm>
                <a:off x="1578026"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7" name="Group 1494"/>
            <p:cNvGrpSpPr/>
            <p:nvPr/>
          </p:nvGrpSpPr>
          <p:grpSpPr>
            <a:xfrm>
              <a:off x="1432042" y="5524770"/>
              <a:ext cx="425760" cy="129217"/>
              <a:chOff x="1860747" y="1942579"/>
              <a:chExt cx="425760" cy="129217"/>
            </a:xfrm>
          </p:grpSpPr>
          <p:sp>
            <p:nvSpPr>
              <p:cNvPr id="151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151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152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sp>
          <p:nvSpPr>
            <p:cNvPr id="1500" name="Rectangle 1499"/>
            <p:cNvSpPr>
              <a:spLocks noChangeAspect="1"/>
            </p:cNvSpPr>
            <p:nvPr/>
          </p:nvSpPr>
          <p:spPr>
            <a:xfrm>
              <a:off x="593740" y="4966508"/>
              <a:ext cx="512064" cy="512064"/>
            </a:xfrm>
            <a:prstGeom prst="rect">
              <a:avLst/>
            </a:prstGeom>
            <a:solidFill>
              <a:srgbClr val="505764">
                <a:alpha val="35000"/>
              </a:srgbClr>
            </a:solidFill>
            <a:ln w="0">
              <a:gradFill flip="none" rotWithShape="1">
                <a:gsLst>
                  <a:gs pos="0">
                    <a:schemeClr val="bg1">
                      <a:alpha val="25000"/>
                    </a:schemeClr>
                  </a:gs>
                  <a:gs pos="100000">
                    <a:schemeClr val="bg1">
                      <a:alpha val="33000"/>
                    </a:schemeClr>
                  </a:gs>
                </a:gsLst>
                <a:lin ang="2700000" scaled="1"/>
                <a:tileRect/>
              </a:gradFill>
              <a:prstDash val="solid"/>
            </a:ln>
            <a:effectLst>
              <a:innerShdw blurRad="381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01" name="Rectangle 1500"/>
            <p:cNvSpPr>
              <a:spLocks noChangeAspect="1"/>
            </p:cNvSpPr>
            <p:nvPr/>
          </p:nvSpPr>
          <p:spPr>
            <a:xfrm>
              <a:off x="1381271" y="4966508"/>
              <a:ext cx="512064" cy="512064"/>
            </a:xfrm>
            <a:prstGeom prst="rect">
              <a:avLst/>
            </a:prstGeom>
            <a:solidFill>
              <a:srgbClr val="505764">
                <a:alpha val="35000"/>
              </a:srgbClr>
            </a:solidFill>
            <a:ln w="0">
              <a:gradFill flip="none" rotWithShape="1">
                <a:gsLst>
                  <a:gs pos="0">
                    <a:schemeClr val="bg1">
                      <a:alpha val="25000"/>
                    </a:schemeClr>
                  </a:gs>
                  <a:gs pos="100000">
                    <a:schemeClr val="bg1">
                      <a:alpha val="33000"/>
                    </a:schemeClr>
                  </a:gs>
                </a:gsLst>
                <a:lin ang="2700000" scaled="1"/>
                <a:tileRect/>
              </a:gradFill>
              <a:prstDash val="solid"/>
            </a:ln>
            <a:effectLst>
              <a:innerShdw blurRad="381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02" name="Rectangle 1501"/>
            <p:cNvSpPr>
              <a:spLocks noChangeAspect="1"/>
            </p:cNvSpPr>
            <p:nvPr/>
          </p:nvSpPr>
          <p:spPr>
            <a:xfrm>
              <a:off x="2168803" y="4966508"/>
              <a:ext cx="512064" cy="512064"/>
            </a:xfrm>
            <a:prstGeom prst="rect">
              <a:avLst/>
            </a:prstGeom>
            <a:solidFill>
              <a:srgbClr val="505764">
                <a:alpha val="35000"/>
              </a:srgbClr>
            </a:solidFill>
            <a:ln w="0">
              <a:gradFill flip="none" rotWithShape="1">
                <a:gsLst>
                  <a:gs pos="0">
                    <a:schemeClr val="bg1">
                      <a:alpha val="25000"/>
                    </a:schemeClr>
                  </a:gs>
                  <a:gs pos="100000">
                    <a:schemeClr val="bg1">
                      <a:alpha val="33000"/>
                    </a:schemeClr>
                  </a:gs>
                </a:gsLst>
                <a:lin ang="2700000" scaled="1"/>
                <a:tileRect/>
              </a:gradFill>
              <a:prstDash val="solid"/>
            </a:ln>
            <a:effectLst>
              <a:innerShdw blurRad="381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 name="Group 1607"/>
          <p:cNvGrpSpPr/>
          <p:nvPr/>
        </p:nvGrpSpPr>
        <p:grpSpPr>
          <a:xfrm>
            <a:off x="1381107" y="5582196"/>
            <a:ext cx="512228" cy="519552"/>
            <a:chOff x="-2314737" y="2839024"/>
            <a:chExt cx="512228" cy="519552"/>
          </a:xfrm>
        </p:grpSpPr>
        <p:sp>
          <p:nvSpPr>
            <p:cNvPr id="1609" name="Rectangle 1608"/>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0" name="Rectangle 1609"/>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11"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9" name="Group 1703"/>
          <p:cNvGrpSpPr/>
          <p:nvPr/>
        </p:nvGrpSpPr>
        <p:grpSpPr>
          <a:xfrm>
            <a:off x="586547" y="5582196"/>
            <a:ext cx="512228" cy="519552"/>
            <a:chOff x="-3732057" y="3610781"/>
            <a:chExt cx="512228" cy="519552"/>
          </a:xfrm>
        </p:grpSpPr>
        <p:sp>
          <p:nvSpPr>
            <p:cNvPr id="1705" name="Rectangle 1704"/>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06" name="Rectangle 1705"/>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 name="Group 1706"/>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1708"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9"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0"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1717" name="Freeform 107"/>
          <p:cNvSpPr>
            <a:spLocks/>
          </p:cNvSpPr>
          <p:nvPr/>
        </p:nvSpPr>
        <p:spPr bwMode="auto">
          <a:xfrm>
            <a:off x="626978" y="6152485"/>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718" name="Freeform 108"/>
          <p:cNvSpPr>
            <a:spLocks/>
          </p:cNvSpPr>
          <p:nvPr/>
        </p:nvSpPr>
        <p:spPr bwMode="auto">
          <a:xfrm>
            <a:off x="772107" y="6152485"/>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719" name="Freeform 108"/>
          <p:cNvSpPr>
            <a:spLocks/>
          </p:cNvSpPr>
          <p:nvPr/>
        </p:nvSpPr>
        <p:spPr bwMode="auto">
          <a:xfrm>
            <a:off x="917783" y="6152485"/>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728" name="Freeform 107"/>
          <p:cNvSpPr>
            <a:spLocks/>
          </p:cNvSpPr>
          <p:nvPr/>
        </p:nvSpPr>
        <p:spPr bwMode="auto">
          <a:xfrm>
            <a:off x="1434002" y="6152485"/>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729" name="Freeform 108"/>
          <p:cNvSpPr>
            <a:spLocks/>
          </p:cNvSpPr>
          <p:nvPr/>
        </p:nvSpPr>
        <p:spPr bwMode="auto">
          <a:xfrm>
            <a:off x="1579131" y="6152485"/>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730" name="Freeform 108"/>
          <p:cNvSpPr>
            <a:spLocks/>
          </p:cNvSpPr>
          <p:nvPr/>
        </p:nvSpPr>
        <p:spPr bwMode="auto">
          <a:xfrm>
            <a:off x="1724807" y="6152485"/>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nvGrpSpPr>
          <p:cNvPr id="11" name="Group 1938"/>
          <p:cNvGrpSpPr/>
          <p:nvPr/>
        </p:nvGrpSpPr>
        <p:grpSpPr>
          <a:xfrm>
            <a:off x="2172676" y="5582196"/>
            <a:ext cx="512228" cy="519552"/>
            <a:chOff x="-938057" y="5016374"/>
            <a:chExt cx="512228" cy="519552"/>
          </a:xfrm>
        </p:grpSpPr>
        <p:sp>
          <p:nvSpPr>
            <p:cNvPr id="1965" name="Rectangle 1964"/>
            <p:cNvSpPr/>
            <p:nvPr/>
          </p:nvSpPr>
          <p:spPr>
            <a:xfrm>
              <a:off x="-938057" y="501637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66" name="Rectangle 1965"/>
            <p:cNvSpPr/>
            <p:nvPr/>
          </p:nvSpPr>
          <p:spPr>
            <a:xfrm>
              <a:off x="-908089" y="504735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966"/>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968"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9"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 name="Group 2142"/>
          <p:cNvGrpSpPr/>
          <p:nvPr/>
        </p:nvGrpSpPr>
        <p:grpSpPr>
          <a:xfrm>
            <a:off x="3271882" y="5478572"/>
            <a:ext cx="2462485" cy="1049603"/>
            <a:chOff x="383860" y="4860925"/>
            <a:chExt cx="2462485" cy="1049603"/>
          </a:xfrm>
        </p:grpSpPr>
        <p:sp>
          <p:nvSpPr>
            <p:cNvPr id="2144" name="Rectangle 2143"/>
            <p:cNvSpPr/>
            <p:nvPr/>
          </p:nvSpPr>
          <p:spPr>
            <a:xfrm>
              <a:off x="383860" y="4860925"/>
              <a:ext cx="2462485" cy="1049603"/>
            </a:xfrm>
            <a:prstGeom prst="rect">
              <a:avLst/>
            </a:prstGeom>
            <a:gradFill>
              <a:gsLst>
                <a:gs pos="100000">
                  <a:srgbClr val="474D57">
                    <a:alpha val="98000"/>
                  </a:srgbClr>
                </a:gs>
                <a:gs pos="0">
                  <a:srgbClr val="67717F">
                    <a:alpha val="83000"/>
                  </a:srgbClr>
                </a:gs>
              </a:gsLst>
              <a:lin ang="5400000" scaled="0"/>
            </a:gradFill>
            <a:ln w="12700">
              <a:gradFill>
                <a:gsLst>
                  <a:gs pos="0">
                    <a:schemeClr val="bg1">
                      <a:alpha val="68000"/>
                    </a:schemeClr>
                  </a:gs>
                  <a:gs pos="100000">
                    <a:schemeClr val="accent1">
                      <a:tint val="23500"/>
                      <a:satMod val="160000"/>
                      <a:alpha val="0"/>
                    </a:schemeClr>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14" name="Group 2144"/>
            <p:cNvGrpSpPr/>
            <p:nvPr/>
          </p:nvGrpSpPr>
          <p:grpSpPr>
            <a:xfrm>
              <a:off x="626630" y="5524770"/>
              <a:ext cx="425760" cy="129217"/>
              <a:chOff x="1289602" y="1942579"/>
              <a:chExt cx="425760" cy="129217"/>
            </a:xfrm>
          </p:grpSpPr>
          <p:sp>
            <p:nvSpPr>
              <p:cNvPr id="2157" name="Freeform 107"/>
              <p:cNvSpPr>
                <a:spLocks/>
              </p:cNvSpPr>
              <p:nvPr/>
            </p:nvSpPr>
            <p:spPr bwMode="auto">
              <a:xfrm>
                <a:off x="1289602"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2158" name="Freeform 108"/>
              <p:cNvSpPr>
                <a:spLocks/>
              </p:cNvSpPr>
              <p:nvPr/>
            </p:nvSpPr>
            <p:spPr bwMode="auto">
              <a:xfrm>
                <a:off x="1432350"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2159" name="Freeform 108"/>
              <p:cNvSpPr>
                <a:spLocks/>
              </p:cNvSpPr>
              <p:nvPr/>
            </p:nvSpPr>
            <p:spPr bwMode="auto">
              <a:xfrm>
                <a:off x="1578026"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5" name="Group 2145"/>
            <p:cNvGrpSpPr/>
            <p:nvPr/>
          </p:nvGrpSpPr>
          <p:grpSpPr>
            <a:xfrm>
              <a:off x="1432042" y="5524770"/>
              <a:ext cx="425760" cy="129217"/>
              <a:chOff x="1860747" y="1942579"/>
              <a:chExt cx="425760" cy="129217"/>
            </a:xfrm>
          </p:grpSpPr>
          <p:sp>
            <p:nvSpPr>
              <p:cNvPr id="215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215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215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sp>
          <p:nvSpPr>
            <p:cNvPr id="2148" name="Rectangle 2147"/>
            <p:cNvSpPr>
              <a:spLocks noChangeAspect="1"/>
            </p:cNvSpPr>
            <p:nvPr/>
          </p:nvSpPr>
          <p:spPr>
            <a:xfrm>
              <a:off x="593740" y="4966508"/>
              <a:ext cx="512064" cy="512064"/>
            </a:xfrm>
            <a:prstGeom prst="rect">
              <a:avLst/>
            </a:prstGeom>
            <a:solidFill>
              <a:srgbClr val="505764">
                <a:alpha val="35000"/>
              </a:srgbClr>
            </a:solidFill>
            <a:ln w="0">
              <a:gradFill flip="none" rotWithShape="1">
                <a:gsLst>
                  <a:gs pos="0">
                    <a:schemeClr val="bg1">
                      <a:alpha val="25000"/>
                    </a:schemeClr>
                  </a:gs>
                  <a:gs pos="100000">
                    <a:schemeClr val="bg1">
                      <a:alpha val="33000"/>
                    </a:schemeClr>
                  </a:gs>
                </a:gsLst>
                <a:lin ang="2700000" scaled="1"/>
                <a:tileRect/>
              </a:gradFill>
              <a:prstDash val="solid"/>
            </a:ln>
            <a:effectLst>
              <a:innerShdw blurRad="381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49" name="Rectangle 2148"/>
            <p:cNvSpPr>
              <a:spLocks noChangeAspect="1"/>
            </p:cNvSpPr>
            <p:nvPr/>
          </p:nvSpPr>
          <p:spPr>
            <a:xfrm>
              <a:off x="1381271" y="4966508"/>
              <a:ext cx="512064" cy="512064"/>
            </a:xfrm>
            <a:prstGeom prst="rect">
              <a:avLst/>
            </a:prstGeom>
            <a:solidFill>
              <a:srgbClr val="505764">
                <a:alpha val="35000"/>
              </a:srgbClr>
            </a:solidFill>
            <a:ln w="0">
              <a:gradFill flip="none" rotWithShape="1">
                <a:gsLst>
                  <a:gs pos="0">
                    <a:schemeClr val="bg1">
                      <a:alpha val="25000"/>
                    </a:schemeClr>
                  </a:gs>
                  <a:gs pos="100000">
                    <a:schemeClr val="bg1">
                      <a:alpha val="33000"/>
                    </a:schemeClr>
                  </a:gs>
                </a:gsLst>
                <a:lin ang="2700000" scaled="1"/>
                <a:tileRect/>
              </a:gradFill>
              <a:prstDash val="solid"/>
            </a:ln>
            <a:effectLst>
              <a:innerShdw blurRad="381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50" name="Rectangle 2149"/>
            <p:cNvSpPr>
              <a:spLocks noChangeAspect="1"/>
            </p:cNvSpPr>
            <p:nvPr/>
          </p:nvSpPr>
          <p:spPr>
            <a:xfrm>
              <a:off x="2168803" y="4966508"/>
              <a:ext cx="512064" cy="512064"/>
            </a:xfrm>
            <a:prstGeom prst="rect">
              <a:avLst/>
            </a:prstGeom>
            <a:solidFill>
              <a:srgbClr val="505764">
                <a:alpha val="35000"/>
              </a:srgbClr>
            </a:solidFill>
            <a:ln w="0">
              <a:gradFill flip="none" rotWithShape="1">
                <a:gsLst>
                  <a:gs pos="0">
                    <a:schemeClr val="bg1">
                      <a:alpha val="25000"/>
                    </a:schemeClr>
                  </a:gs>
                  <a:gs pos="100000">
                    <a:schemeClr val="bg1">
                      <a:alpha val="33000"/>
                    </a:schemeClr>
                  </a:gs>
                </a:gsLst>
                <a:lin ang="2700000" scaled="1"/>
                <a:tileRect/>
              </a:gradFill>
              <a:prstDash val="solid"/>
            </a:ln>
            <a:effectLst>
              <a:innerShdw blurRad="381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6" name="Group 2159"/>
          <p:cNvGrpSpPr/>
          <p:nvPr/>
        </p:nvGrpSpPr>
        <p:grpSpPr>
          <a:xfrm>
            <a:off x="4269129" y="5582196"/>
            <a:ext cx="512228" cy="519552"/>
            <a:chOff x="-2314737" y="2839024"/>
            <a:chExt cx="512228" cy="519552"/>
          </a:xfrm>
        </p:grpSpPr>
        <p:sp>
          <p:nvSpPr>
            <p:cNvPr id="2161" name="Rectangle 2160"/>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62" name="Rectangle 2161"/>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63"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17" name="Group 2163"/>
          <p:cNvGrpSpPr/>
          <p:nvPr/>
        </p:nvGrpSpPr>
        <p:grpSpPr>
          <a:xfrm>
            <a:off x="3474569" y="5582196"/>
            <a:ext cx="512228" cy="519552"/>
            <a:chOff x="-3732057" y="3610781"/>
            <a:chExt cx="512228" cy="519552"/>
          </a:xfrm>
        </p:grpSpPr>
        <p:sp>
          <p:nvSpPr>
            <p:cNvPr id="2165" name="Rectangle 2164"/>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66" name="Rectangle 2165"/>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2166"/>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2168"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9"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0"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171" name="Freeform 107"/>
          <p:cNvSpPr>
            <a:spLocks/>
          </p:cNvSpPr>
          <p:nvPr/>
        </p:nvSpPr>
        <p:spPr bwMode="auto">
          <a:xfrm>
            <a:off x="3515000" y="6152485"/>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2172" name="Freeform 108"/>
          <p:cNvSpPr>
            <a:spLocks/>
          </p:cNvSpPr>
          <p:nvPr/>
        </p:nvSpPr>
        <p:spPr bwMode="auto">
          <a:xfrm>
            <a:off x="3660129" y="6152485"/>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2174" name="Freeform 107"/>
          <p:cNvSpPr>
            <a:spLocks/>
          </p:cNvSpPr>
          <p:nvPr/>
        </p:nvSpPr>
        <p:spPr bwMode="auto">
          <a:xfrm>
            <a:off x="4322024" y="6152485"/>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2175" name="Freeform 108"/>
          <p:cNvSpPr>
            <a:spLocks/>
          </p:cNvSpPr>
          <p:nvPr/>
        </p:nvSpPr>
        <p:spPr bwMode="auto">
          <a:xfrm>
            <a:off x="4467153" y="6152485"/>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nvGrpSpPr>
          <p:cNvPr id="19" name="Group 2178"/>
          <p:cNvGrpSpPr/>
          <p:nvPr/>
        </p:nvGrpSpPr>
        <p:grpSpPr>
          <a:xfrm>
            <a:off x="5060698" y="5582196"/>
            <a:ext cx="512228" cy="519552"/>
            <a:chOff x="-938057" y="5016374"/>
            <a:chExt cx="512228" cy="519552"/>
          </a:xfrm>
        </p:grpSpPr>
        <p:sp>
          <p:nvSpPr>
            <p:cNvPr id="2180" name="Rectangle 2179"/>
            <p:cNvSpPr/>
            <p:nvPr/>
          </p:nvSpPr>
          <p:spPr>
            <a:xfrm>
              <a:off x="-938057" y="501637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81" name="Rectangle 2180"/>
            <p:cNvSpPr/>
            <p:nvPr/>
          </p:nvSpPr>
          <p:spPr>
            <a:xfrm>
              <a:off x="-908089" y="504735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 name="Group 2181"/>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2183"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4"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1" name="Group 2184"/>
          <p:cNvGrpSpPr/>
          <p:nvPr/>
        </p:nvGrpSpPr>
        <p:grpSpPr>
          <a:xfrm>
            <a:off x="6171720" y="5478572"/>
            <a:ext cx="2462485" cy="1049603"/>
            <a:chOff x="383860" y="4860925"/>
            <a:chExt cx="2462485" cy="1049603"/>
          </a:xfrm>
        </p:grpSpPr>
        <p:sp>
          <p:nvSpPr>
            <p:cNvPr id="2186" name="Rectangle 2185"/>
            <p:cNvSpPr/>
            <p:nvPr/>
          </p:nvSpPr>
          <p:spPr>
            <a:xfrm>
              <a:off x="383860" y="4860925"/>
              <a:ext cx="2462485" cy="1049603"/>
            </a:xfrm>
            <a:prstGeom prst="rect">
              <a:avLst/>
            </a:prstGeom>
            <a:gradFill>
              <a:gsLst>
                <a:gs pos="100000">
                  <a:srgbClr val="474D57">
                    <a:alpha val="98000"/>
                  </a:srgbClr>
                </a:gs>
                <a:gs pos="0">
                  <a:srgbClr val="67717F">
                    <a:alpha val="83000"/>
                  </a:srgbClr>
                </a:gs>
              </a:gsLst>
              <a:lin ang="5400000" scaled="0"/>
            </a:gradFill>
            <a:ln w="12700">
              <a:gradFill>
                <a:gsLst>
                  <a:gs pos="0">
                    <a:schemeClr val="bg1">
                      <a:alpha val="68000"/>
                    </a:schemeClr>
                  </a:gs>
                  <a:gs pos="100000">
                    <a:schemeClr val="accent1">
                      <a:tint val="23500"/>
                      <a:satMod val="160000"/>
                      <a:alpha val="0"/>
                    </a:schemeClr>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p>
          </p:txBody>
        </p:sp>
        <p:grpSp>
          <p:nvGrpSpPr>
            <p:cNvPr id="22" name="Group 2186"/>
            <p:cNvGrpSpPr/>
            <p:nvPr/>
          </p:nvGrpSpPr>
          <p:grpSpPr>
            <a:xfrm>
              <a:off x="626630" y="5524770"/>
              <a:ext cx="425760" cy="129217"/>
              <a:chOff x="1289602" y="1942579"/>
              <a:chExt cx="425760" cy="129217"/>
            </a:xfrm>
          </p:grpSpPr>
          <p:sp>
            <p:nvSpPr>
              <p:cNvPr id="2199" name="Freeform 107"/>
              <p:cNvSpPr>
                <a:spLocks/>
              </p:cNvSpPr>
              <p:nvPr/>
            </p:nvSpPr>
            <p:spPr bwMode="auto">
              <a:xfrm>
                <a:off x="1289602"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2200" name="Freeform 108"/>
              <p:cNvSpPr>
                <a:spLocks/>
              </p:cNvSpPr>
              <p:nvPr/>
            </p:nvSpPr>
            <p:spPr bwMode="auto">
              <a:xfrm>
                <a:off x="1432350"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2201" name="Freeform 108"/>
              <p:cNvSpPr>
                <a:spLocks/>
              </p:cNvSpPr>
              <p:nvPr/>
            </p:nvSpPr>
            <p:spPr bwMode="auto">
              <a:xfrm>
                <a:off x="1578026"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23" name="Group 2187"/>
            <p:cNvGrpSpPr/>
            <p:nvPr/>
          </p:nvGrpSpPr>
          <p:grpSpPr>
            <a:xfrm>
              <a:off x="1432042" y="5524770"/>
              <a:ext cx="425760" cy="129217"/>
              <a:chOff x="1860747" y="1942579"/>
              <a:chExt cx="425760" cy="129217"/>
            </a:xfrm>
          </p:grpSpPr>
          <p:sp>
            <p:nvSpPr>
              <p:cNvPr id="219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219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219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sp>
          <p:nvSpPr>
            <p:cNvPr id="2190" name="Rectangle 2189"/>
            <p:cNvSpPr>
              <a:spLocks noChangeAspect="1"/>
            </p:cNvSpPr>
            <p:nvPr/>
          </p:nvSpPr>
          <p:spPr>
            <a:xfrm>
              <a:off x="593740" y="4966508"/>
              <a:ext cx="512064" cy="512064"/>
            </a:xfrm>
            <a:prstGeom prst="rect">
              <a:avLst/>
            </a:prstGeom>
            <a:solidFill>
              <a:srgbClr val="505764">
                <a:alpha val="35000"/>
              </a:srgbClr>
            </a:solidFill>
            <a:ln w="0">
              <a:gradFill flip="none" rotWithShape="1">
                <a:gsLst>
                  <a:gs pos="0">
                    <a:schemeClr val="bg1">
                      <a:alpha val="25000"/>
                    </a:schemeClr>
                  </a:gs>
                  <a:gs pos="100000">
                    <a:schemeClr val="bg1">
                      <a:alpha val="33000"/>
                    </a:schemeClr>
                  </a:gs>
                </a:gsLst>
                <a:lin ang="2700000" scaled="1"/>
                <a:tileRect/>
              </a:gradFill>
              <a:prstDash val="solid"/>
            </a:ln>
            <a:effectLst>
              <a:innerShdw blurRad="381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91" name="Rectangle 2190"/>
            <p:cNvSpPr>
              <a:spLocks noChangeAspect="1"/>
            </p:cNvSpPr>
            <p:nvPr/>
          </p:nvSpPr>
          <p:spPr>
            <a:xfrm>
              <a:off x="1381271" y="4966508"/>
              <a:ext cx="512064" cy="512064"/>
            </a:xfrm>
            <a:prstGeom prst="rect">
              <a:avLst/>
            </a:prstGeom>
            <a:solidFill>
              <a:srgbClr val="505764">
                <a:alpha val="35000"/>
              </a:srgbClr>
            </a:solidFill>
            <a:ln w="0">
              <a:gradFill flip="none" rotWithShape="1">
                <a:gsLst>
                  <a:gs pos="0">
                    <a:schemeClr val="bg1">
                      <a:alpha val="25000"/>
                    </a:schemeClr>
                  </a:gs>
                  <a:gs pos="100000">
                    <a:schemeClr val="bg1">
                      <a:alpha val="33000"/>
                    </a:schemeClr>
                  </a:gs>
                </a:gsLst>
                <a:lin ang="2700000" scaled="1"/>
                <a:tileRect/>
              </a:gradFill>
              <a:prstDash val="solid"/>
            </a:ln>
            <a:effectLst>
              <a:innerShdw blurRad="381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92" name="Rectangle 2191"/>
            <p:cNvSpPr>
              <a:spLocks noChangeAspect="1"/>
            </p:cNvSpPr>
            <p:nvPr/>
          </p:nvSpPr>
          <p:spPr>
            <a:xfrm>
              <a:off x="2168803" y="4966508"/>
              <a:ext cx="512064" cy="512064"/>
            </a:xfrm>
            <a:prstGeom prst="rect">
              <a:avLst/>
            </a:prstGeom>
            <a:solidFill>
              <a:srgbClr val="505764">
                <a:alpha val="35000"/>
              </a:srgbClr>
            </a:solidFill>
            <a:ln w="0">
              <a:gradFill flip="none" rotWithShape="1">
                <a:gsLst>
                  <a:gs pos="0">
                    <a:schemeClr val="bg1">
                      <a:alpha val="25000"/>
                    </a:schemeClr>
                  </a:gs>
                  <a:gs pos="100000">
                    <a:schemeClr val="bg1">
                      <a:alpha val="33000"/>
                    </a:schemeClr>
                  </a:gs>
                </a:gsLst>
                <a:lin ang="2700000" scaled="1"/>
                <a:tileRect/>
              </a:gradFill>
              <a:prstDash val="solid"/>
            </a:ln>
            <a:effectLst>
              <a:innerShdw blurRad="381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4" name="Group 2201"/>
          <p:cNvGrpSpPr/>
          <p:nvPr/>
        </p:nvGrpSpPr>
        <p:grpSpPr>
          <a:xfrm>
            <a:off x="7168967" y="5582196"/>
            <a:ext cx="512228" cy="519552"/>
            <a:chOff x="-2314737" y="2839024"/>
            <a:chExt cx="512228" cy="519552"/>
          </a:xfrm>
        </p:grpSpPr>
        <p:sp>
          <p:nvSpPr>
            <p:cNvPr id="2203" name="Rectangle 2202"/>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04" name="Rectangle 2203"/>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05"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25" name="Group 2205"/>
          <p:cNvGrpSpPr/>
          <p:nvPr/>
        </p:nvGrpSpPr>
        <p:grpSpPr>
          <a:xfrm>
            <a:off x="6374407" y="5582196"/>
            <a:ext cx="512228" cy="519552"/>
            <a:chOff x="-3732057" y="3610781"/>
            <a:chExt cx="512228" cy="519552"/>
          </a:xfrm>
        </p:grpSpPr>
        <p:sp>
          <p:nvSpPr>
            <p:cNvPr id="2207" name="Rectangle 2206"/>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08" name="Rectangle 2207"/>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6" name="Group 2208"/>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2210"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1"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2"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213" name="Freeform 107"/>
          <p:cNvSpPr>
            <a:spLocks/>
          </p:cNvSpPr>
          <p:nvPr/>
        </p:nvSpPr>
        <p:spPr bwMode="auto">
          <a:xfrm>
            <a:off x="6414838" y="6152485"/>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2215" name="Freeform 107"/>
          <p:cNvSpPr>
            <a:spLocks/>
          </p:cNvSpPr>
          <p:nvPr/>
        </p:nvSpPr>
        <p:spPr bwMode="auto">
          <a:xfrm>
            <a:off x="7221862" y="6152485"/>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2216" name="Freeform 108"/>
          <p:cNvSpPr>
            <a:spLocks/>
          </p:cNvSpPr>
          <p:nvPr/>
        </p:nvSpPr>
        <p:spPr bwMode="auto">
          <a:xfrm>
            <a:off x="7366991" y="6152485"/>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nvGrpSpPr>
          <p:cNvPr id="27" name="Group 2233"/>
          <p:cNvGrpSpPr/>
          <p:nvPr/>
        </p:nvGrpSpPr>
        <p:grpSpPr>
          <a:xfrm>
            <a:off x="7960536" y="5582196"/>
            <a:ext cx="512228" cy="519552"/>
            <a:chOff x="8459069" y="2183291"/>
            <a:chExt cx="512228" cy="519552"/>
          </a:xfrm>
        </p:grpSpPr>
        <p:grpSp>
          <p:nvGrpSpPr>
            <p:cNvPr id="28" name="Group 2234"/>
            <p:cNvGrpSpPr/>
            <p:nvPr/>
          </p:nvGrpSpPr>
          <p:grpSpPr>
            <a:xfrm>
              <a:off x="8459069" y="2183291"/>
              <a:ext cx="512228" cy="519552"/>
              <a:chOff x="8459069" y="2183291"/>
              <a:chExt cx="512228" cy="519552"/>
            </a:xfrm>
          </p:grpSpPr>
          <p:sp>
            <p:nvSpPr>
              <p:cNvPr id="2241" name="Rectangle 2240"/>
              <p:cNvSpPr/>
              <p:nvPr/>
            </p:nvSpPr>
            <p:spPr>
              <a:xfrm>
                <a:off x="8459069" y="218329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42" name="Rectangle 2241"/>
              <p:cNvSpPr/>
              <p:nvPr/>
            </p:nvSpPr>
            <p:spPr>
              <a:xfrm>
                <a:off x="8489037" y="221426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29" name="Group 2235"/>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2237"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8"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9"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0" name="Freeform 2239"/>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0" name="Group 724"/>
          <p:cNvGrpSpPr/>
          <p:nvPr/>
        </p:nvGrpSpPr>
        <p:grpSpPr>
          <a:xfrm>
            <a:off x="0" y="6528176"/>
            <a:ext cx="9144000" cy="329824"/>
            <a:chOff x="0" y="6528176"/>
            <a:chExt cx="9144000" cy="329824"/>
          </a:xfrm>
        </p:grpSpPr>
        <p:grpSp>
          <p:nvGrpSpPr>
            <p:cNvPr id="31" name="Group 725"/>
            <p:cNvGrpSpPr/>
            <p:nvPr/>
          </p:nvGrpSpPr>
          <p:grpSpPr>
            <a:xfrm>
              <a:off x="0" y="6528176"/>
              <a:ext cx="9144000" cy="329824"/>
              <a:chOff x="0" y="6528176"/>
              <a:chExt cx="9144000" cy="329824"/>
            </a:xfrm>
          </p:grpSpPr>
          <p:sp>
            <p:nvSpPr>
              <p:cNvPr id="728" name="Rectangle 727"/>
              <p:cNvSpPr/>
              <p:nvPr/>
            </p:nvSpPr>
            <p:spPr>
              <a:xfrm>
                <a:off x="0" y="6528176"/>
                <a:ext cx="9144000" cy="329824"/>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729"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
            <p:nvSpPr>
              <p:cNvPr id="730"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731"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11</a:t>
                </a:fld>
                <a:endParaRPr lang="en-US" sz="600" dirty="0">
                  <a:solidFill>
                    <a:srgbClr val="C0C0C0"/>
                  </a:solidFill>
                  <a:latin typeface="+mj-lt"/>
                </a:endParaRPr>
              </a:p>
            </p:txBody>
          </p:sp>
        </p:grpSp>
        <p:cxnSp>
          <p:nvCxnSpPr>
            <p:cNvPr id="727" name="Straight Connector 726"/>
            <p:cNvCxnSpPr/>
            <p:nvPr/>
          </p:nvCxnSpPr>
          <p:spPr>
            <a:xfrm>
              <a:off x="0" y="6528176"/>
              <a:ext cx="9144000"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spTree>
    <p:extLst>
      <p:ext uri="{BB962C8B-B14F-4D97-AF65-F5344CB8AC3E}">
        <p14:creationId xmlns:p14="http://schemas.microsoft.com/office/powerpoint/2010/main" val="4047153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252"/>
                                        </p:tgtEl>
                                        <p:attrNameLst>
                                          <p:attrName>style.visibility</p:attrName>
                                        </p:attrNameLst>
                                      </p:cBhvr>
                                      <p:to>
                                        <p:strVal val="visible"/>
                                      </p:to>
                                    </p:set>
                                    <p:animEffect transition="in" filter="fade">
                                      <p:cBhvr>
                                        <p:cTn id="7" dur="1000"/>
                                        <p:tgtEl>
                                          <p:spTgt spid="2252"/>
                                        </p:tgtEl>
                                      </p:cBhvr>
                                    </p:animEffect>
                                    <p:anim calcmode="lin" valueType="num">
                                      <p:cBhvr>
                                        <p:cTn id="8" dur="1000" fill="hold"/>
                                        <p:tgtEl>
                                          <p:spTgt spid="2252"/>
                                        </p:tgtEl>
                                        <p:attrNameLst>
                                          <p:attrName>ppt_x</p:attrName>
                                        </p:attrNameLst>
                                      </p:cBhvr>
                                      <p:tavLst>
                                        <p:tav tm="0">
                                          <p:val>
                                            <p:strVal val="#ppt_x"/>
                                          </p:val>
                                        </p:tav>
                                        <p:tav tm="100000">
                                          <p:val>
                                            <p:strVal val="#ppt_x"/>
                                          </p:val>
                                        </p:tav>
                                      </p:tavLst>
                                    </p:anim>
                                    <p:anim calcmode="lin" valueType="num">
                                      <p:cBhvr>
                                        <p:cTn id="9" dur="1000" fill="hold"/>
                                        <p:tgtEl>
                                          <p:spTgt spid="225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53"/>
                                        </p:tgtEl>
                                        <p:attrNameLst>
                                          <p:attrName>style.visibility</p:attrName>
                                        </p:attrNameLst>
                                      </p:cBhvr>
                                      <p:to>
                                        <p:strVal val="visible"/>
                                      </p:to>
                                    </p:set>
                                    <p:animEffect transition="in" filter="fade">
                                      <p:cBhvr>
                                        <p:cTn id="12" dur="1000"/>
                                        <p:tgtEl>
                                          <p:spTgt spid="2253"/>
                                        </p:tgtEl>
                                      </p:cBhvr>
                                    </p:animEffect>
                                    <p:anim calcmode="lin" valueType="num">
                                      <p:cBhvr>
                                        <p:cTn id="13" dur="1000" fill="hold"/>
                                        <p:tgtEl>
                                          <p:spTgt spid="2253"/>
                                        </p:tgtEl>
                                        <p:attrNameLst>
                                          <p:attrName>ppt_x</p:attrName>
                                        </p:attrNameLst>
                                      </p:cBhvr>
                                      <p:tavLst>
                                        <p:tav tm="0">
                                          <p:val>
                                            <p:strVal val="#ppt_x"/>
                                          </p:val>
                                        </p:tav>
                                        <p:tav tm="100000">
                                          <p:val>
                                            <p:strVal val="#ppt_x"/>
                                          </p:val>
                                        </p:tav>
                                      </p:tavLst>
                                    </p:anim>
                                    <p:anim calcmode="lin" valueType="num">
                                      <p:cBhvr>
                                        <p:cTn id="14" dur="1000" fill="hold"/>
                                        <p:tgtEl>
                                          <p:spTgt spid="225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2254"/>
                                        </p:tgtEl>
                                        <p:attrNameLst>
                                          <p:attrName>style.visibility</p:attrName>
                                        </p:attrNameLst>
                                      </p:cBhvr>
                                      <p:to>
                                        <p:strVal val="visible"/>
                                      </p:to>
                                    </p:set>
                                    <p:animEffect transition="in" filter="fade">
                                      <p:cBhvr>
                                        <p:cTn id="17" dur="1000"/>
                                        <p:tgtEl>
                                          <p:spTgt spid="2254"/>
                                        </p:tgtEl>
                                      </p:cBhvr>
                                    </p:animEffect>
                                    <p:anim calcmode="lin" valueType="num">
                                      <p:cBhvr>
                                        <p:cTn id="18" dur="1000" fill="hold"/>
                                        <p:tgtEl>
                                          <p:spTgt spid="2254"/>
                                        </p:tgtEl>
                                        <p:attrNameLst>
                                          <p:attrName>ppt_x</p:attrName>
                                        </p:attrNameLst>
                                      </p:cBhvr>
                                      <p:tavLst>
                                        <p:tav tm="0">
                                          <p:val>
                                            <p:strVal val="#ppt_x"/>
                                          </p:val>
                                        </p:tav>
                                        <p:tav tm="100000">
                                          <p:val>
                                            <p:strVal val="#ppt_x"/>
                                          </p:val>
                                        </p:tav>
                                      </p:tavLst>
                                    </p:anim>
                                    <p:anim calcmode="lin" valueType="num">
                                      <p:cBhvr>
                                        <p:cTn id="19" dur="1000" fill="hold"/>
                                        <p:tgtEl>
                                          <p:spTgt spid="2254"/>
                                        </p:tgtEl>
                                        <p:attrNameLst>
                                          <p:attrName>ppt_y</p:attrName>
                                        </p:attrNameLst>
                                      </p:cBhvr>
                                      <p:tavLst>
                                        <p:tav tm="0">
                                          <p:val>
                                            <p:strVal val="#ppt_y+.1"/>
                                          </p:val>
                                        </p:tav>
                                        <p:tav tm="100000">
                                          <p:val>
                                            <p:strVal val="#ppt_y"/>
                                          </p:val>
                                        </p:tav>
                                      </p:tavLst>
                                    </p:anim>
                                  </p:childTnLst>
                                </p:cTn>
                              </p:par>
                              <p:par>
                                <p:cTn id="20" presetID="22" presetClass="entr" presetSubtype="4" fill="hold" grpId="0" nodeType="withEffect">
                                  <p:stCondLst>
                                    <p:cond delay="0"/>
                                  </p:stCondLst>
                                  <p:childTnLst>
                                    <p:set>
                                      <p:cBhvr>
                                        <p:cTn id="21" dur="1" fill="hold">
                                          <p:stCondLst>
                                            <p:cond delay="0"/>
                                          </p:stCondLst>
                                        </p:cTn>
                                        <p:tgtEl>
                                          <p:spTgt spid="836"/>
                                        </p:tgtEl>
                                        <p:attrNameLst>
                                          <p:attrName>style.visibility</p:attrName>
                                        </p:attrNameLst>
                                      </p:cBhvr>
                                      <p:to>
                                        <p:strVal val="visible"/>
                                      </p:to>
                                    </p:set>
                                    <p:animEffect transition="in" filter="wipe(down)">
                                      <p:cBhvr>
                                        <p:cTn id="22" dur="500"/>
                                        <p:tgtEl>
                                          <p:spTgt spid="836"/>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839"/>
                                        </p:tgtEl>
                                        <p:attrNameLst>
                                          <p:attrName>style.visibility</p:attrName>
                                        </p:attrNameLst>
                                      </p:cBhvr>
                                      <p:to>
                                        <p:strVal val="visible"/>
                                      </p:to>
                                    </p:set>
                                    <p:animEffect transition="in" filter="wipe(down)">
                                      <p:cBhvr>
                                        <p:cTn id="25" dur="500"/>
                                        <p:tgtEl>
                                          <p:spTgt spid="839"/>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840"/>
                                        </p:tgtEl>
                                        <p:attrNameLst>
                                          <p:attrName>style.visibility</p:attrName>
                                        </p:attrNameLst>
                                      </p:cBhvr>
                                      <p:to>
                                        <p:strVal val="visible"/>
                                      </p:to>
                                    </p:set>
                                    <p:animEffect transition="in" filter="wipe(down)">
                                      <p:cBhvr>
                                        <p:cTn id="28" dur="500"/>
                                        <p:tgtEl>
                                          <p:spTgt spid="840"/>
                                        </p:tgtEl>
                                      </p:cBhvr>
                                    </p:animEffect>
                                  </p:childTnLst>
                                </p:cTn>
                              </p:par>
                              <p:par>
                                <p:cTn id="29" presetID="10" presetClass="entr" presetSubtype="0" fill="hold" grpId="0" nodeType="withEffect">
                                  <p:stCondLst>
                                    <p:cond delay="500"/>
                                  </p:stCondLst>
                                  <p:childTnLst>
                                    <p:set>
                                      <p:cBhvr>
                                        <p:cTn id="30" dur="1" fill="hold">
                                          <p:stCondLst>
                                            <p:cond delay="0"/>
                                          </p:stCondLst>
                                        </p:cTn>
                                        <p:tgtEl>
                                          <p:spTgt spid="846"/>
                                        </p:tgtEl>
                                        <p:attrNameLst>
                                          <p:attrName>style.visibility</p:attrName>
                                        </p:attrNameLst>
                                      </p:cBhvr>
                                      <p:to>
                                        <p:strVal val="visible"/>
                                      </p:to>
                                    </p:set>
                                    <p:animEffect transition="in" filter="fade">
                                      <p:cBhvr>
                                        <p:cTn id="31" dur="500"/>
                                        <p:tgtEl>
                                          <p:spTgt spid="846"/>
                                        </p:tgtEl>
                                      </p:cBhvr>
                                    </p:animEffect>
                                  </p:childTnLst>
                                </p:cTn>
                              </p:par>
                              <p:par>
                                <p:cTn id="32" presetID="10" presetClass="entr" presetSubtype="0" fill="hold" grpId="0" nodeType="withEffect">
                                  <p:stCondLst>
                                    <p:cond delay="500"/>
                                  </p:stCondLst>
                                  <p:childTnLst>
                                    <p:set>
                                      <p:cBhvr>
                                        <p:cTn id="33" dur="1" fill="hold">
                                          <p:stCondLst>
                                            <p:cond delay="0"/>
                                          </p:stCondLst>
                                        </p:cTn>
                                        <p:tgtEl>
                                          <p:spTgt spid="847"/>
                                        </p:tgtEl>
                                        <p:attrNameLst>
                                          <p:attrName>style.visibility</p:attrName>
                                        </p:attrNameLst>
                                      </p:cBhvr>
                                      <p:to>
                                        <p:strVal val="visible"/>
                                      </p:to>
                                    </p:set>
                                    <p:animEffect transition="in" filter="fade">
                                      <p:cBhvr>
                                        <p:cTn id="34" dur="500"/>
                                        <p:tgtEl>
                                          <p:spTgt spid="847"/>
                                        </p:tgtEl>
                                      </p:cBhvr>
                                    </p:animEffect>
                                  </p:childTnLst>
                                </p:cTn>
                              </p:par>
                              <p:par>
                                <p:cTn id="35" presetID="10" presetClass="entr" presetSubtype="0" fill="hold" grpId="0" nodeType="withEffect">
                                  <p:stCondLst>
                                    <p:cond delay="500"/>
                                  </p:stCondLst>
                                  <p:childTnLst>
                                    <p:set>
                                      <p:cBhvr>
                                        <p:cTn id="36" dur="1" fill="hold">
                                          <p:stCondLst>
                                            <p:cond delay="0"/>
                                          </p:stCondLst>
                                        </p:cTn>
                                        <p:tgtEl>
                                          <p:spTgt spid="848"/>
                                        </p:tgtEl>
                                        <p:attrNameLst>
                                          <p:attrName>style.visibility</p:attrName>
                                        </p:attrNameLst>
                                      </p:cBhvr>
                                      <p:to>
                                        <p:strVal val="visible"/>
                                      </p:to>
                                    </p:set>
                                    <p:animEffect transition="in" filter="fade">
                                      <p:cBhvr>
                                        <p:cTn id="37" dur="500"/>
                                        <p:tgtEl>
                                          <p:spTgt spid="848"/>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additive="base">
                                        <p:cTn id="42" dur="500" fill="hold"/>
                                        <p:tgtEl>
                                          <p:spTgt spid="5"/>
                                        </p:tgtEl>
                                        <p:attrNameLst>
                                          <p:attrName>ppt_x</p:attrName>
                                        </p:attrNameLst>
                                      </p:cBhvr>
                                      <p:tavLst>
                                        <p:tav tm="0">
                                          <p:val>
                                            <p:strVal val="#ppt_x"/>
                                          </p:val>
                                        </p:tav>
                                        <p:tav tm="100000">
                                          <p:val>
                                            <p:strVal val="#ppt_x"/>
                                          </p:val>
                                        </p:tav>
                                      </p:tavLst>
                                    </p:anim>
                                    <p:anim calcmode="lin" valueType="num">
                                      <p:cBhvr additive="base">
                                        <p:cTn id="43" dur="500" fill="hold"/>
                                        <p:tgtEl>
                                          <p:spTgt spid="5"/>
                                        </p:tgtEl>
                                        <p:attrNameLst>
                                          <p:attrName>ppt_y</p:attrName>
                                        </p:attrNameLst>
                                      </p:cBhvr>
                                      <p:tavLst>
                                        <p:tav tm="0">
                                          <p:val>
                                            <p:strVal val="1+#ppt_h/2"/>
                                          </p:val>
                                        </p:tav>
                                        <p:tav tm="100000">
                                          <p:val>
                                            <p:strVal val="#ppt_y"/>
                                          </p:val>
                                        </p:tav>
                                      </p:tavLst>
                                    </p:anim>
                                  </p:childTnLst>
                                </p:cTn>
                              </p:par>
                              <p:par>
                                <p:cTn id="44" presetID="53" presetClass="entr" presetSubtype="16" fill="hold" nodeType="withEffect">
                                  <p:stCondLst>
                                    <p:cond delay="500"/>
                                  </p:stCondLst>
                                  <p:childTnLst>
                                    <p:set>
                                      <p:cBhvr>
                                        <p:cTn id="45" dur="1" fill="hold">
                                          <p:stCondLst>
                                            <p:cond delay="0"/>
                                          </p:stCondLst>
                                        </p:cTn>
                                        <p:tgtEl>
                                          <p:spTgt spid="9"/>
                                        </p:tgtEl>
                                        <p:attrNameLst>
                                          <p:attrName>style.visibility</p:attrName>
                                        </p:attrNameLst>
                                      </p:cBhvr>
                                      <p:to>
                                        <p:strVal val="visible"/>
                                      </p:to>
                                    </p:set>
                                    <p:anim calcmode="lin" valueType="num">
                                      <p:cBhvr>
                                        <p:cTn id="46" dur="500" fill="hold"/>
                                        <p:tgtEl>
                                          <p:spTgt spid="9"/>
                                        </p:tgtEl>
                                        <p:attrNameLst>
                                          <p:attrName>ppt_w</p:attrName>
                                        </p:attrNameLst>
                                      </p:cBhvr>
                                      <p:tavLst>
                                        <p:tav tm="0">
                                          <p:val>
                                            <p:fltVal val="0"/>
                                          </p:val>
                                        </p:tav>
                                        <p:tav tm="100000">
                                          <p:val>
                                            <p:strVal val="#ppt_w"/>
                                          </p:val>
                                        </p:tav>
                                      </p:tavLst>
                                    </p:anim>
                                    <p:anim calcmode="lin" valueType="num">
                                      <p:cBhvr>
                                        <p:cTn id="47" dur="500" fill="hold"/>
                                        <p:tgtEl>
                                          <p:spTgt spid="9"/>
                                        </p:tgtEl>
                                        <p:attrNameLst>
                                          <p:attrName>ppt_h</p:attrName>
                                        </p:attrNameLst>
                                      </p:cBhvr>
                                      <p:tavLst>
                                        <p:tav tm="0">
                                          <p:val>
                                            <p:fltVal val="0"/>
                                          </p:val>
                                        </p:tav>
                                        <p:tav tm="100000">
                                          <p:val>
                                            <p:strVal val="#ppt_h"/>
                                          </p:val>
                                        </p:tav>
                                      </p:tavLst>
                                    </p:anim>
                                    <p:animEffect transition="in" filter="fade">
                                      <p:cBhvr>
                                        <p:cTn id="48" dur="500"/>
                                        <p:tgtEl>
                                          <p:spTgt spid="9"/>
                                        </p:tgtEl>
                                      </p:cBhvr>
                                    </p:animEffect>
                                  </p:childTnLst>
                                </p:cTn>
                              </p:par>
                              <p:par>
                                <p:cTn id="49" presetID="53" presetClass="entr" presetSubtype="16" fill="hold" nodeType="withEffect">
                                  <p:stCondLst>
                                    <p:cond delay="500"/>
                                  </p:stCondLst>
                                  <p:childTnLst>
                                    <p:set>
                                      <p:cBhvr>
                                        <p:cTn id="50" dur="1" fill="hold">
                                          <p:stCondLst>
                                            <p:cond delay="0"/>
                                          </p:stCondLst>
                                        </p:cTn>
                                        <p:tgtEl>
                                          <p:spTgt spid="8"/>
                                        </p:tgtEl>
                                        <p:attrNameLst>
                                          <p:attrName>style.visibility</p:attrName>
                                        </p:attrNameLst>
                                      </p:cBhvr>
                                      <p:to>
                                        <p:strVal val="visible"/>
                                      </p:to>
                                    </p:set>
                                    <p:anim calcmode="lin" valueType="num">
                                      <p:cBhvr>
                                        <p:cTn id="51" dur="500" fill="hold"/>
                                        <p:tgtEl>
                                          <p:spTgt spid="8"/>
                                        </p:tgtEl>
                                        <p:attrNameLst>
                                          <p:attrName>ppt_w</p:attrName>
                                        </p:attrNameLst>
                                      </p:cBhvr>
                                      <p:tavLst>
                                        <p:tav tm="0">
                                          <p:val>
                                            <p:fltVal val="0"/>
                                          </p:val>
                                        </p:tav>
                                        <p:tav tm="100000">
                                          <p:val>
                                            <p:strVal val="#ppt_w"/>
                                          </p:val>
                                        </p:tav>
                                      </p:tavLst>
                                    </p:anim>
                                    <p:anim calcmode="lin" valueType="num">
                                      <p:cBhvr>
                                        <p:cTn id="52" dur="500" fill="hold"/>
                                        <p:tgtEl>
                                          <p:spTgt spid="8"/>
                                        </p:tgtEl>
                                        <p:attrNameLst>
                                          <p:attrName>ppt_h</p:attrName>
                                        </p:attrNameLst>
                                      </p:cBhvr>
                                      <p:tavLst>
                                        <p:tav tm="0">
                                          <p:val>
                                            <p:fltVal val="0"/>
                                          </p:val>
                                        </p:tav>
                                        <p:tav tm="100000">
                                          <p:val>
                                            <p:strVal val="#ppt_h"/>
                                          </p:val>
                                        </p:tav>
                                      </p:tavLst>
                                    </p:anim>
                                    <p:animEffect transition="in" filter="fade">
                                      <p:cBhvr>
                                        <p:cTn id="53" dur="500"/>
                                        <p:tgtEl>
                                          <p:spTgt spid="8"/>
                                        </p:tgtEl>
                                      </p:cBhvr>
                                    </p:animEffect>
                                  </p:childTnLst>
                                </p:cTn>
                              </p:par>
                              <p:par>
                                <p:cTn id="54" presetID="53" presetClass="entr" presetSubtype="16" fill="hold" nodeType="withEffect">
                                  <p:stCondLst>
                                    <p:cond delay="500"/>
                                  </p:stCondLst>
                                  <p:childTnLst>
                                    <p:set>
                                      <p:cBhvr>
                                        <p:cTn id="55" dur="1" fill="hold">
                                          <p:stCondLst>
                                            <p:cond delay="0"/>
                                          </p:stCondLst>
                                        </p:cTn>
                                        <p:tgtEl>
                                          <p:spTgt spid="11"/>
                                        </p:tgtEl>
                                        <p:attrNameLst>
                                          <p:attrName>style.visibility</p:attrName>
                                        </p:attrNameLst>
                                      </p:cBhvr>
                                      <p:to>
                                        <p:strVal val="visible"/>
                                      </p:to>
                                    </p:set>
                                    <p:anim calcmode="lin" valueType="num">
                                      <p:cBhvr>
                                        <p:cTn id="56" dur="500" fill="hold"/>
                                        <p:tgtEl>
                                          <p:spTgt spid="11"/>
                                        </p:tgtEl>
                                        <p:attrNameLst>
                                          <p:attrName>ppt_w</p:attrName>
                                        </p:attrNameLst>
                                      </p:cBhvr>
                                      <p:tavLst>
                                        <p:tav tm="0">
                                          <p:val>
                                            <p:fltVal val="0"/>
                                          </p:val>
                                        </p:tav>
                                        <p:tav tm="100000">
                                          <p:val>
                                            <p:strVal val="#ppt_w"/>
                                          </p:val>
                                        </p:tav>
                                      </p:tavLst>
                                    </p:anim>
                                    <p:anim calcmode="lin" valueType="num">
                                      <p:cBhvr>
                                        <p:cTn id="57" dur="500" fill="hold"/>
                                        <p:tgtEl>
                                          <p:spTgt spid="11"/>
                                        </p:tgtEl>
                                        <p:attrNameLst>
                                          <p:attrName>ppt_h</p:attrName>
                                        </p:attrNameLst>
                                      </p:cBhvr>
                                      <p:tavLst>
                                        <p:tav tm="0">
                                          <p:val>
                                            <p:fltVal val="0"/>
                                          </p:val>
                                        </p:tav>
                                        <p:tav tm="100000">
                                          <p:val>
                                            <p:strVal val="#ppt_h"/>
                                          </p:val>
                                        </p:tav>
                                      </p:tavLst>
                                    </p:anim>
                                    <p:animEffect transition="in" filter="fade">
                                      <p:cBhvr>
                                        <p:cTn id="58" dur="500"/>
                                        <p:tgtEl>
                                          <p:spTgt spid="11"/>
                                        </p:tgtEl>
                                      </p:cBhvr>
                                    </p:animEffect>
                                  </p:childTnLst>
                                </p:cTn>
                              </p:par>
                              <p:par>
                                <p:cTn id="59" presetID="53" presetClass="entr" presetSubtype="16" fill="hold" grpId="0" nodeType="withEffect">
                                  <p:stCondLst>
                                    <p:cond delay="1000"/>
                                  </p:stCondLst>
                                  <p:childTnLst>
                                    <p:set>
                                      <p:cBhvr>
                                        <p:cTn id="60" dur="1" fill="hold">
                                          <p:stCondLst>
                                            <p:cond delay="0"/>
                                          </p:stCondLst>
                                        </p:cTn>
                                        <p:tgtEl>
                                          <p:spTgt spid="1717"/>
                                        </p:tgtEl>
                                        <p:attrNameLst>
                                          <p:attrName>style.visibility</p:attrName>
                                        </p:attrNameLst>
                                      </p:cBhvr>
                                      <p:to>
                                        <p:strVal val="visible"/>
                                      </p:to>
                                    </p:set>
                                    <p:anim calcmode="lin" valueType="num">
                                      <p:cBhvr>
                                        <p:cTn id="61" dur="500" fill="hold"/>
                                        <p:tgtEl>
                                          <p:spTgt spid="1717"/>
                                        </p:tgtEl>
                                        <p:attrNameLst>
                                          <p:attrName>ppt_w</p:attrName>
                                        </p:attrNameLst>
                                      </p:cBhvr>
                                      <p:tavLst>
                                        <p:tav tm="0">
                                          <p:val>
                                            <p:fltVal val="0"/>
                                          </p:val>
                                        </p:tav>
                                        <p:tav tm="100000">
                                          <p:val>
                                            <p:strVal val="#ppt_w"/>
                                          </p:val>
                                        </p:tav>
                                      </p:tavLst>
                                    </p:anim>
                                    <p:anim calcmode="lin" valueType="num">
                                      <p:cBhvr>
                                        <p:cTn id="62" dur="500" fill="hold"/>
                                        <p:tgtEl>
                                          <p:spTgt spid="1717"/>
                                        </p:tgtEl>
                                        <p:attrNameLst>
                                          <p:attrName>ppt_h</p:attrName>
                                        </p:attrNameLst>
                                      </p:cBhvr>
                                      <p:tavLst>
                                        <p:tav tm="0">
                                          <p:val>
                                            <p:fltVal val="0"/>
                                          </p:val>
                                        </p:tav>
                                        <p:tav tm="100000">
                                          <p:val>
                                            <p:strVal val="#ppt_h"/>
                                          </p:val>
                                        </p:tav>
                                      </p:tavLst>
                                    </p:anim>
                                    <p:animEffect transition="in" filter="fade">
                                      <p:cBhvr>
                                        <p:cTn id="63" dur="500"/>
                                        <p:tgtEl>
                                          <p:spTgt spid="1717"/>
                                        </p:tgtEl>
                                      </p:cBhvr>
                                    </p:animEffect>
                                  </p:childTnLst>
                                </p:cTn>
                              </p:par>
                              <p:par>
                                <p:cTn id="64" presetID="53" presetClass="entr" presetSubtype="16" fill="hold" grpId="0" nodeType="withEffect">
                                  <p:stCondLst>
                                    <p:cond delay="1100"/>
                                  </p:stCondLst>
                                  <p:childTnLst>
                                    <p:set>
                                      <p:cBhvr>
                                        <p:cTn id="65" dur="1" fill="hold">
                                          <p:stCondLst>
                                            <p:cond delay="0"/>
                                          </p:stCondLst>
                                        </p:cTn>
                                        <p:tgtEl>
                                          <p:spTgt spid="1718"/>
                                        </p:tgtEl>
                                        <p:attrNameLst>
                                          <p:attrName>style.visibility</p:attrName>
                                        </p:attrNameLst>
                                      </p:cBhvr>
                                      <p:to>
                                        <p:strVal val="visible"/>
                                      </p:to>
                                    </p:set>
                                    <p:anim calcmode="lin" valueType="num">
                                      <p:cBhvr>
                                        <p:cTn id="66" dur="500" fill="hold"/>
                                        <p:tgtEl>
                                          <p:spTgt spid="1718"/>
                                        </p:tgtEl>
                                        <p:attrNameLst>
                                          <p:attrName>ppt_w</p:attrName>
                                        </p:attrNameLst>
                                      </p:cBhvr>
                                      <p:tavLst>
                                        <p:tav tm="0">
                                          <p:val>
                                            <p:fltVal val="0"/>
                                          </p:val>
                                        </p:tav>
                                        <p:tav tm="100000">
                                          <p:val>
                                            <p:strVal val="#ppt_w"/>
                                          </p:val>
                                        </p:tav>
                                      </p:tavLst>
                                    </p:anim>
                                    <p:anim calcmode="lin" valueType="num">
                                      <p:cBhvr>
                                        <p:cTn id="67" dur="500" fill="hold"/>
                                        <p:tgtEl>
                                          <p:spTgt spid="1718"/>
                                        </p:tgtEl>
                                        <p:attrNameLst>
                                          <p:attrName>ppt_h</p:attrName>
                                        </p:attrNameLst>
                                      </p:cBhvr>
                                      <p:tavLst>
                                        <p:tav tm="0">
                                          <p:val>
                                            <p:fltVal val="0"/>
                                          </p:val>
                                        </p:tav>
                                        <p:tav tm="100000">
                                          <p:val>
                                            <p:strVal val="#ppt_h"/>
                                          </p:val>
                                        </p:tav>
                                      </p:tavLst>
                                    </p:anim>
                                    <p:animEffect transition="in" filter="fade">
                                      <p:cBhvr>
                                        <p:cTn id="68" dur="500"/>
                                        <p:tgtEl>
                                          <p:spTgt spid="1718"/>
                                        </p:tgtEl>
                                      </p:cBhvr>
                                    </p:animEffect>
                                  </p:childTnLst>
                                </p:cTn>
                              </p:par>
                              <p:par>
                                <p:cTn id="69" presetID="53" presetClass="entr" presetSubtype="16" fill="hold" grpId="0" nodeType="withEffect">
                                  <p:stCondLst>
                                    <p:cond delay="1200"/>
                                  </p:stCondLst>
                                  <p:childTnLst>
                                    <p:set>
                                      <p:cBhvr>
                                        <p:cTn id="70" dur="1" fill="hold">
                                          <p:stCondLst>
                                            <p:cond delay="0"/>
                                          </p:stCondLst>
                                        </p:cTn>
                                        <p:tgtEl>
                                          <p:spTgt spid="1719"/>
                                        </p:tgtEl>
                                        <p:attrNameLst>
                                          <p:attrName>style.visibility</p:attrName>
                                        </p:attrNameLst>
                                      </p:cBhvr>
                                      <p:to>
                                        <p:strVal val="visible"/>
                                      </p:to>
                                    </p:set>
                                    <p:anim calcmode="lin" valueType="num">
                                      <p:cBhvr>
                                        <p:cTn id="71" dur="500" fill="hold"/>
                                        <p:tgtEl>
                                          <p:spTgt spid="1719"/>
                                        </p:tgtEl>
                                        <p:attrNameLst>
                                          <p:attrName>ppt_w</p:attrName>
                                        </p:attrNameLst>
                                      </p:cBhvr>
                                      <p:tavLst>
                                        <p:tav tm="0">
                                          <p:val>
                                            <p:fltVal val="0"/>
                                          </p:val>
                                        </p:tav>
                                        <p:tav tm="100000">
                                          <p:val>
                                            <p:strVal val="#ppt_w"/>
                                          </p:val>
                                        </p:tav>
                                      </p:tavLst>
                                    </p:anim>
                                    <p:anim calcmode="lin" valueType="num">
                                      <p:cBhvr>
                                        <p:cTn id="72" dur="500" fill="hold"/>
                                        <p:tgtEl>
                                          <p:spTgt spid="1719"/>
                                        </p:tgtEl>
                                        <p:attrNameLst>
                                          <p:attrName>ppt_h</p:attrName>
                                        </p:attrNameLst>
                                      </p:cBhvr>
                                      <p:tavLst>
                                        <p:tav tm="0">
                                          <p:val>
                                            <p:fltVal val="0"/>
                                          </p:val>
                                        </p:tav>
                                        <p:tav tm="100000">
                                          <p:val>
                                            <p:strVal val="#ppt_h"/>
                                          </p:val>
                                        </p:tav>
                                      </p:tavLst>
                                    </p:anim>
                                    <p:animEffect transition="in" filter="fade">
                                      <p:cBhvr>
                                        <p:cTn id="73" dur="500"/>
                                        <p:tgtEl>
                                          <p:spTgt spid="1719"/>
                                        </p:tgtEl>
                                      </p:cBhvr>
                                    </p:animEffect>
                                  </p:childTnLst>
                                </p:cTn>
                              </p:par>
                              <p:par>
                                <p:cTn id="74" presetID="53" presetClass="entr" presetSubtype="16" fill="hold" grpId="0" nodeType="withEffect">
                                  <p:stCondLst>
                                    <p:cond delay="1000"/>
                                  </p:stCondLst>
                                  <p:childTnLst>
                                    <p:set>
                                      <p:cBhvr>
                                        <p:cTn id="75" dur="1" fill="hold">
                                          <p:stCondLst>
                                            <p:cond delay="0"/>
                                          </p:stCondLst>
                                        </p:cTn>
                                        <p:tgtEl>
                                          <p:spTgt spid="1728"/>
                                        </p:tgtEl>
                                        <p:attrNameLst>
                                          <p:attrName>style.visibility</p:attrName>
                                        </p:attrNameLst>
                                      </p:cBhvr>
                                      <p:to>
                                        <p:strVal val="visible"/>
                                      </p:to>
                                    </p:set>
                                    <p:anim calcmode="lin" valueType="num">
                                      <p:cBhvr>
                                        <p:cTn id="76" dur="500" fill="hold"/>
                                        <p:tgtEl>
                                          <p:spTgt spid="1728"/>
                                        </p:tgtEl>
                                        <p:attrNameLst>
                                          <p:attrName>ppt_w</p:attrName>
                                        </p:attrNameLst>
                                      </p:cBhvr>
                                      <p:tavLst>
                                        <p:tav tm="0">
                                          <p:val>
                                            <p:fltVal val="0"/>
                                          </p:val>
                                        </p:tav>
                                        <p:tav tm="100000">
                                          <p:val>
                                            <p:strVal val="#ppt_w"/>
                                          </p:val>
                                        </p:tav>
                                      </p:tavLst>
                                    </p:anim>
                                    <p:anim calcmode="lin" valueType="num">
                                      <p:cBhvr>
                                        <p:cTn id="77" dur="500" fill="hold"/>
                                        <p:tgtEl>
                                          <p:spTgt spid="1728"/>
                                        </p:tgtEl>
                                        <p:attrNameLst>
                                          <p:attrName>ppt_h</p:attrName>
                                        </p:attrNameLst>
                                      </p:cBhvr>
                                      <p:tavLst>
                                        <p:tav tm="0">
                                          <p:val>
                                            <p:fltVal val="0"/>
                                          </p:val>
                                        </p:tav>
                                        <p:tav tm="100000">
                                          <p:val>
                                            <p:strVal val="#ppt_h"/>
                                          </p:val>
                                        </p:tav>
                                      </p:tavLst>
                                    </p:anim>
                                    <p:animEffect transition="in" filter="fade">
                                      <p:cBhvr>
                                        <p:cTn id="78" dur="500"/>
                                        <p:tgtEl>
                                          <p:spTgt spid="1728"/>
                                        </p:tgtEl>
                                      </p:cBhvr>
                                    </p:animEffect>
                                  </p:childTnLst>
                                </p:cTn>
                              </p:par>
                              <p:par>
                                <p:cTn id="79" presetID="53" presetClass="entr" presetSubtype="16" fill="hold" grpId="0" nodeType="withEffect">
                                  <p:stCondLst>
                                    <p:cond delay="1100"/>
                                  </p:stCondLst>
                                  <p:childTnLst>
                                    <p:set>
                                      <p:cBhvr>
                                        <p:cTn id="80" dur="1" fill="hold">
                                          <p:stCondLst>
                                            <p:cond delay="0"/>
                                          </p:stCondLst>
                                        </p:cTn>
                                        <p:tgtEl>
                                          <p:spTgt spid="1729"/>
                                        </p:tgtEl>
                                        <p:attrNameLst>
                                          <p:attrName>style.visibility</p:attrName>
                                        </p:attrNameLst>
                                      </p:cBhvr>
                                      <p:to>
                                        <p:strVal val="visible"/>
                                      </p:to>
                                    </p:set>
                                    <p:anim calcmode="lin" valueType="num">
                                      <p:cBhvr>
                                        <p:cTn id="81" dur="500" fill="hold"/>
                                        <p:tgtEl>
                                          <p:spTgt spid="1729"/>
                                        </p:tgtEl>
                                        <p:attrNameLst>
                                          <p:attrName>ppt_w</p:attrName>
                                        </p:attrNameLst>
                                      </p:cBhvr>
                                      <p:tavLst>
                                        <p:tav tm="0">
                                          <p:val>
                                            <p:fltVal val="0"/>
                                          </p:val>
                                        </p:tav>
                                        <p:tav tm="100000">
                                          <p:val>
                                            <p:strVal val="#ppt_w"/>
                                          </p:val>
                                        </p:tav>
                                      </p:tavLst>
                                    </p:anim>
                                    <p:anim calcmode="lin" valueType="num">
                                      <p:cBhvr>
                                        <p:cTn id="82" dur="500" fill="hold"/>
                                        <p:tgtEl>
                                          <p:spTgt spid="1729"/>
                                        </p:tgtEl>
                                        <p:attrNameLst>
                                          <p:attrName>ppt_h</p:attrName>
                                        </p:attrNameLst>
                                      </p:cBhvr>
                                      <p:tavLst>
                                        <p:tav tm="0">
                                          <p:val>
                                            <p:fltVal val="0"/>
                                          </p:val>
                                        </p:tav>
                                        <p:tav tm="100000">
                                          <p:val>
                                            <p:strVal val="#ppt_h"/>
                                          </p:val>
                                        </p:tav>
                                      </p:tavLst>
                                    </p:anim>
                                    <p:animEffect transition="in" filter="fade">
                                      <p:cBhvr>
                                        <p:cTn id="83" dur="500"/>
                                        <p:tgtEl>
                                          <p:spTgt spid="1729"/>
                                        </p:tgtEl>
                                      </p:cBhvr>
                                    </p:animEffect>
                                  </p:childTnLst>
                                </p:cTn>
                              </p:par>
                              <p:par>
                                <p:cTn id="84" presetID="53" presetClass="entr" presetSubtype="16" fill="hold" grpId="0" nodeType="withEffect">
                                  <p:stCondLst>
                                    <p:cond delay="1200"/>
                                  </p:stCondLst>
                                  <p:childTnLst>
                                    <p:set>
                                      <p:cBhvr>
                                        <p:cTn id="85" dur="1" fill="hold">
                                          <p:stCondLst>
                                            <p:cond delay="0"/>
                                          </p:stCondLst>
                                        </p:cTn>
                                        <p:tgtEl>
                                          <p:spTgt spid="1730"/>
                                        </p:tgtEl>
                                        <p:attrNameLst>
                                          <p:attrName>style.visibility</p:attrName>
                                        </p:attrNameLst>
                                      </p:cBhvr>
                                      <p:to>
                                        <p:strVal val="visible"/>
                                      </p:to>
                                    </p:set>
                                    <p:anim calcmode="lin" valueType="num">
                                      <p:cBhvr>
                                        <p:cTn id="86" dur="500" fill="hold"/>
                                        <p:tgtEl>
                                          <p:spTgt spid="1730"/>
                                        </p:tgtEl>
                                        <p:attrNameLst>
                                          <p:attrName>ppt_w</p:attrName>
                                        </p:attrNameLst>
                                      </p:cBhvr>
                                      <p:tavLst>
                                        <p:tav tm="0">
                                          <p:val>
                                            <p:fltVal val="0"/>
                                          </p:val>
                                        </p:tav>
                                        <p:tav tm="100000">
                                          <p:val>
                                            <p:strVal val="#ppt_w"/>
                                          </p:val>
                                        </p:tav>
                                      </p:tavLst>
                                    </p:anim>
                                    <p:anim calcmode="lin" valueType="num">
                                      <p:cBhvr>
                                        <p:cTn id="87" dur="500" fill="hold"/>
                                        <p:tgtEl>
                                          <p:spTgt spid="1730"/>
                                        </p:tgtEl>
                                        <p:attrNameLst>
                                          <p:attrName>ppt_h</p:attrName>
                                        </p:attrNameLst>
                                      </p:cBhvr>
                                      <p:tavLst>
                                        <p:tav tm="0">
                                          <p:val>
                                            <p:fltVal val="0"/>
                                          </p:val>
                                        </p:tav>
                                        <p:tav tm="100000">
                                          <p:val>
                                            <p:strVal val="#ppt_h"/>
                                          </p:val>
                                        </p:tav>
                                      </p:tavLst>
                                    </p:anim>
                                    <p:animEffect transition="in" filter="fade">
                                      <p:cBhvr>
                                        <p:cTn id="88" dur="500"/>
                                        <p:tgtEl>
                                          <p:spTgt spid="1730"/>
                                        </p:tgtEl>
                                      </p:cBhvr>
                                    </p:animEffect>
                                  </p:childTnLst>
                                </p:cTn>
                              </p:par>
                            </p:childTnLst>
                          </p:cTn>
                        </p:par>
                      </p:childTnLst>
                    </p:cTn>
                  </p:par>
                  <p:par>
                    <p:cTn id="89" fill="hold">
                      <p:stCondLst>
                        <p:cond delay="indefinite"/>
                      </p:stCondLst>
                      <p:childTnLst>
                        <p:par>
                          <p:cTn id="90" fill="hold">
                            <p:stCondLst>
                              <p:cond delay="0"/>
                            </p:stCondLst>
                            <p:childTnLst>
                              <p:par>
                                <p:cTn id="91" presetID="2" presetClass="entr" presetSubtype="4" fill="hold" nodeType="clickEffect">
                                  <p:stCondLst>
                                    <p:cond delay="0"/>
                                  </p:stCondLst>
                                  <p:childTnLst>
                                    <p:set>
                                      <p:cBhvr>
                                        <p:cTn id="92" dur="1" fill="hold">
                                          <p:stCondLst>
                                            <p:cond delay="0"/>
                                          </p:stCondLst>
                                        </p:cTn>
                                        <p:tgtEl>
                                          <p:spTgt spid="13"/>
                                        </p:tgtEl>
                                        <p:attrNameLst>
                                          <p:attrName>style.visibility</p:attrName>
                                        </p:attrNameLst>
                                      </p:cBhvr>
                                      <p:to>
                                        <p:strVal val="visible"/>
                                      </p:to>
                                    </p:set>
                                    <p:anim calcmode="lin" valueType="num">
                                      <p:cBhvr additive="base">
                                        <p:cTn id="93" dur="500" fill="hold"/>
                                        <p:tgtEl>
                                          <p:spTgt spid="13"/>
                                        </p:tgtEl>
                                        <p:attrNameLst>
                                          <p:attrName>ppt_x</p:attrName>
                                        </p:attrNameLst>
                                      </p:cBhvr>
                                      <p:tavLst>
                                        <p:tav tm="0">
                                          <p:val>
                                            <p:strVal val="#ppt_x"/>
                                          </p:val>
                                        </p:tav>
                                        <p:tav tm="100000">
                                          <p:val>
                                            <p:strVal val="#ppt_x"/>
                                          </p:val>
                                        </p:tav>
                                      </p:tavLst>
                                    </p:anim>
                                    <p:anim calcmode="lin" valueType="num">
                                      <p:cBhvr additive="base">
                                        <p:cTn id="94" dur="500" fill="hold"/>
                                        <p:tgtEl>
                                          <p:spTgt spid="13"/>
                                        </p:tgtEl>
                                        <p:attrNameLst>
                                          <p:attrName>ppt_y</p:attrName>
                                        </p:attrNameLst>
                                      </p:cBhvr>
                                      <p:tavLst>
                                        <p:tav tm="0">
                                          <p:val>
                                            <p:strVal val="1+#ppt_h/2"/>
                                          </p:val>
                                        </p:tav>
                                        <p:tav tm="100000">
                                          <p:val>
                                            <p:strVal val="#ppt_y"/>
                                          </p:val>
                                        </p:tav>
                                      </p:tavLst>
                                    </p:anim>
                                  </p:childTnLst>
                                </p:cTn>
                              </p:par>
                              <p:par>
                                <p:cTn id="95" presetID="53" presetClass="entr" presetSubtype="16" fill="hold" nodeType="withEffect">
                                  <p:stCondLst>
                                    <p:cond delay="500"/>
                                  </p:stCondLst>
                                  <p:childTnLst>
                                    <p:set>
                                      <p:cBhvr>
                                        <p:cTn id="96" dur="1" fill="hold">
                                          <p:stCondLst>
                                            <p:cond delay="0"/>
                                          </p:stCondLst>
                                        </p:cTn>
                                        <p:tgtEl>
                                          <p:spTgt spid="17"/>
                                        </p:tgtEl>
                                        <p:attrNameLst>
                                          <p:attrName>style.visibility</p:attrName>
                                        </p:attrNameLst>
                                      </p:cBhvr>
                                      <p:to>
                                        <p:strVal val="visible"/>
                                      </p:to>
                                    </p:set>
                                    <p:anim calcmode="lin" valueType="num">
                                      <p:cBhvr>
                                        <p:cTn id="97" dur="500" fill="hold"/>
                                        <p:tgtEl>
                                          <p:spTgt spid="17"/>
                                        </p:tgtEl>
                                        <p:attrNameLst>
                                          <p:attrName>ppt_w</p:attrName>
                                        </p:attrNameLst>
                                      </p:cBhvr>
                                      <p:tavLst>
                                        <p:tav tm="0">
                                          <p:val>
                                            <p:fltVal val="0"/>
                                          </p:val>
                                        </p:tav>
                                        <p:tav tm="100000">
                                          <p:val>
                                            <p:strVal val="#ppt_w"/>
                                          </p:val>
                                        </p:tav>
                                      </p:tavLst>
                                    </p:anim>
                                    <p:anim calcmode="lin" valueType="num">
                                      <p:cBhvr>
                                        <p:cTn id="98" dur="500" fill="hold"/>
                                        <p:tgtEl>
                                          <p:spTgt spid="17"/>
                                        </p:tgtEl>
                                        <p:attrNameLst>
                                          <p:attrName>ppt_h</p:attrName>
                                        </p:attrNameLst>
                                      </p:cBhvr>
                                      <p:tavLst>
                                        <p:tav tm="0">
                                          <p:val>
                                            <p:fltVal val="0"/>
                                          </p:val>
                                        </p:tav>
                                        <p:tav tm="100000">
                                          <p:val>
                                            <p:strVal val="#ppt_h"/>
                                          </p:val>
                                        </p:tav>
                                      </p:tavLst>
                                    </p:anim>
                                    <p:animEffect transition="in" filter="fade">
                                      <p:cBhvr>
                                        <p:cTn id="99" dur="500"/>
                                        <p:tgtEl>
                                          <p:spTgt spid="17"/>
                                        </p:tgtEl>
                                      </p:cBhvr>
                                    </p:animEffect>
                                  </p:childTnLst>
                                </p:cTn>
                              </p:par>
                              <p:par>
                                <p:cTn id="100" presetID="53" presetClass="entr" presetSubtype="16" fill="hold" nodeType="withEffect">
                                  <p:stCondLst>
                                    <p:cond delay="500"/>
                                  </p:stCondLst>
                                  <p:childTnLst>
                                    <p:set>
                                      <p:cBhvr>
                                        <p:cTn id="101" dur="1" fill="hold">
                                          <p:stCondLst>
                                            <p:cond delay="0"/>
                                          </p:stCondLst>
                                        </p:cTn>
                                        <p:tgtEl>
                                          <p:spTgt spid="16"/>
                                        </p:tgtEl>
                                        <p:attrNameLst>
                                          <p:attrName>style.visibility</p:attrName>
                                        </p:attrNameLst>
                                      </p:cBhvr>
                                      <p:to>
                                        <p:strVal val="visible"/>
                                      </p:to>
                                    </p:set>
                                    <p:anim calcmode="lin" valueType="num">
                                      <p:cBhvr>
                                        <p:cTn id="102" dur="500" fill="hold"/>
                                        <p:tgtEl>
                                          <p:spTgt spid="16"/>
                                        </p:tgtEl>
                                        <p:attrNameLst>
                                          <p:attrName>ppt_w</p:attrName>
                                        </p:attrNameLst>
                                      </p:cBhvr>
                                      <p:tavLst>
                                        <p:tav tm="0">
                                          <p:val>
                                            <p:fltVal val="0"/>
                                          </p:val>
                                        </p:tav>
                                        <p:tav tm="100000">
                                          <p:val>
                                            <p:strVal val="#ppt_w"/>
                                          </p:val>
                                        </p:tav>
                                      </p:tavLst>
                                    </p:anim>
                                    <p:anim calcmode="lin" valueType="num">
                                      <p:cBhvr>
                                        <p:cTn id="103" dur="500" fill="hold"/>
                                        <p:tgtEl>
                                          <p:spTgt spid="16"/>
                                        </p:tgtEl>
                                        <p:attrNameLst>
                                          <p:attrName>ppt_h</p:attrName>
                                        </p:attrNameLst>
                                      </p:cBhvr>
                                      <p:tavLst>
                                        <p:tav tm="0">
                                          <p:val>
                                            <p:fltVal val="0"/>
                                          </p:val>
                                        </p:tav>
                                        <p:tav tm="100000">
                                          <p:val>
                                            <p:strVal val="#ppt_h"/>
                                          </p:val>
                                        </p:tav>
                                      </p:tavLst>
                                    </p:anim>
                                    <p:animEffect transition="in" filter="fade">
                                      <p:cBhvr>
                                        <p:cTn id="104" dur="500"/>
                                        <p:tgtEl>
                                          <p:spTgt spid="16"/>
                                        </p:tgtEl>
                                      </p:cBhvr>
                                    </p:animEffect>
                                  </p:childTnLst>
                                </p:cTn>
                              </p:par>
                              <p:par>
                                <p:cTn id="105" presetID="53" presetClass="entr" presetSubtype="16" fill="hold" nodeType="withEffect">
                                  <p:stCondLst>
                                    <p:cond delay="500"/>
                                  </p:stCondLst>
                                  <p:childTnLst>
                                    <p:set>
                                      <p:cBhvr>
                                        <p:cTn id="106" dur="1" fill="hold">
                                          <p:stCondLst>
                                            <p:cond delay="0"/>
                                          </p:stCondLst>
                                        </p:cTn>
                                        <p:tgtEl>
                                          <p:spTgt spid="19"/>
                                        </p:tgtEl>
                                        <p:attrNameLst>
                                          <p:attrName>style.visibility</p:attrName>
                                        </p:attrNameLst>
                                      </p:cBhvr>
                                      <p:to>
                                        <p:strVal val="visible"/>
                                      </p:to>
                                    </p:set>
                                    <p:anim calcmode="lin" valueType="num">
                                      <p:cBhvr>
                                        <p:cTn id="107" dur="500" fill="hold"/>
                                        <p:tgtEl>
                                          <p:spTgt spid="19"/>
                                        </p:tgtEl>
                                        <p:attrNameLst>
                                          <p:attrName>ppt_w</p:attrName>
                                        </p:attrNameLst>
                                      </p:cBhvr>
                                      <p:tavLst>
                                        <p:tav tm="0">
                                          <p:val>
                                            <p:fltVal val="0"/>
                                          </p:val>
                                        </p:tav>
                                        <p:tav tm="100000">
                                          <p:val>
                                            <p:strVal val="#ppt_w"/>
                                          </p:val>
                                        </p:tav>
                                      </p:tavLst>
                                    </p:anim>
                                    <p:anim calcmode="lin" valueType="num">
                                      <p:cBhvr>
                                        <p:cTn id="108" dur="500" fill="hold"/>
                                        <p:tgtEl>
                                          <p:spTgt spid="19"/>
                                        </p:tgtEl>
                                        <p:attrNameLst>
                                          <p:attrName>ppt_h</p:attrName>
                                        </p:attrNameLst>
                                      </p:cBhvr>
                                      <p:tavLst>
                                        <p:tav tm="0">
                                          <p:val>
                                            <p:fltVal val="0"/>
                                          </p:val>
                                        </p:tav>
                                        <p:tav tm="100000">
                                          <p:val>
                                            <p:strVal val="#ppt_h"/>
                                          </p:val>
                                        </p:tav>
                                      </p:tavLst>
                                    </p:anim>
                                    <p:animEffect transition="in" filter="fade">
                                      <p:cBhvr>
                                        <p:cTn id="109" dur="500"/>
                                        <p:tgtEl>
                                          <p:spTgt spid="19"/>
                                        </p:tgtEl>
                                      </p:cBhvr>
                                    </p:animEffect>
                                  </p:childTnLst>
                                </p:cTn>
                              </p:par>
                              <p:par>
                                <p:cTn id="110" presetID="53" presetClass="entr" presetSubtype="16" fill="hold" grpId="0" nodeType="withEffect">
                                  <p:stCondLst>
                                    <p:cond delay="1000"/>
                                  </p:stCondLst>
                                  <p:childTnLst>
                                    <p:set>
                                      <p:cBhvr>
                                        <p:cTn id="111" dur="1" fill="hold">
                                          <p:stCondLst>
                                            <p:cond delay="0"/>
                                          </p:stCondLst>
                                        </p:cTn>
                                        <p:tgtEl>
                                          <p:spTgt spid="2171"/>
                                        </p:tgtEl>
                                        <p:attrNameLst>
                                          <p:attrName>style.visibility</p:attrName>
                                        </p:attrNameLst>
                                      </p:cBhvr>
                                      <p:to>
                                        <p:strVal val="visible"/>
                                      </p:to>
                                    </p:set>
                                    <p:anim calcmode="lin" valueType="num">
                                      <p:cBhvr>
                                        <p:cTn id="112" dur="500" fill="hold"/>
                                        <p:tgtEl>
                                          <p:spTgt spid="2171"/>
                                        </p:tgtEl>
                                        <p:attrNameLst>
                                          <p:attrName>ppt_w</p:attrName>
                                        </p:attrNameLst>
                                      </p:cBhvr>
                                      <p:tavLst>
                                        <p:tav tm="0">
                                          <p:val>
                                            <p:fltVal val="0"/>
                                          </p:val>
                                        </p:tav>
                                        <p:tav tm="100000">
                                          <p:val>
                                            <p:strVal val="#ppt_w"/>
                                          </p:val>
                                        </p:tav>
                                      </p:tavLst>
                                    </p:anim>
                                    <p:anim calcmode="lin" valueType="num">
                                      <p:cBhvr>
                                        <p:cTn id="113" dur="500" fill="hold"/>
                                        <p:tgtEl>
                                          <p:spTgt spid="2171"/>
                                        </p:tgtEl>
                                        <p:attrNameLst>
                                          <p:attrName>ppt_h</p:attrName>
                                        </p:attrNameLst>
                                      </p:cBhvr>
                                      <p:tavLst>
                                        <p:tav tm="0">
                                          <p:val>
                                            <p:fltVal val="0"/>
                                          </p:val>
                                        </p:tav>
                                        <p:tav tm="100000">
                                          <p:val>
                                            <p:strVal val="#ppt_h"/>
                                          </p:val>
                                        </p:tav>
                                      </p:tavLst>
                                    </p:anim>
                                    <p:animEffect transition="in" filter="fade">
                                      <p:cBhvr>
                                        <p:cTn id="114" dur="500"/>
                                        <p:tgtEl>
                                          <p:spTgt spid="2171"/>
                                        </p:tgtEl>
                                      </p:cBhvr>
                                    </p:animEffect>
                                  </p:childTnLst>
                                </p:cTn>
                              </p:par>
                              <p:par>
                                <p:cTn id="115" presetID="53" presetClass="entr" presetSubtype="16" fill="hold" grpId="0" nodeType="withEffect">
                                  <p:stCondLst>
                                    <p:cond delay="1100"/>
                                  </p:stCondLst>
                                  <p:childTnLst>
                                    <p:set>
                                      <p:cBhvr>
                                        <p:cTn id="116" dur="1" fill="hold">
                                          <p:stCondLst>
                                            <p:cond delay="0"/>
                                          </p:stCondLst>
                                        </p:cTn>
                                        <p:tgtEl>
                                          <p:spTgt spid="2172"/>
                                        </p:tgtEl>
                                        <p:attrNameLst>
                                          <p:attrName>style.visibility</p:attrName>
                                        </p:attrNameLst>
                                      </p:cBhvr>
                                      <p:to>
                                        <p:strVal val="visible"/>
                                      </p:to>
                                    </p:set>
                                    <p:anim calcmode="lin" valueType="num">
                                      <p:cBhvr>
                                        <p:cTn id="117" dur="500" fill="hold"/>
                                        <p:tgtEl>
                                          <p:spTgt spid="2172"/>
                                        </p:tgtEl>
                                        <p:attrNameLst>
                                          <p:attrName>ppt_w</p:attrName>
                                        </p:attrNameLst>
                                      </p:cBhvr>
                                      <p:tavLst>
                                        <p:tav tm="0">
                                          <p:val>
                                            <p:fltVal val="0"/>
                                          </p:val>
                                        </p:tav>
                                        <p:tav tm="100000">
                                          <p:val>
                                            <p:strVal val="#ppt_w"/>
                                          </p:val>
                                        </p:tav>
                                      </p:tavLst>
                                    </p:anim>
                                    <p:anim calcmode="lin" valueType="num">
                                      <p:cBhvr>
                                        <p:cTn id="118" dur="500" fill="hold"/>
                                        <p:tgtEl>
                                          <p:spTgt spid="2172"/>
                                        </p:tgtEl>
                                        <p:attrNameLst>
                                          <p:attrName>ppt_h</p:attrName>
                                        </p:attrNameLst>
                                      </p:cBhvr>
                                      <p:tavLst>
                                        <p:tav tm="0">
                                          <p:val>
                                            <p:fltVal val="0"/>
                                          </p:val>
                                        </p:tav>
                                        <p:tav tm="100000">
                                          <p:val>
                                            <p:strVal val="#ppt_h"/>
                                          </p:val>
                                        </p:tav>
                                      </p:tavLst>
                                    </p:anim>
                                    <p:animEffect transition="in" filter="fade">
                                      <p:cBhvr>
                                        <p:cTn id="119" dur="500"/>
                                        <p:tgtEl>
                                          <p:spTgt spid="2172"/>
                                        </p:tgtEl>
                                      </p:cBhvr>
                                    </p:animEffect>
                                  </p:childTnLst>
                                </p:cTn>
                              </p:par>
                              <p:par>
                                <p:cTn id="120" presetID="53" presetClass="entr" presetSubtype="16" fill="hold" grpId="0" nodeType="withEffect">
                                  <p:stCondLst>
                                    <p:cond delay="1000"/>
                                  </p:stCondLst>
                                  <p:childTnLst>
                                    <p:set>
                                      <p:cBhvr>
                                        <p:cTn id="121" dur="1" fill="hold">
                                          <p:stCondLst>
                                            <p:cond delay="0"/>
                                          </p:stCondLst>
                                        </p:cTn>
                                        <p:tgtEl>
                                          <p:spTgt spid="2174"/>
                                        </p:tgtEl>
                                        <p:attrNameLst>
                                          <p:attrName>style.visibility</p:attrName>
                                        </p:attrNameLst>
                                      </p:cBhvr>
                                      <p:to>
                                        <p:strVal val="visible"/>
                                      </p:to>
                                    </p:set>
                                    <p:anim calcmode="lin" valueType="num">
                                      <p:cBhvr>
                                        <p:cTn id="122" dur="500" fill="hold"/>
                                        <p:tgtEl>
                                          <p:spTgt spid="2174"/>
                                        </p:tgtEl>
                                        <p:attrNameLst>
                                          <p:attrName>ppt_w</p:attrName>
                                        </p:attrNameLst>
                                      </p:cBhvr>
                                      <p:tavLst>
                                        <p:tav tm="0">
                                          <p:val>
                                            <p:fltVal val="0"/>
                                          </p:val>
                                        </p:tav>
                                        <p:tav tm="100000">
                                          <p:val>
                                            <p:strVal val="#ppt_w"/>
                                          </p:val>
                                        </p:tav>
                                      </p:tavLst>
                                    </p:anim>
                                    <p:anim calcmode="lin" valueType="num">
                                      <p:cBhvr>
                                        <p:cTn id="123" dur="500" fill="hold"/>
                                        <p:tgtEl>
                                          <p:spTgt spid="2174"/>
                                        </p:tgtEl>
                                        <p:attrNameLst>
                                          <p:attrName>ppt_h</p:attrName>
                                        </p:attrNameLst>
                                      </p:cBhvr>
                                      <p:tavLst>
                                        <p:tav tm="0">
                                          <p:val>
                                            <p:fltVal val="0"/>
                                          </p:val>
                                        </p:tav>
                                        <p:tav tm="100000">
                                          <p:val>
                                            <p:strVal val="#ppt_h"/>
                                          </p:val>
                                        </p:tav>
                                      </p:tavLst>
                                    </p:anim>
                                    <p:animEffect transition="in" filter="fade">
                                      <p:cBhvr>
                                        <p:cTn id="124" dur="500"/>
                                        <p:tgtEl>
                                          <p:spTgt spid="2174"/>
                                        </p:tgtEl>
                                      </p:cBhvr>
                                    </p:animEffect>
                                  </p:childTnLst>
                                </p:cTn>
                              </p:par>
                              <p:par>
                                <p:cTn id="125" presetID="53" presetClass="entr" presetSubtype="16" fill="hold" grpId="0" nodeType="withEffect">
                                  <p:stCondLst>
                                    <p:cond delay="1100"/>
                                  </p:stCondLst>
                                  <p:childTnLst>
                                    <p:set>
                                      <p:cBhvr>
                                        <p:cTn id="126" dur="1" fill="hold">
                                          <p:stCondLst>
                                            <p:cond delay="0"/>
                                          </p:stCondLst>
                                        </p:cTn>
                                        <p:tgtEl>
                                          <p:spTgt spid="2175"/>
                                        </p:tgtEl>
                                        <p:attrNameLst>
                                          <p:attrName>style.visibility</p:attrName>
                                        </p:attrNameLst>
                                      </p:cBhvr>
                                      <p:to>
                                        <p:strVal val="visible"/>
                                      </p:to>
                                    </p:set>
                                    <p:anim calcmode="lin" valueType="num">
                                      <p:cBhvr>
                                        <p:cTn id="127" dur="500" fill="hold"/>
                                        <p:tgtEl>
                                          <p:spTgt spid="2175"/>
                                        </p:tgtEl>
                                        <p:attrNameLst>
                                          <p:attrName>ppt_w</p:attrName>
                                        </p:attrNameLst>
                                      </p:cBhvr>
                                      <p:tavLst>
                                        <p:tav tm="0">
                                          <p:val>
                                            <p:fltVal val="0"/>
                                          </p:val>
                                        </p:tav>
                                        <p:tav tm="100000">
                                          <p:val>
                                            <p:strVal val="#ppt_w"/>
                                          </p:val>
                                        </p:tav>
                                      </p:tavLst>
                                    </p:anim>
                                    <p:anim calcmode="lin" valueType="num">
                                      <p:cBhvr>
                                        <p:cTn id="128" dur="500" fill="hold"/>
                                        <p:tgtEl>
                                          <p:spTgt spid="2175"/>
                                        </p:tgtEl>
                                        <p:attrNameLst>
                                          <p:attrName>ppt_h</p:attrName>
                                        </p:attrNameLst>
                                      </p:cBhvr>
                                      <p:tavLst>
                                        <p:tav tm="0">
                                          <p:val>
                                            <p:fltVal val="0"/>
                                          </p:val>
                                        </p:tav>
                                        <p:tav tm="100000">
                                          <p:val>
                                            <p:strVal val="#ppt_h"/>
                                          </p:val>
                                        </p:tav>
                                      </p:tavLst>
                                    </p:anim>
                                    <p:animEffect transition="in" filter="fade">
                                      <p:cBhvr>
                                        <p:cTn id="129" dur="500"/>
                                        <p:tgtEl>
                                          <p:spTgt spid="2175"/>
                                        </p:tgtEl>
                                      </p:cBhvr>
                                    </p:animEffect>
                                  </p:childTnLst>
                                </p:cTn>
                              </p:par>
                            </p:childTnLst>
                          </p:cTn>
                        </p:par>
                      </p:childTnLst>
                    </p:cTn>
                  </p:par>
                  <p:par>
                    <p:cTn id="130" fill="hold">
                      <p:stCondLst>
                        <p:cond delay="indefinite"/>
                      </p:stCondLst>
                      <p:childTnLst>
                        <p:par>
                          <p:cTn id="131" fill="hold">
                            <p:stCondLst>
                              <p:cond delay="0"/>
                            </p:stCondLst>
                            <p:childTnLst>
                              <p:par>
                                <p:cTn id="132" presetID="2" presetClass="entr" presetSubtype="4" fill="hold" nodeType="clickEffect">
                                  <p:stCondLst>
                                    <p:cond delay="0"/>
                                  </p:stCondLst>
                                  <p:childTnLst>
                                    <p:set>
                                      <p:cBhvr>
                                        <p:cTn id="133" dur="1" fill="hold">
                                          <p:stCondLst>
                                            <p:cond delay="0"/>
                                          </p:stCondLst>
                                        </p:cTn>
                                        <p:tgtEl>
                                          <p:spTgt spid="21"/>
                                        </p:tgtEl>
                                        <p:attrNameLst>
                                          <p:attrName>style.visibility</p:attrName>
                                        </p:attrNameLst>
                                      </p:cBhvr>
                                      <p:to>
                                        <p:strVal val="visible"/>
                                      </p:to>
                                    </p:set>
                                    <p:anim calcmode="lin" valueType="num">
                                      <p:cBhvr additive="base">
                                        <p:cTn id="134" dur="500" fill="hold"/>
                                        <p:tgtEl>
                                          <p:spTgt spid="21"/>
                                        </p:tgtEl>
                                        <p:attrNameLst>
                                          <p:attrName>ppt_x</p:attrName>
                                        </p:attrNameLst>
                                      </p:cBhvr>
                                      <p:tavLst>
                                        <p:tav tm="0">
                                          <p:val>
                                            <p:strVal val="#ppt_x"/>
                                          </p:val>
                                        </p:tav>
                                        <p:tav tm="100000">
                                          <p:val>
                                            <p:strVal val="#ppt_x"/>
                                          </p:val>
                                        </p:tav>
                                      </p:tavLst>
                                    </p:anim>
                                    <p:anim calcmode="lin" valueType="num">
                                      <p:cBhvr additive="base">
                                        <p:cTn id="135" dur="500" fill="hold"/>
                                        <p:tgtEl>
                                          <p:spTgt spid="21"/>
                                        </p:tgtEl>
                                        <p:attrNameLst>
                                          <p:attrName>ppt_y</p:attrName>
                                        </p:attrNameLst>
                                      </p:cBhvr>
                                      <p:tavLst>
                                        <p:tav tm="0">
                                          <p:val>
                                            <p:strVal val="1+#ppt_h/2"/>
                                          </p:val>
                                        </p:tav>
                                        <p:tav tm="100000">
                                          <p:val>
                                            <p:strVal val="#ppt_y"/>
                                          </p:val>
                                        </p:tav>
                                      </p:tavLst>
                                    </p:anim>
                                  </p:childTnLst>
                                </p:cTn>
                              </p:par>
                              <p:par>
                                <p:cTn id="136" presetID="53" presetClass="entr" presetSubtype="16" fill="hold" nodeType="withEffect">
                                  <p:stCondLst>
                                    <p:cond delay="500"/>
                                  </p:stCondLst>
                                  <p:childTnLst>
                                    <p:set>
                                      <p:cBhvr>
                                        <p:cTn id="137" dur="1" fill="hold">
                                          <p:stCondLst>
                                            <p:cond delay="0"/>
                                          </p:stCondLst>
                                        </p:cTn>
                                        <p:tgtEl>
                                          <p:spTgt spid="25"/>
                                        </p:tgtEl>
                                        <p:attrNameLst>
                                          <p:attrName>style.visibility</p:attrName>
                                        </p:attrNameLst>
                                      </p:cBhvr>
                                      <p:to>
                                        <p:strVal val="visible"/>
                                      </p:to>
                                    </p:set>
                                    <p:anim calcmode="lin" valueType="num">
                                      <p:cBhvr>
                                        <p:cTn id="138" dur="500" fill="hold"/>
                                        <p:tgtEl>
                                          <p:spTgt spid="25"/>
                                        </p:tgtEl>
                                        <p:attrNameLst>
                                          <p:attrName>ppt_w</p:attrName>
                                        </p:attrNameLst>
                                      </p:cBhvr>
                                      <p:tavLst>
                                        <p:tav tm="0">
                                          <p:val>
                                            <p:fltVal val="0"/>
                                          </p:val>
                                        </p:tav>
                                        <p:tav tm="100000">
                                          <p:val>
                                            <p:strVal val="#ppt_w"/>
                                          </p:val>
                                        </p:tav>
                                      </p:tavLst>
                                    </p:anim>
                                    <p:anim calcmode="lin" valueType="num">
                                      <p:cBhvr>
                                        <p:cTn id="139" dur="500" fill="hold"/>
                                        <p:tgtEl>
                                          <p:spTgt spid="25"/>
                                        </p:tgtEl>
                                        <p:attrNameLst>
                                          <p:attrName>ppt_h</p:attrName>
                                        </p:attrNameLst>
                                      </p:cBhvr>
                                      <p:tavLst>
                                        <p:tav tm="0">
                                          <p:val>
                                            <p:fltVal val="0"/>
                                          </p:val>
                                        </p:tav>
                                        <p:tav tm="100000">
                                          <p:val>
                                            <p:strVal val="#ppt_h"/>
                                          </p:val>
                                        </p:tav>
                                      </p:tavLst>
                                    </p:anim>
                                    <p:animEffect transition="in" filter="fade">
                                      <p:cBhvr>
                                        <p:cTn id="140" dur="500"/>
                                        <p:tgtEl>
                                          <p:spTgt spid="25"/>
                                        </p:tgtEl>
                                      </p:cBhvr>
                                    </p:animEffect>
                                  </p:childTnLst>
                                </p:cTn>
                              </p:par>
                              <p:par>
                                <p:cTn id="141" presetID="53" presetClass="entr" presetSubtype="16" fill="hold" nodeType="withEffect">
                                  <p:stCondLst>
                                    <p:cond delay="500"/>
                                  </p:stCondLst>
                                  <p:childTnLst>
                                    <p:set>
                                      <p:cBhvr>
                                        <p:cTn id="142" dur="1" fill="hold">
                                          <p:stCondLst>
                                            <p:cond delay="0"/>
                                          </p:stCondLst>
                                        </p:cTn>
                                        <p:tgtEl>
                                          <p:spTgt spid="24"/>
                                        </p:tgtEl>
                                        <p:attrNameLst>
                                          <p:attrName>style.visibility</p:attrName>
                                        </p:attrNameLst>
                                      </p:cBhvr>
                                      <p:to>
                                        <p:strVal val="visible"/>
                                      </p:to>
                                    </p:set>
                                    <p:anim calcmode="lin" valueType="num">
                                      <p:cBhvr>
                                        <p:cTn id="143" dur="500" fill="hold"/>
                                        <p:tgtEl>
                                          <p:spTgt spid="24"/>
                                        </p:tgtEl>
                                        <p:attrNameLst>
                                          <p:attrName>ppt_w</p:attrName>
                                        </p:attrNameLst>
                                      </p:cBhvr>
                                      <p:tavLst>
                                        <p:tav tm="0">
                                          <p:val>
                                            <p:fltVal val="0"/>
                                          </p:val>
                                        </p:tav>
                                        <p:tav tm="100000">
                                          <p:val>
                                            <p:strVal val="#ppt_w"/>
                                          </p:val>
                                        </p:tav>
                                      </p:tavLst>
                                    </p:anim>
                                    <p:anim calcmode="lin" valueType="num">
                                      <p:cBhvr>
                                        <p:cTn id="144" dur="500" fill="hold"/>
                                        <p:tgtEl>
                                          <p:spTgt spid="24"/>
                                        </p:tgtEl>
                                        <p:attrNameLst>
                                          <p:attrName>ppt_h</p:attrName>
                                        </p:attrNameLst>
                                      </p:cBhvr>
                                      <p:tavLst>
                                        <p:tav tm="0">
                                          <p:val>
                                            <p:fltVal val="0"/>
                                          </p:val>
                                        </p:tav>
                                        <p:tav tm="100000">
                                          <p:val>
                                            <p:strVal val="#ppt_h"/>
                                          </p:val>
                                        </p:tav>
                                      </p:tavLst>
                                    </p:anim>
                                    <p:animEffect transition="in" filter="fade">
                                      <p:cBhvr>
                                        <p:cTn id="145" dur="500"/>
                                        <p:tgtEl>
                                          <p:spTgt spid="24"/>
                                        </p:tgtEl>
                                      </p:cBhvr>
                                    </p:animEffect>
                                  </p:childTnLst>
                                </p:cTn>
                              </p:par>
                              <p:par>
                                <p:cTn id="146" presetID="53" presetClass="entr" presetSubtype="16" fill="hold" nodeType="withEffect">
                                  <p:stCondLst>
                                    <p:cond delay="500"/>
                                  </p:stCondLst>
                                  <p:childTnLst>
                                    <p:set>
                                      <p:cBhvr>
                                        <p:cTn id="147" dur="1" fill="hold">
                                          <p:stCondLst>
                                            <p:cond delay="0"/>
                                          </p:stCondLst>
                                        </p:cTn>
                                        <p:tgtEl>
                                          <p:spTgt spid="27"/>
                                        </p:tgtEl>
                                        <p:attrNameLst>
                                          <p:attrName>style.visibility</p:attrName>
                                        </p:attrNameLst>
                                      </p:cBhvr>
                                      <p:to>
                                        <p:strVal val="visible"/>
                                      </p:to>
                                    </p:set>
                                    <p:anim calcmode="lin" valueType="num">
                                      <p:cBhvr>
                                        <p:cTn id="148" dur="500" fill="hold"/>
                                        <p:tgtEl>
                                          <p:spTgt spid="27"/>
                                        </p:tgtEl>
                                        <p:attrNameLst>
                                          <p:attrName>ppt_w</p:attrName>
                                        </p:attrNameLst>
                                      </p:cBhvr>
                                      <p:tavLst>
                                        <p:tav tm="0">
                                          <p:val>
                                            <p:fltVal val="0"/>
                                          </p:val>
                                        </p:tav>
                                        <p:tav tm="100000">
                                          <p:val>
                                            <p:strVal val="#ppt_w"/>
                                          </p:val>
                                        </p:tav>
                                      </p:tavLst>
                                    </p:anim>
                                    <p:anim calcmode="lin" valueType="num">
                                      <p:cBhvr>
                                        <p:cTn id="149" dur="500" fill="hold"/>
                                        <p:tgtEl>
                                          <p:spTgt spid="27"/>
                                        </p:tgtEl>
                                        <p:attrNameLst>
                                          <p:attrName>ppt_h</p:attrName>
                                        </p:attrNameLst>
                                      </p:cBhvr>
                                      <p:tavLst>
                                        <p:tav tm="0">
                                          <p:val>
                                            <p:fltVal val="0"/>
                                          </p:val>
                                        </p:tav>
                                        <p:tav tm="100000">
                                          <p:val>
                                            <p:strVal val="#ppt_h"/>
                                          </p:val>
                                        </p:tav>
                                      </p:tavLst>
                                    </p:anim>
                                    <p:animEffect transition="in" filter="fade">
                                      <p:cBhvr>
                                        <p:cTn id="150" dur="500"/>
                                        <p:tgtEl>
                                          <p:spTgt spid="27"/>
                                        </p:tgtEl>
                                      </p:cBhvr>
                                    </p:animEffect>
                                  </p:childTnLst>
                                </p:cTn>
                              </p:par>
                              <p:par>
                                <p:cTn id="151" presetID="53" presetClass="entr" presetSubtype="16" fill="hold" grpId="0" nodeType="withEffect">
                                  <p:stCondLst>
                                    <p:cond delay="1000"/>
                                  </p:stCondLst>
                                  <p:childTnLst>
                                    <p:set>
                                      <p:cBhvr>
                                        <p:cTn id="152" dur="1" fill="hold">
                                          <p:stCondLst>
                                            <p:cond delay="0"/>
                                          </p:stCondLst>
                                        </p:cTn>
                                        <p:tgtEl>
                                          <p:spTgt spid="2213"/>
                                        </p:tgtEl>
                                        <p:attrNameLst>
                                          <p:attrName>style.visibility</p:attrName>
                                        </p:attrNameLst>
                                      </p:cBhvr>
                                      <p:to>
                                        <p:strVal val="visible"/>
                                      </p:to>
                                    </p:set>
                                    <p:anim calcmode="lin" valueType="num">
                                      <p:cBhvr>
                                        <p:cTn id="153" dur="500" fill="hold"/>
                                        <p:tgtEl>
                                          <p:spTgt spid="2213"/>
                                        </p:tgtEl>
                                        <p:attrNameLst>
                                          <p:attrName>ppt_w</p:attrName>
                                        </p:attrNameLst>
                                      </p:cBhvr>
                                      <p:tavLst>
                                        <p:tav tm="0">
                                          <p:val>
                                            <p:fltVal val="0"/>
                                          </p:val>
                                        </p:tav>
                                        <p:tav tm="100000">
                                          <p:val>
                                            <p:strVal val="#ppt_w"/>
                                          </p:val>
                                        </p:tav>
                                      </p:tavLst>
                                    </p:anim>
                                    <p:anim calcmode="lin" valueType="num">
                                      <p:cBhvr>
                                        <p:cTn id="154" dur="500" fill="hold"/>
                                        <p:tgtEl>
                                          <p:spTgt spid="2213"/>
                                        </p:tgtEl>
                                        <p:attrNameLst>
                                          <p:attrName>ppt_h</p:attrName>
                                        </p:attrNameLst>
                                      </p:cBhvr>
                                      <p:tavLst>
                                        <p:tav tm="0">
                                          <p:val>
                                            <p:fltVal val="0"/>
                                          </p:val>
                                        </p:tav>
                                        <p:tav tm="100000">
                                          <p:val>
                                            <p:strVal val="#ppt_h"/>
                                          </p:val>
                                        </p:tav>
                                      </p:tavLst>
                                    </p:anim>
                                    <p:animEffect transition="in" filter="fade">
                                      <p:cBhvr>
                                        <p:cTn id="155" dur="500"/>
                                        <p:tgtEl>
                                          <p:spTgt spid="2213"/>
                                        </p:tgtEl>
                                      </p:cBhvr>
                                    </p:animEffect>
                                  </p:childTnLst>
                                </p:cTn>
                              </p:par>
                              <p:par>
                                <p:cTn id="156" presetID="53" presetClass="entr" presetSubtype="16" fill="hold" grpId="0" nodeType="withEffect">
                                  <p:stCondLst>
                                    <p:cond delay="1000"/>
                                  </p:stCondLst>
                                  <p:childTnLst>
                                    <p:set>
                                      <p:cBhvr>
                                        <p:cTn id="157" dur="1" fill="hold">
                                          <p:stCondLst>
                                            <p:cond delay="0"/>
                                          </p:stCondLst>
                                        </p:cTn>
                                        <p:tgtEl>
                                          <p:spTgt spid="2215"/>
                                        </p:tgtEl>
                                        <p:attrNameLst>
                                          <p:attrName>style.visibility</p:attrName>
                                        </p:attrNameLst>
                                      </p:cBhvr>
                                      <p:to>
                                        <p:strVal val="visible"/>
                                      </p:to>
                                    </p:set>
                                    <p:anim calcmode="lin" valueType="num">
                                      <p:cBhvr>
                                        <p:cTn id="158" dur="500" fill="hold"/>
                                        <p:tgtEl>
                                          <p:spTgt spid="2215"/>
                                        </p:tgtEl>
                                        <p:attrNameLst>
                                          <p:attrName>ppt_w</p:attrName>
                                        </p:attrNameLst>
                                      </p:cBhvr>
                                      <p:tavLst>
                                        <p:tav tm="0">
                                          <p:val>
                                            <p:fltVal val="0"/>
                                          </p:val>
                                        </p:tav>
                                        <p:tav tm="100000">
                                          <p:val>
                                            <p:strVal val="#ppt_w"/>
                                          </p:val>
                                        </p:tav>
                                      </p:tavLst>
                                    </p:anim>
                                    <p:anim calcmode="lin" valueType="num">
                                      <p:cBhvr>
                                        <p:cTn id="159" dur="500" fill="hold"/>
                                        <p:tgtEl>
                                          <p:spTgt spid="2215"/>
                                        </p:tgtEl>
                                        <p:attrNameLst>
                                          <p:attrName>ppt_h</p:attrName>
                                        </p:attrNameLst>
                                      </p:cBhvr>
                                      <p:tavLst>
                                        <p:tav tm="0">
                                          <p:val>
                                            <p:fltVal val="0"/>
                                          </p:val>
                                        </p:tav>
                                        <p:tav tm="100000">
                                          <p:val>
                                            <p:strVal val="#ppt_h"/>
                                          </p:val>
                                        </p:tav>
                                      </p:tavLst>
                                    </p:anim>
                                    <p:animEffect transition="in" filter="fade">
                                      <p:cBhvr>
                                        <p:cTn id="160" dur="500"/>
                                        <p:tgtEl>
                                          <p:spTgt spid="2215"/>
                                        </p:tgtEl>
                                      </p:cBhvr>
                                    </p:animEffect>
                                  </p:childTnLst>
                                </p:cTn>
                              </p:par>
                              <p:par>
                                <p:cTn id="161" presetID="53" presetClass="entr" presetSubtype="16" fill="hold" grpId="0" nodeType="withEffect">
                                  <p:stCondLst>
                                    <p:cond delay="1100"/>
                                  </p:stCondLst>
                                  <p:childTnLst>
                                    <p:set>
                                      <p:cBhvr>
                                        <p:cTn id="162" dur="1" fill="hold">
                                          <p:stCondLst>
                                            <p:cond delay="0"/>
                                          </p:stCondLst>
                                        </p:cTn>
                                        <p:tgtEl>
                                          <p:spTgt spid="2216"/>
                                        </p:tgtEl>
                                        <p:attrNameLst>
                                          <p:attrName>style.visibility</p:attrName>
                                        </p:attrNameLst>
                                      </p:cBhvr>
                                      <p:to>
                                        <p:strVal val="visible"/>
                                      </p:to>
                                    </p:set>
                                    <p:anim calcmode="lin" valueType="num">
                                      <p:cBhvr>
                                        <p:cTn id="163" dur="500" fill="hold"/>
                                        <p:tgtEl>
                                          <p:spTgt spid="2216"/>
                                        </p:tgtEl>
                                        <p:attrNameLst>
                                          <p:attrName>ppt_w</p:attrName>
                                        </p:attrNameLst>
                                      </p:cBhvr>
                                      <p:tavLst>
                                        <p:tav tm="0">
                                          <p:val>
                                            <p:fltVal val="0"/>
                                          </p:val>
                                        </p:tav>
                                        <p:tav tm="100000">
                                          <p:val>
                                            <p:strVal val="#ppt_w"/>
                                          </p:val>
                                        </p:tav>
                                      </p:tavLst>
                                    </p:anim>
                                    <p:anim calcmode="lin" valueType="num">
                                      <p:cBhvr>
                                        <p:cTn id="164" dur="500" fill="hold"/>
                                        <p:tgtEl>
                                          <p:spTgt spid="2216"/>
                                        </p:tgtEl>
                                        <p:attrNameLst>
                                          <p:attrName>ppt_h</p:attrName>
                                        </p:attrNameLst>
                                      </p:cBhvr>
                                      <p:tavLst>
                                        <p:tav tm="0">
                                          <p:val>
                                            <p:fltVal val="0"/>
                                          </p:val>
                                        </p:tav>
                                        <p:tav tm="100000">
                                          <p:val>
                                            <p:strVal val="#ppt_h"/>
                                          </p:val>
                                        </p:tav>
                                      </p:tavLst>
                                    </p:anim>
                                    <p:animEffect transition="in" filter="fade">
                                      <p:cBhvr>
                                        <p:cTn id="165" dur="500"/>
                                        <p:tgtEl>
                                          <p:spTgt spid="22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6" grpId="0" animBg="1"/>
      <p:bldP spid="839" grpId="0" animBg="1"/>
      <p:bldP spid="840" grpId="0" animBg="1"/>
      <p:bldP spid="846" grpId="0"/>
      <p:bldP spid="847" grpId="0"/>
      <p:bldP spid="848" grpId="0"/>
      <p:bldP spid="1717" grpId="0" animBg="1"/>
      <p:bldP spid="1718" grpId="0" animBg="1"/>
      <p:bldP spid="1719" grpId="0" animBg="1"/>
      <p:bldP spid="1728" grpId="0" animBg="1"/>
      <p:bldP spid="1729" grpId="0" animBg="1"/>
      <p:bldP spid="1730" grpId="0" animBg="1"/>
      <p:bldP spid="2171" grpId="0" animBg="1"/>
      <p:bldP spid="2172" grpId="0" animBg="1"/>
      <p:bldP spid="2174" grpId="0" animBg="1"/>
      <p:bldP spid="2175" grpId="0" animBg="1"/>
      <p:bldP spid="2213" grpId="0" animBg="1"/>
      <p:bldP spid="2215" grpId="0" animBg="1"/>
      <p:bldP spid="221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38"/>
          <p:cNvGrpSpPr/>
          <p:nvPr/>
        </p:nvGrpSpPr>
        <p:grpSpPr>
          <a:xfrm>
            <a:off x="0" y="977900"/>
            <a:ext cx="9144000" cy="5550276"/>
            <a:chOff x="0" y="977900"/>
            <a:chExt cx="9144000" cy="5550276"/>
          </a:xfrm>
        </p:grpSpPr>
        <p:sp>
          <p:nvSpPr>
            <p:cNvPr id="340" name="Rectangle 339"/>
            <p:cNvSpPr/>
            <p:nvPr/>
          </p:nvSpPr>
          <p:spPr>
            <a:xfrm>
              <a:off x="0" y="977900"/>
              <a:ext cx="9144000" cy="5550276"/>
            </a:xfrm>
            <a:prstGeom prst="rect">
              <a:avLst/>
            </a:prstGeom>
            <a:gradFill>
              <a:gsLst>
                <a:gs pos="28000">
                  <a:srgbClr val="EEF0F2"/>
                </a:gs>
                <a:gs pos="77000">
                  <a:srgbClr val="BFC4CB"/>
                </a:gs>
              </a:gsLst>
              <a:lin ang="36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41" name="Oval 340"/>
            <p:cNvSpPr/>
            <p:nvPr/>
          </p:nvSpPr>
          <p:spPr>
            <a:xfrm>
              <a:off x="0" y="1494971"/>
              <a:ext cx="9143999" cy="4760686"/>
            </a:xfrm>
            <a:prstGeom prst="ellipse">
              <a:avLst/>
            </a:prstGeom>
            <a:gradFill flip="none" rotWithShape="1">
              <a:gsLst>
                <a:gs pos="0">
                  <a:schemeClr val="bg1"/>
                </a:gs>
                <a:gs pos="99167">
                  <a:schemeClr val="accent3">
                    <a:lumMod val="50000"/>
                    <a:alpha val="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sp>
        <p:nvSpPr>
          <p:cNvPr id="11" name="Rectangle 10"/>
          <p:cNvSpPr/>
          <p:nvPr/>
        </p:nvSpPr>
        <p:spPr>
          <a:xfrm>
            <a:off x="5791199" y="1200232"/>
            <a:ext cx="3162301" cy="5386014"/>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18" name="TextBox 217"/>
          <p:cNvSpPr txBox="1"/>
          <p:nvPr/>
        </p:nvSpPr>
        <p:spPr>
          <a:xfrm>
            <a:off x="365965" y="1783483"/>
            <a:ext cx="1501373" cy="369332"/>
          </a:xfrm>
          <a:prstGeom prst="rect">
            <a:avLst/>
          </a:prstGeom>
          <a:noFill/>
        </p:spPr>
        <p:txBody>
          <a:bodyPr wrap="none" rtlCol="0">
            <a:spAutoFit/>
          </a:bodyPr>
          <a:lstStyle/>
          <a:p>
            <a:pPr algn="ctr"/>
            <a:r>
              <a:rPr lang="en-US" dirty="0">
                <a:solidFill>
                  <a:srgbClr val="5B6371"/>
                </a:solidFill>
              </a:rPr>
              <a:t>CUSTOMER</a:t>
            </a:r>
          </a:p>
        </p:txBody>
      </p:sp>
      <p:cxnSp>
        <p:nvCxnSpPr>
          <p:cNvPr id="872" name="Straight Connector 871"/>
          <p:cNvCxnSpPr>
            <a:endCxn id="874" idx="1"/>
          </p:cNvCxnSpPr>
          <p:nvPr/>
        </p:nvCxnSpPr>
        <p:spPr>
          <a:xfrm>
            <a:off x="2298700" y="4703763"/>
            <a:ext cx="575244" cy="0"/>
          </a:xfrm>
          <a:prstGeom prst="line">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cxnSp>
      <p:cxnSp>
        <p:nvCxnSpPr>
          <p:cNvPr id="873" name="Straight Connector 87"/>
          <p:cNvCxnSpPr>
            <a:stCxn id="874" idx="3"/>
          </p:cNvCxnSpPr>
          <p:nvPr/>
        </p:nvCxnSpPr>
        <p:spPr>
          <a:xfrm>
            <a:off x="4870524" y="4703763"/>
            <a:ext cx="752410" cy="0"/>
          </a:xfrm>
          <a:prstGeom prst="straightConnector1">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cxnSp>
      <p:sp>
        <p:nvSpPr>
          <p:cNvPr id="874" name="Rounded Rectangle 873"/>
          <p:cNvSpPr/>
          <p:nvPr/>
        </p:nvSpPr>
        <p:spPr>
          <a:xfrm>
            <a:off x="2873944" y="4324125"/>
            <a:ext cx="1996580" cy="759276"/>
          </a:xfrm>
          <a:prstGeom prst="roundRect">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5" name="TextBox 874"/>
          <p:cNvSpPr txBox="1"/>
          <p:nvPr/>
        </p:nvSpPr>
        <p:spPr>
          <a:xfrm>
            <a:off x="3406933" y="3958052"/>
            <a:ext cx="886269" cy="338554"/>
          </a:xfrm>
          <a:prstGeom prst="rect">
            <a:avLst/>
          </a:prstGeom>
          <a:noFill/>
        </p:spPr>
        <p:txBody>
          <a:bodyPr wrap="none" rtlCol="0">
            <a:spAutoFit/>
          </a:bodyPr>
          <a:lstStyle/>
          <a:p>
            <a:pPr algn="ctr"/>
            <a:r>
              <a:rPr lang="en-US" sz="1600" dirty="0" smtClean="0">
                <a:solidFill>
                  <a:srgbClr val="505764"/>
                </a:solidFill>
              </a:rPr>
              <a:t>STEP 1</a:t>
            </a:r>
            <a:endParaRPr lang="en-US" sz="1600" dirty="0">
              <a:solidFill>
                <a:srgbClr val="505764"/>
              </a:solidFill>
            </a:endParaRPr>
          </a:p>
        </p:txBody>
      </p:sp>
      <p:grpSp>
        <p:nvGrpSpPr>
          <p:cNvPr id="5" name="Group 882"/>
          <p:cNvGrpSpPr/>
          <p:nvPr/>
        </p:nvGrpSpPr>
        <p:grpSpPr>
          <a:xfrm>
            <a:off x="2971238" y="4432910"/>
            <a:ext cx="512228" cy="519552"/>
            <a:chOff x="-3732057" y="3610781"/>
            <a:chExt cx="512228" cy="519552"/>
          </a:xfrm>
        </p:grpSpPr>
        <p:sp>
          <p:nvSpPr>
            <p:cNvPr id="884" name="Rectangle 883"/>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5" name="Rectangle 884"/>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885"/>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887"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pic>
        <p:nvPicPr>
          <p:cNvPr id="217" name="Picture 89"/>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45546" y="2168764"/>
            <a:ext cx="2928659" cy="4361676"/>
          </a:xfrm>
          <a:prstGeom prst="rect">
            <a:avLst/>
          </a:prstGeom>
          <a:noFill/>
          <a:effectLst>
            <a:outerShdw blurRad="635000" dist="38100" dir="10800000" algn="r" rotWithShape="0">
              <a:prstClr val="black">
                <a:alpha val="2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1298"/>
          <p:cNvGrpSpPr/>
          <p:nvPr/>
        </p:nvGrpSpPr>
        <p:grpSpPr>
          <a:xfrm>
            <a:off x="3606393" y="4432910"/>
            <a:ext cx="512228" cy="519552"/>
            <a:chOff x="-2314737" y="2839024"/>
            <a:chExt cx="512228" cy="519552"/>
          </a:xfrm>
        </p:grpSpPr>
        <p:sp>
          <p:nvSpPr>
            <p:cNvPr id="1306" name="Rectangle 1305"/>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7" name="Rectangle 1306"/>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8"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10" name="Group 1299"/>
          <p:cNvGrpSpPr/>
          <p:nvPr/>
        </p:nvGrpSpPr>
        <p:grpSpPr>
          <a:xfrm>
            <a:off x="4241548" y="4432910"/>
            <a:ext cx="512228" cy="519552"/>
            <a:chOff x="-938057" y="5016374"/>
            <a:chExt cx="512228" cy="519552"/>
          </a:xfrm>
        </p:grpSpPr>
        <p:sp>
          <p:nvSpPr>
            <p:cNvPr id="1301" name="Rectangle 1300"/>
            <p:cNvSpPr/>
            <p:nvPr/>
          </p:nvSpPr>
          <p:spPr>
            <a:xfrm>
              <a:off x="-938057" y="501637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2" name="Rectangle 1301"/>
            <p:cNvSpPr/>
            <p:nvPr/>
          </p:nvSpPr>
          <p:spPr>
            <a:xfrm>
              <a:off x="-908089" y="504735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302"/>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304"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5"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656" name="TextBox 655"/>
          <p:cNvSpPr txBox="1"/>
          <p:nvPr/>
        </p:nvSpPr>
        <p:spPr>
          <a:xfrm>
            <a:off x="2873944" y="2472197"/>
            <a:ext cx="2203523" cy="969496"/>
          </a:xfrm>
          <a:prstGeom prst="rect">
            <a:avLst/>
          </a:prstGeom>
          <a:noFill/>
        </p:spPr>
        <p:txBody>
          <a:bodyPr wrap="square" rtlCol="0">
            <a:spAutoFit/>
          </a:bodyPr>
          <a:lstStyle/>
          <a:p>
            <a:pPr>
              <a:lnSpc>
                <a:spcPct val="95000"/>
              </a:lnSpc>
              <a:spcBef>
                <a:spcPts val="1438"/>
              </a:spcBef>
              <a:buClr>
                <a:schemeClr val="accent1"/>
              </a:buClr>
            </a:pPr>
            <a:r>
              <a:rPr lang="en-US" sz="2000" dirty="0">
                <a:solidFill>
                  <a:srgbClr val="5B6371"/>
                </a:solidFill>
              </a:rPr>
              <a:t>Agent expertise and aptitude defines the step</a:t>
            </a:r>
          </a:p>
        </p:txBody>
      </p:sp>
      <p:grpSp>
        <p:nvGrpSpPr>
          <p:cNvPr id="13" name="Group 2"/>
          <p:cNvGrpSpPr/>
          <p:nvPr/>
        </p:nvGrpSpPr>
        <p:grpSpPr>
          <a:xfrm>
            <a:off x="1961632" y="5369681"/>
            <a:ext cx="3410472" cy="1016000"/>
            <a:chOff x="1961632" y="5369681"/>
            <a:chExt cx="3410472" cy="1016000"/>
          </a:xfrm>
        </p:grpSpPr>
        <p:sp>
          <p:nvSpPr>
            <p:cNvPr id="2" name="Round Same Side Corner Rectangle 1"/>
            <p:cNvSpPr/>
            <p:nvPr/>
          </p:nvSpPr>
          <p:spPr>
            <a:xfrm rot="16200000">
              <a:off x="3158868" y="4172445"/>
              <a:ext cx="1016000" cy="3410471"/>
            </a:xfrm>
            <a:prstGeom prst="round2SameRect">
              <a:avLst/>
            </a:prstGeom>
            <a:gradFill flip="none" rotWithShape="1">
              <a:gsLst>
                <a:gs pos="0">
                  <a:schemeClr val="bg1">
                    <a:lumMod val="95000"/>
                  </a:schemeClr>
                </a:gs>
                <a:gs pos="100000">
                  <a:schemeClr val="bg1">
                    <a:alpha val="80000"/>
                  </a:schemeClr>
                </a:gs>
              </a:gsLst>
              <a:lin ang="16200000" scaled="1"/>
              <a:tileRect/>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3" name="Rectangle 322"/>
            <p:cNvSpPr/>
            <p:nvPr/>
          </p:nvSpPr>
          <p:spPr>
            <a:xfrm>
              <a:off x="2298700" y="5539126"/>
              <a:ext cx="3073404" cy="677108"/>
            </a:xfrm>
            <a:prstGeom prst="rect">
              <a:avLst/>
            </a:prstGeom>
          </p:spPr>
          <p:txBody>
            <a:bodyPr wrap="square">
              <a:spAutoFit/>
            </a:bodyPr>
            <a:lstStyle/>
            <a:p>
              <a:pPr marL="115888" indent="-115888">
                <a:lnSpc>
                  <a:spcPct val="95000"/>
                </a:lnSpc>
                <a:spcBef>
                  <a:spcPts val="1438"/>
                </a:spcBef>
                <a:buClr>
                  <a:schemeClr val="accent1"/>
                </a:buClr>
                <a:defRPr/>
              </a:pPr>
              <a:r>
                <a:rPr lang="en-US" sz="2000" dirty="0" smtClean="0">
                  <a:solidFill>
                    <a:schemeClr val="accent1">
                      <a:lumMod val="75000"/>
                    </a:schemeClr>
                  </a:solidFill>
                </a:rPr>
                <a:t>“Your call is important </a:t>
              </a:r>
              <a:br>
                <a:rPr lang="en-US" sz="2000" dirty="0" smtClean="0">
                  <a:solidFill>
                    <a:schemeClr val="accent1">
                      <a:lumMod val="75000"/>
                    </a:schemeClr>
                  </a:solidFill>
                </a:rPr>
              </a:br>
              <a:r>
                <a:rPr lang="en-US" sz="2000" dirty="0" smtClean="0">
                  <a:solidFill>
                    <a:schemeClr val="accent1">
                      <a:lumMod val="75000"/>
                    </a:schemeClr>
                  </a:solidFill>
                </a:rPr>
                <a:t>to us…please hold.”</a:t>
              </a:r>
              <a:endParaRPr lang="en-US" sz="2000" dirty="0">
                <a:solidFill>
                  <a:schemeClr val="accent1">
                    <a:lumMod val="75000"/>
                  </a:schemeClr>
                </a:solidFill>
              </a:endParaRPr>
            </a:p>
          </p:txBody>
        </p:sp>
      </p:grpSp>
      <p:grpSp>
        <p:nvGrpSpPr>
          <p:cNvPr id="14" name="Group 324"/>
          <p:cNvGrpSpPr/>
          <p:nvPr/>
        </p:nvGrpSpPr>
        <p:grpSpPr>
          <a:xfrm rot="16200000">
            <a:off x="6738779" y="215535"/>
            <a:ext cx="1122628" cy="3277473"/>
            <a:chOff x="5830665" y="1260472"/>
            <a:chExt cx="3701472" cy="501654"/>
          </a:xfrm>
          <a:effectLst>
            <a:outerShdw blurRad="50800" dist="38100" dir="8100000" algn="tr" rotWithShape="0">
              <a:prstClr val="black">
                <a:alpha val="40000"/>
              </a:prstClr>
            </a:outerShdw>
          </a:effectLst>
        </p:grpSpPr>
        <p:sp>
          <p:nvSpPr>
            <p:cNvPr id="326" name="Rectangle 325"/>
            <p:cNvSpPr/>
            <p:nvPr/>
          </p:nvSpPr>
          <p:spPr>
            <a:xfrm>
              <a:off x="5830666" y="1260472"/>
              <a:ext cx="3701472" cy="501654"/>
            </a:xfrm>
            <a:prstGeom prst="rect">
              <a:avLst/>
            </a:prstGeom>
            <a:gradFill>
              <a:gsLst>
                <a:gs pos="100000">
                  <a:srgbClr val="1C1E22"/>
                </a:gs>
                <a:gs pos="417">
                  <a:srgbClr val="2D3137"/>
                </a:gs>
                <a:gs pos="25000">
                  <a:srgbClr val="454B55"/>
                </a:gs>
                <a:gs pos="75000">
                  <a:srgbClr val="5E6774"/>
                </a:gs>
              </a:gsLst>
              <a:lin ang="2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7" name="Straight Connector 326"/>
            <p:cNvCxnSpPr/>
            <p:nvPr/>
          </p:nvCxnSpPr>
          <p:spPr>
            <a:xfrm rot="5400000" flipH="1">
              <a:off x="5580610" y="1512068"/>
              <a:ext cx="500115"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108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15" name="Group 601"/>
          <p:cNvGrpSpPr/>
          <p:nvPr/>
        </p:nvGrpSpPr>
        <p:grpSpPr>
          <a:xfrm>
            <a:off x="6567661" y="1648176"/>
            <a:ext cx="1686634" cy="692035"/>
            <a:chOff x="-3186947" y="2286664"/>
            <a:chExt cx="1686634" cy="692035"/>
          </a:xfrm>
        </p:grpSpPr>
        <p:grpSp>
          <p:nvGrpSpPr>
            <p:cNvPr id="16" name="Group 602"/>
            <p:cNvGrpSpPr/>
            <p:nvPr/>
          </p:nvGrpSpPr>
          <p:grpSpPr>
            <a:xfrm>
              <a:off x="-3186947" y="2286664"/>
              <a:ext cx="512228" cy="519552"/>
              <a:chOff x="-3732057" y="3610781"/>
              <a:chExt cx="512228" cy="519552"/>
            </a:xfrm>
          </p:grpSpPr>
          <p:sp>
            <p:nvSpPr>
              <p:cNvPr id="622" name="Rectangle 621"/>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3" name="Rectangle 622"/>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623"/>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625"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8" name="Group 603"/>
            <p:cNvGrpSpPr/>
            <p:nvPr/>
          </p:nvGrpSpPr>
          <p:grpSpPr>
            <a:xfrm>
              <a:off x="-2598929" y="2286664"/>
              <a:ext cx="512228" cy="519552"/>
              <a:chOff x="-2314737" y="2839024"/>
              <a:chExt cx="512228" cy="519552"/>
            </a:xfrm>
          </p:grpSpPr>
          <p:sp>
            <p:nvSpPr>
              <p:cNvPr id="619" name="Rectangle 618"/>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0" name="Rectangle 619"/>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1"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19" name="Group 604"/>
            <p:cNvGrpSpPr/>
            <p:nvPr/>
          </p:nvGrpSpPr>
          <p:grpSpPr>
            <a:xfrm>
              <a:off x="-2012541" y="2286664"/>
              <a:ext cx="512228" cy="519552"/>
              <a:chOff x="-938057" y="5016374"/>
              <a:chExt cx="512228" cy="519552"/>
            </a:xfrm>
          </p:grpSpPr>
          <p:sp>
            <p:nvSpPr>
              <p:cNvPr id="614" name="Rectangle 613"/>
              <p:cNvSpPr/>
              <p:nvPr/>
            </p:nvSpPr>
            <p:spPr>
              <a:xfrm>
                <a:off x="-938057" y="501637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5" name="Rectangle 614"/>
              <p:cNvSpPr/>
              <p:nvPr/>
            </p:nvSpPr>
            <p:spPr>
              <a:xfrm>
                <a:off x="-908089" y="504735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 name="Group 615"/>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617"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1" name="Group 605"/>
            <p:cNvGrpSpPr/>
            <p:nvPr/>
          </p:nvGrpSpPr>
          <p:grpSpPr>
            <a:xfrm>
              <a:off x="-3144903" y="2849482"/>
              <a:ext cx="428141" cy="129217"/>
              <a:chOff x="7154835" y="2874882"/>
              <a:chExt cx="428141" cy="129217"/>
            </a:xfrm>
          </p:grpSpPr>
          <p:sp>
            <p:nvSpPr>
              <p:cNvPr id="611" name="Freeform 107"/>
              <p:cNvSpPr>
                <a:spLocks/>
              </p:cNvSpPr>
              <p:nvPr/>
            </p:nvSpPr>
            <p:spPr bwMode="auto">
              <a:xfrm>
                <a:off x="7154835" y="2874882"/>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12" name="Freeform 108"/>
              <p:cNvSpPr>
                <a:spLocks/>
              </p:cNvSpPr>
              <p:nvPr/>
            </p:nvSpPr>
            <p:spPr bwMode="auto">
              <a:xfrm>
                <a:off x="7299964"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13" name="Freeform 108"/>
              <p:cNvSpPr>
                <a:spLocks/>
              </p:cNvSpPr>
              <p:nvPr/>
            </p:nvSpPr>
            <p:spPr bwMode="auto">
              <a:xfrm>
                <a:off x="7445640"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22" name="Group 606"/>
            <p:cNvGrpSpPr/>
            <p:nvPr/>
          </p:nvGrpSpPr>
          <p:grpSpPr>
            <a:xfrm>
              <a:off x="-2557700" y="2849482"/>
              <a:ext cx="428141" cy="129217"/>
              <a:chOff x="7745959" y="2874882"/>
              <a:chExt cx="428141" cy="129217"/>
            </a:xfrm>
          </p:grpSpPr>
          <p:sp>
            <p:nvSpPr>
              <p:cNvPr id="608" name="Freeform 107"/>
              <p:cNvSpPr>
                <a:spLocks/>
              </p:cNvSpPr>
              <p:nvPr/>
            </p:nvSpPr>
            <p:spPr bwMode="auto">
              <a:xfrm>
                <a:off x="7745959" y="2874882"/>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9" name="Freeform 108"/>
              <p:cNvSpPr>
                <a:spLocks/>
              </p:cNvSpPr>
              <p:nvPr/>
            </p:nvSpPr>
            <p:spPr bwMode="auto">
              <a:xfrm>
                <a:off x="7891088"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10" name="Freeform 108"/>
              <p:cNvSpPr>
                <a:spLocks/>
              </p:cNvSpPr>
              <p:nvPr/>
            </p:nvSpPr>
            <p:spPr bwMode="auto">
              <a:xfrm>
                <a:off x="8036764"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grpSp>
        <p:nvGrpSpPr>
          <p:cNvPr id="23" name="Group 92"/>
          <p:cNvGrpSpPr/>
          <p:nvPr/>
        </p:nvGrpSpPr>
        <p:grpSpPr>
          <a:xfrm rot="16200000">
            <a:off x="2857914" y="3650918"/>
            <a:ext cx="5530040" cy="628659"/>
            <a:chOff x="5830667" y="1196973"/>
            <a:chExt cx="3083138" cy="628659"/>
          </a:xfrm>
          <a:effectLst/>
        </p:grpSpPr>
        <p:sp>
          <p:nvSpPr>
            <p:cNvPr id="190" name="Rectangle 189"/>
            <p:cNvSpPr/>
            <p:nvPr/>
          </p:nvSpPr>
          <p:spPr>
            <a:xfrm>
              <a:off x="5830667" y="1260472"/>
              <a:ext cx="3083137" cy="501654"/>
            </a:xfrm>
            <a:prstGeom prst="rect">
              <a:avLst/>
            </a:prstGeom>
            <a:gradFill>
              <a:gsLst>
                <a:gs pos="94576">
                  <a:srgbClr val="3A4048"/>
                </a:gs>
                <a:gs pos="417">
                  <a:srgbClr val="383D46"/>
                </a:gs>
                <a:gs pos="25000">
                  <a:srgbClr val="76818F"/>
                </a:gs>
                <a:gs pos="98333">
                  <a:srgbClr val="49505B"/>
                </a:gs>
                <a:gs pos="75000">
                  <a:srgbClr val="76818F"/>
                </a:gs>
              </a:gsLst>
              <a:lin ang="2400000" scaled="0"/>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cxnSp>
          <p:nvCxnSpPr>
            <p:cNvPr id="91" name="Straight Connector 90"/>
            <p:cNvCxnSpPr/>
            <p:nvPr/>
          </p:nvCxnSpPr>
          <p:spPr>
            <a:xfrm rot="5400000" flipV="1">
              <a:off x="7372236" y="220556"/>
              <a:ext cx="0" cy="3083138"/>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10800000" scaled="0"/>
              </a:gradFill>
            </a:ln>
            <a:effectLst/>
          </p:spPr>
          <p:style>
            <a:lnRef idx="2">
              <a:schemeClr val="accent1">
                <a:shade val="50000"/>
              </a:schemeClr>
            </a:lnRef>
            <a:fillRef idx="1">
              <a:schemeClr val="accent1"/>
            </a:fillRef>
            <a:effectRef idx="0">
              <a:schemeClr val="accent1"/>
            </a:effectRef>
            <a:fontRef idx="minor">
              <a:schemeClr val="lt1"/>
            </a:fontRef>
          </p:style>
        </p:cxnSp>
        <p:sp>
          <p:nvSpPr>
            <p:cNvPr id="92" name="TextBox 91"/>
            <p:cNvSpPr txBox="1"/>
            <p:nvPr/>
          </p:nvSpPr>
          <p:spPr>
            <a:xfrm rot="5400000">
              <a:off x="8421600" y="1416927"/>
              <a:ext cx="628659" cy="188752"/>
            </a:xfrm>
            <a:prstGeom prst="rect">
              <a:avLst/>
            </a:prstGeom>
            <a:noFill/>
          </p:spPr>
          <p:txBody>
            <a:bodyPr wrap="square" rtlCol="0">
              <a:spAutoFit/>
            </a:bodyPr>
            <a:lstStyle/>
            <a:p>
              <a:pPr algn="ctr"/>
              <a:r>
                <a:rPr lang="en-US" sz="1600" dirty="0" smtClean="0">
                  <a:solidFill>
                    <a:schemeClr val="bg1"/>
                  </a:solidFill>
                </a:rPr>
                <a:t>API</a:t>
              </a:r>
              <a:endParaRPr lang="en-US" sz="1600" dirty="0">
                <a:solidFill>
                  <a:schemeClr val="bg1"/>
                </a:solidFill>
              </a:endParaRPr>
            </a:p>
          </p:txBody>
        </p:sp>
      </p:grpSp>
      <p:sp>
        <p:nvSpPr>
          <p:cNvPr id="8" name="TextBox 7"/>
          <p:cNvSpPr txBox="1"/>
          <p:nvPr/>
        </p:nvSpPr>
        <p:spPr>
          <a:xfrm>
            <a:off x="5879352" y="1296187"/>
            <a:ext cx="3074148" cy="338554"/>
          </a:xfrm>
          <a:prstGeom prst="rect">
            <a:avLst/>
          </a:prstGeom>
          <a:noFill/>
        </p:spPr>
        <p:txBody>
          <a:bodyPr wrap="square" rtlCol="0">
            <a:spAutoFit/>
          </a:bodyPr>
          <a:lstStyle/>
          <a:p>
            <a:pPr algn="ctr"/>
            <a:r>
              <a:rPr lang="en-US" sz="1600" dirty="0" smtClean="0">
                <a:solidFill>
                  <a:schemeClr val="bg1"/>
                </a:solidFill>
                <a:effectLst>
                  <a:outerShdw blurRad="50800" dist="38100" dir="5400000" algn="t" rotWithShape="0">
                    <a:prstClr val="black">
                      <a:alpha val="40000"/>
                    </a:prstClr>
                  </a:outerShdw>
                </a:effectLst>
              </a:rPr>
              <a:t>SEEKING BEST MATCH</a:t>
            </a:r>
            <a:endParaRPr lang="en-US" sz="1600" dirty="0">
              <a:solidFill>
                <a:schemeClr val="bg1"/>
              </a:solidFill>
              <a:effectLst>
                <a:outerShdw blurRad="50800" dist="38100" dir="5400000" algn="t" rotWithShape="0">
                  <a:prstClr val="black">
                    <a:alpha val="40000"/>
                  </a:prstClr>
                </a:outerShdw>
              </a:effectLst>
            </a:endParaRPr>
          </a:p>
        </p:txBody>
      </p:sp>
      <p:grpSp>
        <p:nvGrpSpPr>
          <p:cNvPr id="24" name="Group 11"/>
          <p:cNvGrpSpPr/>
          <p:nvPr/>
        </p:nvGrpSpPr>
        <p:grpSpPr>
          <a:xfrm>
            <a:off x="6076620" y="2642542"/>
            <a:ext cx="834600" cy="1377055"/>
            <a:chOff x="6076620" y="2642542"/>
            <a:chExt cx="834600" cy="1377055"/>
          </a:xfrm>
        </p:grpSpPr>
        <p:pic>
          <p:nvPicPr>
            <p:cNvPr id="634" name="Picture 77" descr="C:\Users\rmuta\Desktop\shutterstock_39221110.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076620" y="2642542"/>
              <a:ext cx="802207" cy="111991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6" name="TextBox 635"/>
            <p:cNvSpPr txBox="1"/>
            <p:nvPr/>
          </p:nvSpPr>
          <p:spPr>
            <a:xfrm>
              <a:off x="6080816" y="3834931"/>
              <a:ext cx="830404" cy="184666"/>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dirty="0"/>
                <a:t>RYAN</a:t>
              </a:r>
            </a:p>
          </p:txBody>
        </p:sp>
      </p:grpSp>
      <p:grpSp>
        <p:nvGrpSpPr>
          <p:cNvPr id="25" name="Group 12"/>
          <p:cNvGrpSpPr/>
          <p:nvPr/>
        </p:nvGrpSpPr>
        <p:grpSpPr>
          <a:xfrm>
            <a:off x="7019539" y="2642542"/>
            <a:ext cx="837256" cy="1377055"/>
            <a:chOff x="7019539" y="2642542"/>
            <a:chExt cx="837256" cy="1377055"/>
          </a:xfrm>
        </p:grpSpPr>
        <p:pic>
          <p:nvPicPr>
            <p:cNvPr id="633" name="Picture 58"/>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021440" y="2642542"/>
              <a:ext cx="802207" cy="1108483"/>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7" name="TextBox 636"/>
            <p:cNvSpPr txBox="1"/>
            <p:nvPr/>
          </p:nvSpPr>
          <p:spPr>
            <a:xfrm>
              <a:off x="7019539" y="3834931"/>
              <a:ext cx="837256" cy="184666"/>
            </a:xfrm>
            <a:prstGeom prst="rect">
              <a:avLst/>
            </a:prstGeom>
            <a:noFill/>
          </p:spPr>
          <p:txBody>
            <a:bodyPr wrap="square" lIns="0" tIns="0" rIns="0" bIns="0" rtlCol="0">
              <a:spAutoFit/>
            </a:bodyPr>
            <a:lstStyle/>
            <a:p>
              <a:r>
                <a:rPr lang="en-US" sz="1200" dirty="0">
                  <a:solidFill>
                    <a:schemeClr val="bg1"/>
                  </a:solidFill>
                </a:rPr>
                <a:t>SABRINA</a:t>
              </a:r>
            </a:p>
          </p:txBody>
        </p:sp>
      </p:grpSp>
      <p:grpSp>
        <p:nvGrpSpPr>
          <p:cNvPr id="26" name="Group 70"/>
          <p:cNvGrpSpPr/>
          <p:nvPr/>
        </p:nvGrpSpPr>
        <p:grpSpPr>
          <a:xfrm>
            <a:off x="0" y="6528176"/>
            <a:ext cx="9144000" cy="329824"/>
            <a:chOff x="0" y="6528176"/>
            <a:chExt cx="9144000" cy="329824"/>
          </a:xfrm>
        </p:grpSpPr>
        <p:grpSp>
          <p:nvGrpSpPr>
            <p:cNvPr id="27" name="Group 22"/>
            <p:cNvGrpSpPr/>
            <p:nvPr/>
          </p:nvGrpSpPr>
          <p:grpSpPr>
            <a:xfrm>
              <a:off x="0" y="6528176"/>
              <a:ext cx="9144000" cy="329824"/>
              <a:chOff x="0" y="6528176"/>
              <a:chExt cx="9144000" cy="329824"/>
            </a:xfrm>
          </p:grpSpPr>
          <p:sp>
            <p:nvSpPr>
              <p:cNvPr id="41" name="Rectangle 40"/>
              <p:cNvSpPr/>
              <p:nvPr/>
            </p:nvSpPr>
            <p:spPr>
              <a:xfrm>
                <a:off x="0" y="6528176"/>
                <a:ext cx="9144000" cy="329824"/>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53"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
            <p:nvSpPr>
              <p:cNvPr id="56"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12</a:t>
                </a:fld>
                <a:endParaRPr lang="en-US" sz="600" dirty="0">
                  <a:solidFill>
                    <a:srgbClr val="C0C0C0"/>
                  </a:solidFill>
                  <a:latin typeface="+mj-lt"/>
                </a:endParaRPr>
              </a:p>
            </p:txBody>
          </p:sp>
        </p:grpSp>
        <p:cxnSp>
          <p:nvCxnSpPr>
            <p:cNvPr id="202" name="Straight Connector 201"/>
            <p:cNvCxnSpPr/>
            <p:nvPr/>
          </p:nvCxnSpPr>
          <p:spPr>
            <a:xfrm>
              <a:off x="0" y="6528176"/>
              <a:ext cx="9144000"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28" name="Group 13"/>
          <p:cNvGrpSpPr/>
          <p:nvPr/>
        </p:nvGrpSpPr>
        <p:grpSpPr>
          <a:xfrm>
            <a:off x="7966260" y="2642542"/>
            <a:ext cx="934149" cy="1377055"/>
            <a:chOff x="7966260" y="2642542"/>
            <a:chExt cx="934149" cy="1377055"/>
          </a:xfrm>
        </p:grpSpPr>
        <p:pic>
          <p:nvPicPr>
            <p:cNvPr id="631" name="Picture 81"/>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7966261" y="2642542"/>
              <a:ext cx="800838" cy="1108483"/>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8" name="TextBox 637"/>
            <p:cNvSpPr txBox="1"/>
            <p:nvPr/>
          </p:nvSpPr>
          <p:spPr>
            <a:xfrm>
              <a:off x="7966260" y="3834931"/>
              <a:ext cx="934149" cy="184666"/>
            </a:xfrm>
            <a:prstGeom prst="rect">
              <a:avLst/>
            </a:prstGeom>
            <a:noFill/>
          </p:spPr>
          <p:txBody>
            <a:bodyPr wrap="square" lIns="0" tIns="0" rIns="0" bIns="0" rtlCol="0">
              <a:spAutoFit/>
            </a:bodyPr>
            <a:lstStyle/>
            <a:p>
              <a:r>
                <a:rPr lang="en-US" sz="1200" dirty="0" smtClean="0">
                  <a:solidFill>
                    <a:schemeClr val="bg1"/>
                  </a:solidFill>
                </a:rPr>
                <a:t>SAMANTHA</a:t>
              </a:r>
              <a:endParaRPr lang="en-US" sz="1200" dirty="0">
                <a:solidFill>
                  <a:schemeClr val="bg1"/>
                </a:solidFill>
              </a:endParaRPr>
            </a:p>
          </p:txBody>
        </p:sp>
      </p:grpSp>
      <p:grpSp>
        <p:nvGrpSpPr>
          <p:cNvPr id="29" name="Group 14"/>
          <p:cNvGrpSpPr/>
          <p:nvPr/>
        </p:nvGrpSpPr>
        <p:grpSpPr>
          <a:xfrm>
            <a:off x="6076620" y="4295829"/>
            <a:ext cx="834600" cy="1363633"/>
            <a:chOff x="6076620" y="4295829"/>
            <a:chExt cx="834600" cy="1363633"/>
          </a:xfrm>
        </p:grpSpPr>
        <p:pic>
          <p:nvPicPr>
            <p:cNvPr id="630" name="Picture 79"/>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t="-1"/>
            <a:stretch/>
          </p:blipFill>
          <p:spPr bwMode="auto">
            <a:xfrm>
              <a:off x="6076620" y="4295829"/>
              <a:ext cx="800838" cy="1110591"/>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9" name="TextBox 638"/>
            <p:cNvSpPr txBox="1"/>
            <p:nvPr/>
          </p:nvSpPr>
          <p:spPr>
            <a:xfrm>
              <a:off x="6080816" y="5474796"/>
              <a:ext cx="830404" cy="184666"/>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dirty="0" smtClean="0"/>
                <a:t>JENNIFER</a:t>
              </a:r>
              <a:endParaRPr lang="en-US" dirty="0"/>
            </a:p>
          </p:txBody>
        </p:sp>
      </p:grpSp>
      <p:grpSp>
        <p:nvGrpSpPr>
          <p:cNvPr id="30" name="Group 15"/>
          <p:cNvGrpSpPr/>
          <p:nvPr/>
        </p:nvGrpSpPr>
        <p:grpSpPr>
          <a:xfrm>
            <a:off x="7019539" y="4295829"/>
            <a:ext cx="837256" cy="1363633"/>
            <a:chOff x="7019539" y="4295829"/>
            <a:chExt cx="837256" cy="1363633"/>
          </a:xfrm>
        </p:grpSpPr>
        <p:pic>
          <p:nvPicPr>
            <p:cNvPr id="632" name="Picture 54"/>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7021440" y="4295829"/>
              <a:ext cx="802207" cy="1108482"/>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40" name="TextBox 639"/>
            <p:cNvSpPr txBox="1"/>
            <p:nvPr/>
          </p:nvSpPr>
          <p:spPr>
            <a:xfrm>
              <a:off x="7019539" y="5474796"/>
              <a:ext cx="837256" cy="184666"/>
            </a:xfrm>
            <a:prstGeom prst="rect">
              <a:avLst/>
            </a:prstGeom>
            <a:noFill/>
          </p:spPr>
          <p:txBody>
            <a:bodyPr wrap="square" lIns="0" tIns="0" rIns="0" bIns="0" rtlCol="0">
              <a:spAutoFit/>
            </a:bodyPr>
            <a:lstStyle/>
            <a:p>
              <a:r>
                <a:rPr lang="en-US" sz="1200" dirty="0" smtClean="0">
                  <a:solidFill>
                    <a:schemeClr val="bg1"/>
                  </a:solidFill>
                </a:rPr>
                <a:t>TYRONE</a:t>
              </a:r>
              <a:endParaRPr lang="en-US" sz="1200" dirty="0">
                <a:solidFill>
                  <a:schemeClr val="bg1"/>
                </a:solidFill>
              </a:endParaRPr>
            </a:p>
          </p:txBody>
        </p:sp>
      </p:grpSp>
      <p:grpSp>
        <p:nvGrpSpPr>
          <p:cNvPr id="31" name="Group 5"/>
          <p:cNvGrpSpPr/>
          <p:nvPr/>
        </p:nvGrpSpPr>
        <p:grpSpPr>
          <a:xfrm>
            <a:off x="5883914" y="4233850"/>
            <a:ext cx="3058323" cy="1521626"/>
            <a:chOff x="10376304" y="4455950"/>
            <a:chExt cx="3058323" cy="1521626"/>
          </a:xfrm>
        </p:grpSpPr>
        <p:sp>
          <p:nvSpPr>
            <p:cNvPr id="96" name="Rectangle 95"/>
            <p:cNvSpPr/>
            <p:nvPr/>
          </p:nvSpPr>
          <p:spPr>
            <a:xfrm>
              <a:off x="10376305" y="4455950"/>
              <a:ext cx="3058322" cy="1521626"/>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97" name="Rectangle 96"/>
            <p:cNvSpPr/>
            <p:nvPr/>
          </p:nvSpPr>
          <p:spPr>
            <a:xfrm>
              <a:off x="10376304" y="4472138"/>
              <a:ext cx="2946398" cy="1489251"/>
            </a:xfrm>
            <a:prstGeom prst="rect">
              <a:avLst/>
            </a:prstGeom>
            <a:gradFill>
              <a:gsLst>
                <a:gs pos="0">
                  <a:srgbClr val="000000">
                    <a:alpha val="0"/>
                  </a:srgbClr>
                </a:gs>
                <a:gs pos="99167">
                  <a:srgbClr val="000000">
                    <a:alpha val="0"/>
                  </a:srgbClr>
                </a:gs>
                <a:gs pos="50000">
                  <a:srgbClr val="000000">
                    <a:alpha val="50000"/>
                  </a:srgbClr>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TextBox 97"/>
            <p:cNvSpPr txBox="1"/>
            <p:nvPr/>
          </p:nvSpPr>
          <p:spPr>
            <a:xfrm>
              <a:off x="11487552" y="4497437"/>
              <a:ext cx="1307859" cy="584775"/>
            </a:xfrm>
            <a:prstGeom prst="rect">
              <a:avLst/>
            </a:prstGeom>
            <a:noFill/>
          </p:spPr>
          <p:txBody>
            <a:bodyPr wrap="none" rtlCol="0">
              <a:spAutoFit/>
            </a:bodyPr>
            <a:lstStyle/>
            <a:p>
              <a:r>
                <a:rPr lang="en-US" sz="1600" dirty="0" smtClean="0">
                  <a:solidFill>
                    <a:schemeClr val="bg1"/>
                  </a:solidFill>
                </a:rPr>
                <a:t>TYRONE</a:t>
              </a:r>
              <a:br>
                <a:rPr lang="en-US" sz="1600" dirty="0" smtClean="0">
                  <a:solidFill>
                    <a:schemeClr val="bg1"/>
                  </a:solidFill>
                </a:rPr>
              </a:br>
              <a:r>
                <a:rPr lang="en-US" sz="1600" dirty="0" smtClean="0">
                  <a:solidFill>
                    <a:schemeClr val="bg1"/>
                  </a:solidFill>
                </a:rPr>
                <a:t>JOHNSTON</a:t>
              </a:r>
              <a:endParaRPr lang="en-US" sz="1600" dirty="0">
                <a:solidFill>
                  <a:schemeClr val="bg1"/>
                </a:solidFill>
              </a:endParaRPr>
            </a:p>
          </p:txBody>
        </p:sp>
        <p:cxnSp>
          <p:nvCxnSpPr>
            <p:cNvPr id="99" name="Straight Connector 98"/>
            <p:cNvCxnSpPr/>
            <p:nvPr/>
          </p:nvCxnSpPr>
          <p:spPr>
            <a:xfrm>
              <a:off x="11487552" y="5082212"/>
              <a:ext cx="1785195" cy="0"/>
            </a:xfrm>
            <a:prstGeom prst="line">
              <a:avLst/>
            </a:prstGeom>
            <a:ln>
              <a:gradFill>
                <a:gsLst>
                  <a:gs pos="0">
                    <a:schemeClr val="accent3"/>
                  </a:gs>
                  <a:gs pos="100000">
                    <a:schemeClr val="bg2"/>
                  </a:gs>
                </a:gsLst>
                <a:lin ang="0" scaled="0"/>
              </a:gradFill>
            </a:ln>
          </p:spPr>
          <p:style>
            <a:lnRef idx="1">
              <a:schemeClr val="accent1"/>
            </a:lnRef>
            <a:fillRef idx="0">
              <a:schemeClr val="accent1"/>
            </a:fillRef>
            <a:effectRef idx="0">
              <a:schemeClr val="accent1"/>
            </a:effectRef>
            <a:fontRef idx="minor">
              <a:schemeClr val="tx1"/>
            </a:fontRef>
          </p:style>
        </p:cxnSp>
        <p:grpSp>
          <p:nvGrpSpPr>
            <p:cNvPr id="32" name="Group 100"/>
            <p:cNvGrpSpPr/>
            <p:nvPr/>
          </p:nvGrpSpPr>
          <p:grpSpPr>
            <a:xfrm>
              <a:off x="11530950" y="5212615"/>
              <a:ext cx="1683207" cy="692035"/>
              <a:chOff x="6567661" y="1648176"/>
              <a:chExt cx="1683207" cy="692035"/>
            </a:xfrm>
          </p:grpSpPr>
          <p:grpSp>
            <p:nvGrpSpPr>
              <p:cNvPr id="33" name="Group 101"/>
              <p:cNvGrpSpPr/>
              <p:nvPr/>
            </p:nvGrpSpPr>
            <p:grpSpPr>
              <a:xfrm>
                <a:off x="6567661" y="1648176"/>
                <a:ext cx="512228" cy="519552"/>
                <a:chOff x="-3732057" y="3610781"/>
                <a:chExt cx="512228" cy="519552"/>
              </a:xfrm>
            </p:grpSpPr>
            <p:sp>
              <p:nvSpPr>
                <p:cNvPr id="124" name="Rectangle 123"/>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 name="Rectangle 124"/>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4" name="Group 125"/>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127"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5" name="Group 102"/>
              <p:cNvGrpSpPr/>
              <p:nvPr/>
            </p:nvGrpSpPr>
            <p:grpSpPr>
              <a:xfrm>
                <a:off x="7155679" y="1648176"/>
                <a:ext cx="512228" cy="519552"/>
                <a:chOff x="-2314737" y="2839024"/>
                <a:chExt cx="512228" cy="519552"/>
              </a:xfrm>
            </p:grpSpPr>
            <p:sp>
              <p:nvSpPr>
                <p:cNvPr id="121" name="Rectangle 120"/>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Rectangle 121"/>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36" name="Group 103"/>
              <p:cNvGrpSpPr/>
              <p:nvPr/>
            </p:nvGrpSpPr>
            <p:grpSpPr>
              <a:xfrm>
                <a:off x="6609705" y="2210994"/>
                <a:ext cx="428141" cy="129217"/>
                <a:chOff x="7154835" y="2874882"/>
                <a:chExt cx="428141" cy="129217"/>
              </a:xfrm>
            </p:grpSpPr>
            <p:sp>
              <p:nvSpPr>
                <p:cNvPr id="118" name="Freeform 107"/>
                <p:cNvSpPr>
                  <a:spLocks/>
                </p:cNvSpPr>
                <p:nvPr/>
              </p:nvSpPr>
              <p:spPr bwMode="auto">
                <a:xfrm>
                  <a:off x="7154835" y="2874882"/>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9" name="Freeform 108"/>
                <p:cNvSpPr>
                  <a:spLocks/>
                </p:cNvSpPr>
                <p:nvPr/>
              </p:nvSpPr>
              <p:spPr bwMode="auto">
                <a:xfrm>
                  <a:off x="7299964"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20" name="Freeform 108"/>
                <p:cNvSpPr>
                  <a:spLocks/>
                </p:cNvSpPr>
                <p:nvPr/>
              </p:nvSpPr>
              <p:spPr bwMode="auto">
                <a:xfrm>
                  <a:off x="7445640"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7" name="Group 104"/>
              <p:cNvGrpSpPr/>
              <p:nvPr/>
            </p:nvGrpSpPr>
            <p:grpSpPr>
              <a:xfrm>
                <a:off x="7196908" y="2210994"/>
                <a:ext cx="428141" cy="129217"/>
                <a:chOff x="7745959" y="2874882"/>
                <a:chExt cx="428141" cy="129217"/>
              </a:xfrm>
            </p:grpSpPr>
            <p:sp>
              <p:nvSpPr>
                <p:cNvPr id="115" name="Freeform 107"/>
                <p:cNvSpPr>
                  <a:spLocks/>
                </p:cNvSpPr>
                <p:nvPr/>
              </p:nvSpPr>
              <p:spPr bwMode="auto">
                <a:xfrm>
                  <a:off x="7745959" y="2874882"/>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6" name="Freeform 108"/>
                <p:cNvSpPr>
                  <a:spLocks/>
                </p:cNvSpPr>
                <p:nvPr/>
              </p:nvSpPr>
              <p:spPr bwMode="auto">
                <a:xfrm>
                  <a:off x="7891088"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7" name="Freeform 108"/>
                <p:cNvSpPr>
                  <a:spLocks/>
                </p:cNvSpPr>
                <p:nvPr/>
              </p:nvSpPr>
              <p:spPr bwMode="auto">
                <a:xfrm>
                  <a:off x="8036764"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sp>
            <p:nvSpPr>
              <p:cNvPr id="113" name="Rectangle 112"/>
              <p:cNvSpPr/>
              <p:nvPr/>
            </p:nvSpPr>
            <p:spPr>
              <a:xfrm>
                <a:off x="7742067" y="1648359"/>
                <a:ext cx="508801" cy="508801"/>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8" name="Group 175"/>
            <p:cNvGrpSpPr/>
            <p:nvPr/>
          </p:nvGrpSpPr>
          <p:grpSpPr>
            <a:xfrm>
              <a:off x="12833726" y="5288079"/>
              <a:ext cx="236825" cy="374904"/>
              <a:chOff x="8023301" y="1879515"/>
              <a:chExt cx="236825" cy="374904"/>
            </a:xfrm>
          </p:grpSpPr>
          <p:sp>
            <p:nvSpPr>
              <p:cNvPr id="177" name="Oval 89"/>
              <p:cNvSpPr>
                <a:spLocks noChangeArrowheads="1"/>
              </p:cNvSpPr>
              <p:nvPr/>
            </p:nvSpPr>
            <p:spPr bwMode="auto">
              <a:xfrm>
                <a:off x="8023301" y="1879515"/>
                <a:ext cx="236825" cy="236901"/>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90"/>
              <p:cNvSpPr>
                <a:spLocks/>
              </p:cNvSpPr>
              <p:nvPr/>
            </p:nvSpPr>
            <p:spPr bwMode="auto">
              <a:xfrm>
                <a:off x="8086884" y="2106716"/>
                <a:ext cx="141564" cy="147703"/>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pic>
          <p:nvPicPr>
            <p:cNvPr id="168" name="Picture 54"/>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a:off x="10454393" y="4561832"/>
              <a:ext cx="949172" cy="1311557"/>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179" name="Rectangle 178"/>
            <p:cNvSpPr/>
            <p:nvPr/>
          </p:nvSpPr>
          <p:spPr>
            <a:xfrm>
              <a:off x="12735124" y="5243568"/>
              <a:ext cx="450696" cy="485306"/>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45" name="TextBox 644"/>
          <p:cNvSpPr txBox="1"/>
          <p:nvPr/>
        </p:nvSpPr>
        <p:spPr>
          <a:xfrm>
            <a:off x="5879352" y="1296187"/>
            <a:ext cx="3074148" cy="338554"/>
          </a:xfrm>
          <a:prstGeom prst="rect">
            <a:avLst/>
          </a:prstGeom>
          <a:noFill/>
        </p:spPr>
        <p:txBody>
          <a:bodyPr wrap="square" rtlCol="0">
            <a:spAutoFit/>
          </a:bodyPr>
          <a:lstStyle/>
          <a:p>
            <a:pPr algn="ctr"/>
            <a:r>
              <a:rPr lang="en-US" sz="1600" dirty="0" smtClean="0">
                <a:solidFill>
                  <a:schemeClr val="bg1"/>
                </a:solidFill>
                <a:effectLst>
                  <a:outerShdw blurRad="50800" dist="38100" dir="5400000" algn="t" rotWithShape="0">
                    <a:prstClr val="black">
                      <a:alpha val="40000"/>
                    </a:prstClr>
                  </a:outerShdw>
                </a:effectLst>
              </a:rPr>
              <a:t>MATCH FOUND</a:t>
            </a:r>
            <a:endParaRPr lang="en-US" sz="1600" dirty="0">
              <a:solidFill>
                <a:schemeClr val="bg1"/>
              </a:solidFill>
              <a:effectLst>
                <a:outerShdw blurRad="50800" dist="38100" dir="5400000" algn="t" rotWithShape="0">
                  <a:prstClr val="black">
                    <a:alpha val="40000"/>
                  </a:prstClr>
                </a:outerShdw>
              </a:effectLst>
            </a:endParaRPr>
          </a:p>
        </p:txBody>
      </p:sp>
      <p:grpSp>
        <p:nvGrpSpPr>
          <p:cNvPr id="39" name="Group 180"/>
          <p:cNvGrpSpPr/>
          <p:nvPr/>
        </p:nvGrpSpPr>
        <p:grpSpPr>
          <a:xfrm>
            <a:off x="1961632" y="5369681"/>
            <a:ext cx="3410472" cy="1016000"/>
            <a:chOff x="1961632" y="5369681"/>
            <a:chExt cx="3410472" cy="1016000"/>
          </a:xfrm>
        </p:grpSpPr>
        <p:sp>
          <p:nvSpPr>
            <p:cNvPr id="182" name="Round Same Side Corner Rectangle 181"/>
            <p:cNvSpPr/>
            <p:nvPr/>
          </p:nvSpPr>
          <p:spPr>
            <a:xfrm rot="16200000">
              <a:off x="3158868" y="4172445"/>
              <a:ext cx="1016000" cy="3410471"/>
            </a:xfrm>
            <a:prstGeom prst="round2SameRect">
              <a:avLst/>
            </a:prstGeom>
            <a:gradFill flip="none" rotWithShape="1">
              <a:gsLst>
                <a:gs pos="0">
                  <a:schemeClr val="bg1">
                    <a:lumMod val="95000"/>
                  </a:schemeClr>
                </a:gs>
                <a:gs pos="100000">
                  <a:schemeClr val="bg1">
                    <a:alpha val="80000"/>
                  </a:schemeClr>
                </a:gs>
              </a:gsLst>
              <a:lin ang="16200000" scaled="1"/>
              <a:tileRect/>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3" name="Rectangle 182"/>
            <p:cNvSpPr/>
            <p:nvPr/>
          </p:nvSpPr>
          <p:spPr>
            <a:xfrm>
              <a:off x="2298700" y="5539126"/>
              <a:ext cx="3073404" cy="677108"/>
            </a:xfrm>
            <a:prstGeom prst="rect">
              <a:avLst/>
            </a:prstGeom>
          </p:spPr>
          <p:txBody>
            <a:bodyPr wrap="square">
              <a:spAutoFit/>
            </a:bodyPr>
            <a:lstStyle/>
            <a:p>
              <a:pPr marL="115888" indent="-115888">
                <a:lnSpc>
                  <a:spcPct val="95000"/>
                </a:lnSpc>
                <a:spcBef>
                  <a:spcPts val="1438"/>
                </a:spcBef>
                <a:buClr>
                  <a:schemeClr val="accent1"/>
                </a:buClr>
                <a:defRPr/>
              </a:pPr>
              <a:r>
                <a:rPr lang="en-US" sz="2000" dirty="0" smtClean="0">
                  <a:solidFill>
                    <a:schemeClr val="accent1">
                      <a:lumMod val="75000"/>
                    </a:schemeClr>
                  </a:solidFill>
                </a:rPr>
                <a:t>“Hello this is Tyrone,</a:t>
              </a:r>
              <a:br>
                <a:rPr lang="en-US" sz="2000" dirty="0" smtClean="0">
                  <a:solidFill>
                    <a:schemeClr val="accent1">
                      <a:lumMod val="75000"/>
                    </a:schemeClr>
                  </a:solidFill>
                </a:rPr>
              </a:br>
              <a:r>
                <a:rPr lang="en-US" sz="2000" dirty="0" smtClean="0">
                  <a:solidFill>
                    <a:schemeClr val="accent1">
                      <a:lumMod val="75000"/>
                    </a:schemeClr>
                  </a:solidFill>
                </a:rPr>
                <a:t>how may I help you?”</a:t>
              </a:r>
              <a:endParaRPr lang="en-US" sz="2000" dirty="0">
                <a:solidFill>
                  <a:schemeClr val="accent1">
                    <a:lumMod val="75000"/>
                  </a:schemeClr>
                </a:solidFill>
              </a:endParaRPr>
            </a:p>
          </p:txBody>
        </p:sp>
      </p:grpSp>
      <p:grpSp>
        <p:nvGrpSpPr>
          <p:cNvPr id="40" name="Group 106499"/>
          <p:cNvGrpSpPr/>
          <p:nvPr/>
        </p:nvGrpSpPr>
        <p:grpSpPr>
          <a:xfrm>
            <a:off x="0" y="1"/>
            <a:ext cx="9143998" cy="1299882"/>
            <a:chOff x="0" y="1"/>
            <a:chExt cx="9144000" cy="1299882"/>
          </a:xfrm>
        </p:grpSpPr>
        <p:sp>
          <p:nvSpPr>
            <p:cNvPr id="9" name="Rectangle 8"/>
            <p:cNvSpPr/>
            <p:nvPr/>
          </p:nvSpPr>
          <p:spPr>
            <a:xfrm>
              <a:off x="0" y="1"/>
              <a:ext cx="9144000" cy="1299882"/>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cxnSp>
          <p:nvCxnSpPr>
            <p:cNvPr id="106499" name="Straight Connector 106498"/>
            <p:cNvCxnSpPr/>
            <p:nvPr/>
          </p:nvCxnSpPr>
          <p:spPr>
            <a:xfrm>
              <a:off x="0" y="1299883"/>
              <a:ext cx="9144000"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sp>
        <p:nvSpPr>
          <p:cNvPr id="4" name="Title 3"/>
          <p:cNvSpPr>
            <a:spLocks noGrp="1"/>
          </p:cNvSpPr>
          <p:nvPr>
            <p:ph type="title"/>
          </p:nvPr>
        </p:nvSpPr>
        <p:spPr>
          <a:xfrm>
            <a:off x="229701" y="432215"/>
            <a:ext cx="8914299" cy="838200"/>
          </a:xfrm>
        </p:spPr>
        <p:txBody>
          <a:bodyPr/>
          <a:lstStyle/>
          <a:p>
            <a:r>
              <a:rPr lang="en-US" dirty="0" smtClean="0"/>
              <a:t>Precision Routing Overview</a:t>
            </a:r>
            <a:endParaRPr lang="en-US" dirty="0"/>
          </a:p>
        </p:txBody>
      </p:sp>
    </p:spTree>
    <p:extLst>
      <p:ext uri="{BB962C8B-B14F-4D97-AF65-F5344CB8AC3E}">
        <p14:creationId xmlns:p14="http://schemas.microsoft.com/office/powerpoint/2010/main" val="37665856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217"/>
                                        </p:tgtEl>
                                        <p:attrNameLst>
                                          <p:attrName>style.visibility</p:attrName>
                                        </p:attrNameLst>
                                      </p:cBhvr>
                                      <p:to>
                                        <p:strVal val="visible"/>
                                      </p:to>
                                    </p:set>
                                    <p:anim calcmode="lin" valueType="num">
                                      <p:cBhvr additive="base">
                                        <p:cTn id="7" dur="500" fill="hold"/>
                                        <p:tgtEl>
                                          <p:spTgt spid="217"/>
                                        </p:tgtEl>
                                        <p:attrNameLst>
                                          <p:attrName>ppt_x</p:attrName>
                                        </p:attrNameLst>
                                      </p:cBhvr>
                                      <p:tavLst>
                                        <p:tav tm="0">
                                          <p:val>
                                            <p:strVal val="0-#ppt_w/2"/>
                                          </p:val>
                                        </p:tav>
                                        <p:tav tm="100000">
                                          <p:val>
                                            <p:strVal val="#ppt_x"/>
                                          </p:val>
                                        </p:tav>
                                      </p:tavLst>
                                    </p:anim>
                                    <p:anim calcmode="lin" valueType="num">
                                      <p:cBhvr additive="base">
                                        <p:cTn id="8" dur="500" fill="hold"/>
                                        <p:tgtEl>
                                          <p:spTgt spid="217"/>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218"/>
                                        </p:tgtEl>
                                        <p:attrNameLst>
                                          <p:attrName>style.visibility</p:attrName>
                                        </p:attrNameLst>
                                      </p:cBhvr>
                                      <p:to>
                                        <p:strVal val="visible"/>
                                      </p:to>
                                    </p:set>
                                    <p:animEffect transition="in" filter="fade">
                                      <p:cBhvr>
                                        <p:cTn id="11" dur="500"/>
                                        <p:tgtEl>
                                          <p:spTgt spid="218"/>
                                        </p:tgtEl>
                                      </p:cBhvr>
                                    </p:animEffect>
                                  </p:childTnLst>
                                </p:cTn>
                              </p:par>
                              <p:par>
                                <p:cTn id="12" presetID="22" presetClass="entr" presetSubtype="8" fill="hold" nodeType="withEffect">
                                  <p:stCondLst>
                                    <p:cond delay="1500"/>
                                  </p:stCondLst>
                                  <p:childTnLst>
                                    <p:set>
                                      <p:cBhvr>
                                        <p:cTn id="13" dur="1" fill="hold">
                                          <p:stCondLst>
                                            <p:cond delay="0"/>
                                          </p:stCondLst>
                                        </p:cTn>
                                        <p:tgtEl>
                                          <p:spTgt spid="872"/>
                                        </p:tgtEl>
                                        <p:attrNameLst>
                                          <p:attrName>style.visibility</p:attrName>
                                        </p:attrNameLst>
                                      </p:cBhvr>
                                      <p:to>
                                        <p:strVal val="visible"/>
                                      </p:to>
                                    </p:set>
                                    <p:animEffect transition="in" filter="wipe(left)">
                                      <p:cBhvr>
                                        <p:cTn id="14" dur="500"/>
                                        <p:tgtEl>
                                          <p:spTgt spid="872"/>
                                        </p:tgtEl>
                                      </p:cBhvr>
                                    </p:animEffect>
                                  </p:childTnLst>
                                </p:cTn>
                              </p:par>
                              <p:par>
                                <p:cTn id="15" presetID="10" presetClass="entr" presetSubtype="0" fill="hold" grpId="0" nodeType="withEffect">
                                  <p:stCondLst>
                                    <p:cond delay="1500"/>
                                  </p:stCondLst>
                                  <p:childTnLst>
                                    <p:set>
                                      <p:cBhvr>
                                        <p:cTn id="16" dur="1" fill="hold">
                                          <p:stCondLst>
                                            <p:cond delay="0"/>
                                          </p:stCondLst>
                                        </p:cTn>
                                        <p:tgtEl>
                                          <p:spTgt spid="874"/>
                                        </p:tgtEl>
                                        <p:attrNameLst>
                                          <p:attrName>style.visibility</p:attrName>
                                        </p:attrNameLst>
                                      </p:cBhvr>
                                      <p:to>
                                        <p:strVal val="visible"/>
                                      </p:to>
                                    </p:set>
                                    <p:animEffect transition="in" filter="fade">
                                      <p:cBhvr>
                                        <p:cTn id="17" dur="500"/>
                                        <p:tgtEl>
                                          <p:spTgt spid="874"/>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875"/>
                                        </p:tgtEl>
                                        <p:attrNameLst>
                                          <p:attrName>style.visibility</p:attrName>
                                        </p:attrNameLst>
                                      </p:cBhvr>
                                      <p:to>
                                        <p:strVal val="visible"/>
                                      </p:to>
                                    </p:set>
                                    <p:animEffect transition="in" filter="fade">
                                      <p:cBhvr>
                                        <p:cTn id="20" dur="500"/>
                                        <p:tgtEl>
                                          <p:spTgt spid="875"/>
                                        </p:tgtEl>
                                      </p:cBhvr>
                                    </p:animEffect>
                                  </p:childTnLst>
                                </p:cTn>
                              </p:par>
                              <p:par>
                                <p:cTn id="21" presetID="10" presetClass="entr" presetSubtype="0" fill="hold" grpId="0" nodeType="withEffect">
                                  <p:stCondLst>
                                    <p:cond delay="1500"/>
                                  </p:stCondLst>
                                  <p:childTnLst>
                                    <p:set>
                                      <p:cBhvr>
                                        <p:cTn id="22" dur="1" fill="hold">
                                          <p:stCondLst>
                                            <p:cond delay="0"/>
                                          </p:stCondLst>
                                        </p:cTn>
                                        <p:tgtEl>
                                          <p:spTgt spid="656"/>
                                        </p:tgtEl>
                                        <p:attrNameLst>
                                          <p:attrName>style.visibility</p:attrName>
                                        </p:attrNameLst>
                                      </p:cBhvr>
                                      <p:to>
                                        <p:strVal val="visible"/>
                                      </p:to>
                                    </p:set>
                                    <p:animEffect transition="in" filter="fade">
                                      <p:cBhvr>
                                        <p:cTn id="23" dur="500"/>
                                        <p:tgtEl>
                                          <p:spTgt spid="656"/>
                                        </p:tgtEl>
                                      </p:cBhvr>
                                    </p:animEffect>
                                  </p:childTnLst>
                                </p:cTn>
                              </p:par>
                              <p:par>
                                <p:cTn id="24" presetID="53" presetClass="entr" presetSubtype="16" fill="hold" nodeType="withEffect">
                                  <p:stCondLst>
                                    <p:cond delay="2000"/>
                                  </p:stCondLst>
                                  <p:childTnLst>
                                    <p:set>
                                      <p:cBhvr>
                                        <p:cTn id="25" dur="1" fill="hold">
                                          <p:stCondLst>
                                            <p:cond delay="0"/>
                                          </p:stCondLst>
                                        </p:cTn>
                                        <p:tgtEl>
                                          <p:spTgt spid="5"/>
                                        </p:tgtEl>
                                        <p:attrNameLst>
                                          <p:attrName>style.visibility</p:attrName>
                                        </p:attrNameLst>
                                      </p:cBhvr>
                                      <p:to>
                                        <p:strVal val="visible"/>
                                      </p:to>
                                    </p:set>
                                    <p:anim calcmode="lin" valueType="num">
                                      <p:cBhvr>
                                        <p:cTn id="26" dur="250" fill="hold"/>
                                        <p:tgtEl>
                                          <p:spTgt spid="5"/>
                                        </p:tgtEl>
                                        <p:attrNameLst>
                                          <p:attrName>ppt_w</p:attrName>
                                        </p:attrNameLst>
                                      </p:cBhvr>
                                      <p:tavLst>
                                        <p:tav tm="0">
                                          <p:val>
                                            <p:fltVal val="0"/>
                                          </p:val>
                                        </p:tav>
                                        <p:tav tm="100000">
                                          <p:val>
                                            <p:strVal val="#ppt_w"/>
                                          </p:val>
                                        </p:tav>
                                      </p:tavLst>
                                    </p:anim>
                                    <p:anim calcmode="lin" valueType="num">
                                      <p:cBhvr>
                                        <p:cTn id="27" dur="250" fill="hold"/>
                                        <p:tgtEl>
                                          <p:spTgt spid="5"/>
                                        </p:tgtEl>
                                        <p:attrNameLst>
                                          <p:attrName>ppt_h</p:attrName>
                                        </p:attrNameLst>
                                      </p:cBhvr>
                                      <p:tavLst>
                                        <p:tav tm="0">
                                          <p:val>
                                            <p:fltVal val="0"/>
                                          </p:val>
                                        </p:tav>
                                        <p:tav tm="100000">
                                          <p:val>
                                            <p:strVal val="#ppt_h"/>
                                          </p:val>
                                        </p:tav>
                                      </p:tavLst>
                                    </p:anim>
                                    <p:animEffect transition="in" filter="fade">
                                      <p:cBhvr>
                                        <p:cTn id="28" dur="250"/>
                                        <p:tgtEl>
                                          <p:spTgt spid="5"/>
                                        </p:tgtEl>
                                      </p:cBhvr>
                                    </p:animEffect>
                                  </p:childTnLst>
                                </p:cTn>
                              </p:par>
                              <p:par>
                                <p:cTn id="29" presetID="6" presetClass="emph" presetSubtype="0" autoRev="1" fill="hold" nodeType="withEffect">
                                  <p:stCondLst>
                                    <p:cond delay="2200"/>
                                  </p:stCondLst>
                                  <p:childTnLst>
                                    <p:animScale>
                                      <p:cBhvr>
                                        <p:cTn id="30" dur="100" fill="hold"/>
                                        <p:tgtEl>
                                          <p:spTgt spid="5"/>
                                        </p:tgtEl>
                                      </p:cBhvr>
                                      <p:by x="130000" y="130000"/>
                                    </p:animScale>
                                  </p:childTnLst>
                                </p:cTn>
                              </p:par>
                              <p:par>
                                <p:cTn id="31" presetID="53" presetClass="entr" presetSubtype="16" fill="hold" nodeType="withEffect">
                                  <p:stCondLst>
                                    <p:cond delay="2000"/>
                                  </p:stCondLst>
                                  <p:childTnLst>
                                    <p:set>
                                      <p:cBhvr>
                                        <p:cTn id="32" dur="1" fill="hold">
                                          <p:stCondLst>
                                            <p:cond delay="0"/>
                                          </p:stCondLst>
                                        </p:cTn>
                                        <p:tgtEl>
                                          <p:spTgt spid="7"/>
                                        </p:tgtEl>
                                        <p:attrNameLst>
                                          <p:attrName>style.visibility</p:attrName>
                                        </p:attrNameLst>
                                      </p:cBhvr>
                                      <p:to>
                                        <p:strVal val="visible"/>
                                      </p:to>
                                    </p:set>
                                    <p:anim calcmode="lin" valueType="num">
                                      <p:cBhvr>
                                        <p:cTn id="33" dur="250" fill="hold"/>
                                        <p:tgtEl>
                                          <p:spTgt spid="7"/>
                                        </p:tgtEl>
                                        <p:attrNameLst>
                                          <p:attrName>ppt_w</p:attrName>
                                        </p:attrNameLst>
                                      </p:cBhvr>
                                      <p:tavLst>
                                        <p:tav tm="0">
                                          <p:val>
                                            <p:fltVal val="0"/>
                                          </p:val>
                                        </p:tav>
                                        <p:tav tm="100000">
                                          <p:val>
                                            <p:strVal val="#ppt_w"/>
                                          </p:val>
                                        </p:tav>
                                      </p:tavLst>
                                    </p:anim>
                                    <p:anim calcmode="lin" valueType="num">
                                      <p:cBhvr>
                                        <p:cTn id="34" dur="250" fill="hold"/>
                                        <p:tgtEl>
                                          <p:spTgt spid="7"/>
                                        </p:tgtEl>
                                        <p:attrNameLst>
                                          <p:attrName>ppt_h</p:attrName>
                                        </p:attrNameLst>
                                      </p:cBhvr>
                                      <p:tavLst>
                                        <p:tav tm="0">
                                          <p:val>
                                            <p:fltVal val="0"/>
                                          </p:val>
                                        </p:tav>
                                        <p:tav tm="100000">
                                          <p:val>
                                            <p:strVal val="#ppt_h"/>
                                          </p:val>
                                        </p:tav>
                                      </p:tavLst>
                                    </p:anim>
                                    <p:animEffect transition="in" filter="fade">
                                      <p:cBhvr>
                                        <p:cTn id="35" dur="250"/>
                                        <p:tgtEl>
                                          <p:spTgt spid="7"/>
                                        </p:tgtEl>
                                      </p:cBhvr>
                                    </p:animEffect>
                                  </p:childTnLst>
                                </p:cTn>
                              </p:par>
                              <p:par>
                                <p:cTn id="36" presetID="6" presetClass="emph" presetSubtype="0" autoRev="1" fill="hold" nodeType="withEffect">
                                  <p:stCondLst>
                                    <p:cond delay="2200"/>
                                  </p:stCondLst>
                                  <p:childTnLst>
                                    <p:animScale>
                                      <p:cBhvr>
                                        <p:cTn id="37" dur="100" fill="hold"/>
                                        <p:tgtEl>
                                          <p:spTgt spid="7"/>
                                        </p:tgtEl>
                                      </p:cBhvr>
                                      <p:by x="130000" y="130000"/>
                                    </p:animScale>
                                  </p:childTnLst>
                                </p:cTn>
                              </p:par>
                              <p:par>
                                <p:cTn id="38" presetID="53" presetClass="entr" presetSubtype="16" fill="hold" nodeType="withEffect">
                                  <p:stCondLst>
                                    <p:cond delay="2000"/>
                                  </p:stCondLst>
                                  <p:childTnLst>
                                    <p:set>
                                      <p:cBhvr>
                                        <p:cTn id="39" dur="1" fill="hold">
                                          <p:stCondLst>
                                            <p:cond delay="0"/>
                                          </p:stCondLst>
                                        </p:cTn>
                                        <p:tgtEl>
                                          <p:spTgt spid="10"/>
                                        </p:tgtEl>
                                        <p:attrNameLst>
                                          <p:attrName>style.visibility</p:attrName>
                                        </p:attrNameLst>
                                      </p:cBhvr>
                                      <p:to>
                                        <p:strVal val="visible"/>
                                      </p:to>
                                    </p:set>
                                    <p:anim calcmode="lin" valueType="num">
                                      <p:cBhvr>
                                        <p:cTn id="40" dur="250" fill="hold"/>
                                        <p:tgtEl>
                                          <p:spTgt spid="10"/>
                                        </p:tgtEl>
                                        <p:attrNameLst>
                                          <p:attrName>ppt_w</p:attrName>
                                        </p:attrNameLst>
                                      </p:cBhvr>
                                      <p:tavLst>
                                        <p:tav tm="0">
                                          <p:val>
                                            <p:fltVal val="0"/>
                                          </p:val>
                                        </p:tav>
                                        <p:tav tm="100000">
                                          <p:val>
                                            <p:strVal val="#ppt_w"/>
                                          </p:val>
                                        </p:tav>
                                      </p:tavLst>
                                    </p:anim>
                                    <p:anim calcmode="lin" valueType="num">
                                      <p:cBhvr>
                                        <p:cTn id="41" dur="250" fill="hold"/>
                                        <p:tgtEl>
                                          <p:spTgt spid="10"/>
                                        </p:tgtEl>
                                        <p:attrNameLst>
                                          <p:attrName>ppt_h</p:attrName>
                                        </p:attrNameLst>
                                      </p:cBhvr>
                                      <p:tavLst>
                                        <p:tav tm="0">
                                          <p:val>
                                            <p:fltVal val="0"/>
                                          </p:val>
                                        </p:tav>
                                        <p:tav tm="100000">
                                          <p:val>
                                            <p:strVal val="#ppt_h"/>
                                          </p:val>
                                        </p:tav>
                                      </p:tavLst>
                                    </p:anim>
                                    <p:animEffect transition="in" filter="fade">
                                      <p:cBhvr>
                                        <p:cTn id="42" dur="250"/>
                                        <p:tgtEl>
                                          <p:spTgt spid="10"/>
                                        </p:tgtEl>
                                      </p:cBhvr>
                                    </p:animEffect>
                                  </p:childTnLst>
                                </p:cTn>
                              </p:par>
                              <p:par>
                                <p:cTn id="43" presetID="6" presetClass="emph" presetSubtype="0" autoRev="1" fill="hold" nodeType="withEffect">
                                  <p:stCondLst>
                                    <p:cond delay="2200"/>
                                  </p:stCondLst>
                                  <p:childTnLst>
                                    <p:animScale>
                                      <p:cBhvr>
                                        <p:cTn id="44" dur="100" fill="hold"/>
                                        <p:tgtEl>
                                          <p:spTgt spid="10"/>
                                        </p:tgtEl>
                                      </p:cBhvr>
                                      <p:by x="130000" y="130000"/>
                                    </p:animScale>
                                  </p:childTnLst>
                                </p:cTn>
                              </p:par>
                              <p:par>
                                <p:cTn id="45" presetID="22" presetClass="entr" presetSubtype="8" fill="hold" nodeType="withEffect">
                                  <p:stCondLst>
                                    <p:cond delay="2400"/>
                                  </p:stCondLst>
                                  <p:childTnLst>
                                    <p:set>
                                      <p:cBhvr>
                                        <p:cTn id="46" dur="1" fill="hold">
                                          <p:stCondLst>
                                            <p:cond delay="0"/>
                                          </p:stCondLst>
                                        </p:cTn>
                                        <p:tgtEl>
                                          <p:spTgt spid="873"/>
                                        </p:tgtEl>
                                        <p:attrNameLst>
                                          <p:attrName>style.visibility</p:attrName>
                                        </p:attrNameLst>
                                      </p:cBhvr>
                                      <p:to>
                                        <p:strVal val="visible"/>
                                      </p:to>
                                    </p:set>
                                    <p:animEffect transition="in" filter="wipe(left)">
                                      <p:cBhvr>
                                        <p:cTn id="47" dur="500"/>
                                        <p:tgtEl>
                                          <p:spTgt spid="873"/>
                                        </p:tgtEl>
                                      </p:cBhvr>
                                    </p:animEffect>
                                  </p:childTnLst>
                                </p:cTn>
                              </p:par>
                              <p:par>
                                <p:cTn id="48" presetID="22" presetClass="entr" presetSubtype="8" fill="hold" nodeType="withEffect">
                                  <p:stCondLst>
                                    <p:cond delay="2750"/>
                                  </p:stCondLst>
                                  <p:childTnLst>
                                    <p:set>
                                      <p:cBhvr>
                                        <p:cTn id="49" dur="1" fill="hold">
                                          <p:stCondLst>
                                            <p:cond delay="0"/>
                                          </p:stCondLst>
                                        </p:cTn>
                                        <p:tgtEl>
                                          <p:spTgt spid="14"/>
                                        </p:tgtEl>
                                        <p:attrNameLst>
                                          <p:attrName>style.visibility</p:attrName>
                                        </p:attrNameLst>
                                      </p:cBhvr>
                                      <p:to>
                                        <p:strVal val="visible"/>
                                      </p:to>
                                    </p:set>
                                    <p:animEffect transition="in" filter="wipe(left)">
                                      <p:cBhvr>
                                        <p:cTn id="50" dur="500"/>
                                        <p:tgtEl>
                                          <p:spTgt spid="14"/>
                                        </p:tgtEl>
                                      </p:cBhvr>
                                    </p:animEffect>
                                  </p:childTnLst>
                                </p:cTn>
                              </p:par>
                              <p:par>
                                <p:cTn id="51" presetID="10" presetClass="entr" presetSubtype="0" fill="hold" nodeType="withEffect">
                                  <p:stCondLst>
                                    <p:cond delay="325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500"/>
                                        <p:tgtEl>
                                          <p:spTgt spid="15"/>
                                        </p:tgtEl>
                                      </p:cBhvr>
                                    </p:animEffect>
                                  </p:childTnLst>
                                </p:cTn>
                              </p:par>
                              <p:par>
                                <p:cTn id="54" presetID="22" presetClass="entr" presetSubtype="8" fill="hold" grpId="0" nodeType="withEffect">
                                  <p:stCondLst>
                                    <p:cond delay="3250"/>
                                  </p:stCondLst>
                                  <p:childTnLst>
                                    <p:set>
                                      <p:cBhvr>
                                        <p:cTn id="55" dur="1" fill="hold">
                                          <p:stCondLst>
                                            <p:cond delay="0"/>
                                          </p:stCondLst>
                                        </p:cTn>
                                        <p:tgtEl>
                                          <p:spTgt spid="8"/>
                                        </p:tgtEl>
                                        <p:attrNameLst>
                                          <p:attrName>style.visibility</p:attrName>
                                        </p:attrNameLst>
                                      </p:cBhvr>
                                      <p:to>
                                        <p:strVal val="visible"/>
                                      </p:to>
                                    </p:set>
                                    <p:animEffect transition="in" filter="wipe(left)">
                                      <p:cBhvr>
                                        <p:cTn id="56" dur="500"/>
                                        <p:tgtEl>
                                          <p:spTgt spid="8"/>
                                        </p:tgtEl>
                                      </p:cBhvr>
                                    </p:animEffect>
                                  </p:childTnLst>
                                </p:cTn>
                              </p:par>
                            </p:childTnLst>
                          </p:cTn>
                        </p:par>
                        <p:par>
                          <p:cTn id="57" fill="hold">
                            <p:stCondLst>
                              <p:cond delay="3750"/>
                            </p:stCondLst>
                            <p:childTnLst>
                              <p:par>
                                <p:cTn id="58" presetID="53" presetClass="entr" presetSubtype="16" fill="hold" nodeType="afterEffect">
                                  <p:stCondLst>
                                    <p:cond delay="0"/>
                                  </p:stCondLst>
                                  <p:childTnLst>
                                    <p:set>
                                      <p:cBhvr>
                                        <p:cTn id="59" dur="1" fill="hold">
                                          <p:stCondLst>
                                            <p:cond delay="0"/>
                                          </p:stCondLst>
                                        </p:cTn>
                                        <p:tgtEl>
                                          <p:spTgt spid="24"/>
                                        </p:tgtEl>
                                        <p:attrNameLst>
                                          <p:attrName>style.visibility</p:attrName>
                                        </p:attrNameLst>
                                      </p:cBhvr>
                                      <p:to>
                                        <p:strVal val="visible"/>
                                      </p:to>
                                    </p:set>
                                    <p:anim calcmode="lin" valueType="num">
                                      <p:cBhvr>
                                        <p:cTn id="60" dur="500" fill="hold"/>
                                        <p:tgtEl>
                                          <p:spTgt spid="24"/>
                                        </p:tgtEl>
                                        <p:attrNameLst>
                                          <p:attrName>ppt_w</p:attrName>
                                        </p:attrNameLst>
                                      </p:cBhvr>
                                      <p:tavLst>
                                        <p:tav tm="0">
                                          <p:val>
                                            <p:fltVal val="0"/>
                                          </p:val>
                                        </p:tav>
                                        <p:tav tm="100000">
                                          <p:val>
                                            <p:strVal val="#ppt_w"/>
                                          </p:val>
                                        </p:tav>
                                      </p:tavLst>
                                    </p:anim>
                                    <p:anim calcmode="lin" valueType="num">
                                      <p:cBhvr>
                                        <p:cTn id="61" dur="500" fill="hold"/>
                                        <p:tgtEl>
                                          <p:spTgt spid="24"/>
                                        </p:tgtEl>
                                        <p:attrNameLst>
                                          <p:attrName>ppt_h</p:attrName>
                                        </p:attrNameLst>
                                      </p:cBhvr>
                                      <p:tavLst>
                                        <p:tav tm="0">
                                          <p:val>
                                            <p:fltVal val="0"/>
                                          </p:val>
                                        </p:tav>
                                        <p:tav tm="100000">
                                          <p:val>
                                            <p:strVal val="#ppt_h"/>
                                          </p:val>
                                        </p:tav>
                                      </p:tavLst>
                                    </p:anim>
                                    <p:animEffect transition="in" filter="fade">
                                      <p:cBhvr>
                                        <p:cTn id="62" dur="500"/>
                                        <p:tgtEl>
                                          <p:spTgt spid="24"/>
                                        </p:tgtEl>
                                      </p:cBhvr>
                                    </p:animEffect>
                                  </p:childTnLst>
                                </p:cTn>
                              </p:par>
                              <p:par>
                                <p:cTn id="63" presetID="53" presetClass="entr" presetSubtype="16" fill="hold" nodeType="withEffect">
                                  <p:stCondLst>
                                    <p:cond delay="0"/>
                                  </p:stCondLst>
                                  <p:childTnLst>
                                    <p:set>
                                      <p:cBhvr>
                                        <p:cTn id="64" dur="1" fill="hold">
                                          <p:stCondLst>
                                            <p:cond delay="0"/>
                                          </p:stCondLst>
                                        </p:cTn>
                                        <p:tgtEl>
                                          <p:spTgt spid="25"/>
                                        </p:tgtEl>
                                        <p:attrNameLst>
                                          <p:attrName>style.visibility</p:attrName>
                                        </p:attrNameLst>
                                      </p:cBhvr>
                                      <p:to>
                                        <p:strVal val="visible"/>
                                      </p:to>
                                    </p:set>
                                    <p:anim calcmode="lin" valueType="num">
                                      <p:cBhvr>
                                        <p:cTn id="65" dur="500" fill="hold"/>
                                        <p:tgtEl>
                                          <p:spTgt spid="25"/>
                                        </p:tgtEl>
                                        <p:attrNameLst>
                                          <p:attrName>ppt_w</p:attrName>
                                        </p:attrNameLst>
                                      </p:cBhvr>
                                      <p:tavLst>
                                        <p:tav tm="0">
                                          <p:val>
                                            <p:fltVal val="0"/>
                                          </p:val>
                                        </p:tav>
                                        <p:tav tm="100000">
                                          <p:val>
                                            <p:strVal val="#ppt_w"/>
                                          </p:val>
                                        </p:tav>
                                      </p:tavLst>
                                    </p:anim>
                                    <p:anim calcmode="lin" valueType="num">
                                      <p:cBhvr>
                                        <p:cTn id="66" dur="500" fill="hold"/>
                                        <p:tgtEl>
                                          <p:spTgt spid="25"/>
                                        </p:tgtEl>
                                        <p:attrNameLst>
                                          <p:attrName>ppt_h</p:attrName>
                                        </p:attrNameLst>
                                      </p:cBhvr>
                                      <p:tavLst>
                                        <p:tav tm="0">
                                          <p:val>
                                            <p:fltVal val="0"/>
                                          </p:val>
                                        </p:tav>
                                        <p:tav tm="100000">
                                          <p:val>
                                            <p:strVal val="#ppt_h"/>
                                          </p:val>
                                        </p:tav>
                                      </p:tavLst>
                                    </p:anim>
                                    <p:animEffect transition="in" filter="fade">
                                      <p:cBhvr>
                                        <p:cTn id="67" dur="500"/>
                                        <p:tgtEl>
                                          <p:spTgt spid="25"/>
                                        </p:tgtEl>
                                      </p:cBhvr>
                                    </p:animEffect>
                                  </p:childTnLst>
                                </p:cTn>
                              </p:par>
                              <p:par>
                                <p:cTn id="68" presetID="53" presetClass="entr" presetSubtype="16" fill="hold" nodeType="withEffect">
                                  <p:stCondLst>
                                    <p:cond delay="0"/>
                                  </p:stCondLst>
                                  <p:childTnLst>
                                    <p:set>
                                      <p:cBhvr>
                                        <p:cTn id="69" dur="1" fill="hold">
                                          <p:stCondLst>
                                            <p:cond delay="0"/>
                                          </p:stCondLst>
                                        </p:cTn>
                                        <p:tgtEl>
                                          <p:spTgt spid="28"/>
                                        </p:tgtEl>
                                        <p:attrNameLst>
                                          <p:attrName>style.visibility</p:attrName>
                                        </p:attrNameLst>
                                      </p:cBhvr>
                                      <p:to>
                                        <p:strVal val="visible"/>
                                      </p:to>
                                    </p:set>
                                    <p:anim calcmode="lin" valueType="num">
                                      <p:cBhvr>
                                        <p:cTn id="70" dur="500" fill="hold"/>
                                        <p:tgtEl>
                                          <p:spTgt spid="28"/>
                                        </p:tgtEl>
                                        <p:attrNameLst>
                                          <p:attrName>ppt_w</p:attrName>
                                        </p:attrNameLst>
                                      </p:cBhvr>
                                      <p:tavLst>
                                        <p:tav tm="0">
                                          <p:val>
                                            <p:fltVal val="0"/>
                                          </p:val>
                                        </p:tav>
                                        <p:tav tm="100000">
                                          <p:val>
                                            <p:strVal val="#ppt_w"/>
                                          </p:val>
                                        </p:tav>
                                      </p:tavLst>
                                    </p:anim>
                                    <p:anim calcmode="lin" valueType="num">
                                      <p:cBhvr>
                                        <p:cTn id="71" dur="500" fill="hold"/>
                                        <p:tgtEl>
                                          <p:spTgt spid="28"/>
                                        </p:tgtEl>
                                        <p:attrNameLst>
                                          <p:attrName>ppt_h</p:attrName>
                                        </p:attrNameLst>
                                      </p:cBhvr>
                                      <p:tavLst>
                                        <p:tav tm="0">
                                          <p:val>
                                            <p:fltVal val="0"/>
                                          </p:val>
                                        </p:tav>
                                        <p:tav tm="100000">
                                          <p:val>
                                            <p:strVal val="#ppt_h"/>
                                          </p:val>
                                        </p:tav>
                                      </p:tavLst>
                                    </p:anim>
                                    <p:animEffect transition="in" filter="fade">
                                      <p:cBhvr>
                                        <p:cTn id="72" dur="500"/>
                                        <p:tgtEl>
                                          <p:spTgt spid="28"/>
                                        </p:tgtEl>
                                      </p:cBhvr>
                                    </p:animEffect>
                                  </p:childTnLst>
                                </p:cTn>
                              </p:par>
                              <p:par>
                                <p:cTn id="73" presetID="53" presetClass="entr" presetSubtype="16" fill="hold" nodeType="withEffect">
                                  <p:stCondLst>
                                    <p:cond delay="0"/>
                                  </p:stCondLst>
                                  <p:childTnLst>
                                    <p:set>
                                      <p:cBhvr>
                                        <p:cTn id="74" dur="1" fill="hold">
                                          <p:stCondLst>
                                            <p:cond delay="0"/>
                                          </p:stCondLst>
                                        </p:cTn>
                                        <p:tgtEl>
                                          <p:spTgt spid="29"/>
                                        </p:tgtEl>
                                        <p:attrNameLst>
                                          <p:attrName>style.visibility</p:attrName>
                                        </p:attrNameLst>
                                      </p:cBhvr>
                                      <p:to>
                                        <p:strVal val="visible"/>
                                      </p:to>
                                    </p:set>
                                    <p:anim calcmode="lin" valueType="num">
                                      <p:cBhvr>
                                        <p:cTn id="75" dur="500" fill="hold"/>
                                        <p:tgtEl>
                                          <p:spTgt spid="29"/>
                                        </p:tgtEl>
                                        <p:attrNameLst>
                                          <p:attrName>ppt_w</p:attrName>
                                        </p:attrNameLst>
                                      </p:cBhvr>
                                      <p:tavLst>
                                        <p:tav tm="0">
                                          <p:val>
                                            <p:fltVal val="0"/>
                                          </p:val>
                                        </p:tav>
                                        <p:tav tm="100000">
                                          <p:val>
                                            <p:strVal val="#ppt_w"/>
                                          </p:val>
                                        </p:tav>
                                      </p:tavLst>
                                    </p:anim>
                                    <p:anim calcmode="lin" valueType="num">
                                      <p:cBhvr>
                                        <p:cTn id="76" dur="500" fill="hold"/>
                                        <p:tgtEl>
                                          <p:spTgt spid="29"/>
                                        </p:tgtEl>
                                        <p:attrNameLst>
                                          <p:attrName>ppt_h</p:attrName>
                                        </p:attrNameLst>
                                      </p:cBhvr>
                                      <p:tavLst>
                                        <p:tav tm="0">
                                          <p:val>
                                            <p:fltVal val="0"/>
                                          </p:val>
                                        </p:tav>
                                        <p:tav tm="100000">
                                          <p:val>
                                            <p:strVal val="#ppt_h"/>
                                          </p:val>
                                        </p:tav>
                                      </p:tavLst>
                                    </p:anim>
                                    <p:animEffect transition="in" filter="fade">
                                      <p:cBhvr>
                                        <p:cTn id="77" dur="500"/>
                                        <p:tgtEl>
                                          <p:spTgt spid="29"/>
                                        </p:tgtEl>
                                      </p:cBhvr>
                                    </p:animEffect>
                                  </p:childTnLst>
                                </p:cTn>
                              </p:par>
                              <p:par>
                                <p:cTn id="78" presetID="53" presetClass="entr" presetSubtype="16" fill="hold" nodeType="withEffect">
                                  <p:stCondLst>
                                    <p:cond delay="0"/>
                                  </p:stCondLst>
                                  <p:childTnLst>
                                    <p:set>
                                      <p:cBhvr>
                                        <p:cTn id="79" dur="1" fill="hold">
                                          <p:stCondLst>
                                            <p:cond delay="0"/>
                                          </p:stCondLst>
                                        </p:cTn>
                                        <p:tgtEl>
                                          <p:spTgt spid="30"/>
                                        </p:tgtEl>
                                        <p:attrNameLst>
                                          <p:attrName>style.visibility</p:attrName>
                                        </p:attrNameLst>
                                      </p:cBhvr>
                                      <p:to>
                                        <p:strVal val="visible"/>
                                      </p:to>
                                    </p:set>
                                    <p:anim calcmode="lin" valueType="num">
                                      <p:cBhvr>
                                        <p:cTn id="80" dur="500" fill="hold"/>
                                        <p:tgtEl>
                                          <p:spTgt spid="30"/>
                                        </p:tgtEl>
                                        <p:attrNameLst>
                                          <p:attrName>ppt_w</p:attrName>
                                        </p:attrNameLst>
                                      </p:cBhvr>
                                      <p:tavLst>
                                        <p:tav tm="0">
                                          <p:val>
                                            <p:fltVal val="0"/>
                                          </p:val>
                                        </p:tav>
                                        <p:tav tm="100000">
                                          <p:val>
                                            <p:strVal val="#ppt_w"/>
                                          </p:val>
                                        </p:tav>
                                      </p:tavLst>
                                    </p:anim>
                                    <p:anim calcmode="lin" valueType="num">
                                      <p:cBhvr>
                                        <p:cTn id="81" dur="500" fill="hold"/>
                                        <p:tgtEl>
                                          <p:spTgt spid="30"/>
                                        </p:tgtEl>
                                        <p:attrNameLst>
                                          <p:attrName>ppt_h</p:attrName>
                                        </p:attrNameLst>
                                      </p:cBhvr>
                                      <p:tavLst>
                                        <p:tav tm="0">
                                          <p:val>
                                            <p:fltVal val="0"/>
                                          </p:val>
                                        </p:tav>
                                        <p:tav tm="100000">
                                          <p:val>
                                            <p:strVal val="#ppt_h"/>
                                          </p:val>
                                        </p:tav>
                                      </p:tavLst>
                                    </p:anim>
                                    <p:animEffect transition="in" filter="fade">
                                      <p:cBhvr>
                                        <p:cTn id="82" dur="500"/>
                                        <p:tgtEl>
                                          <p:spTgt spid="30"/>
                                        </p:tgtEl>
                                      </p:cBhvr>
                                    </p:animEffect>
                                  </p:childTnLst>
                                </p:cTn>
                              </p:par>
                            </p:childTnLst>
                          </p:cTn>
                        </p:par>
                        <p:par>
                          <p:cTn id="83" fill="hold">
                            <p:stCondLst>
                              <p:cond delay="4250"/>
                            </p:stCondLst>
                            <p:childTnLst>
                              <p:par>
                                <p:cTn id="84" presetID="22" presetClass="entr" presetSubtype="2" fill="hold" nodeType="afterEffect">
                                  <p:stCondLst>
                                    <p:cond delay="500"/>
                                  </p:stCondLst>
                                  <p:childTnLst>
                                    <p:set>
                                      <p:cBhvr>
                                        <p:cTn id="85" dur="1" fill="hold">
                                          <p:stCondLst>
                                            <p:cond delay="0"/>
                                          </p:stCondLst>
                                        </p:cTn>
                                        <p:tgtEl>
                                          <p:spTgt spid="13"/>
                                        </p:tgtEl>
                                        <p:attrNameLst>
                                          <p:attrName>style.visibility</p:attrName>
                                        </p:attrNameLst>
                                      </p:cBhvr>
                                      <p:to>
                                        <p:strVal val="visible"/>
                                      </p:to>
                                    </p:set>
                                    <p:animEffect transition="in" filter="wipe(right)">
                                      <p:cBhvr>
                                        <p:cTn id="86" dur="500"/>
                                        <p:tgtEl>
                                          <p:spTgt spid="13"/>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xit" presetSubtype="0" fill="hold" grpId="1" nodeType="clickEffect">
                                  <p:stCondLst>
                                    <p:cond delay="0"/>
                                  </p:stCondLst>
                                  <p:childTnLst>
                                    <p:animEffect transition="out" filter="fade">
                                      <p:cBhvr>
                                        <p:cTn id="90" dur="500"/>
                                        <p:tgtEl>
                                          <p:spTgt spid="8"/>
                                        </p:tgtEl>
                                      </p:cBhvr>
                                    </p:animEffect>
                                    <p:set>
                                      <p:cBhvr>
                                        <p:cTn id="91" dur="1" fill="hold">
                                          <p:stCondLst>
                                            <p:cond delay="499"/>
                                          </p:stCondLst>
                                        </p:cTn>
                                        <p:tgtEl>
                                          <p:spTgt spid="8"/>
                                        </p:tgtEl>
                                        <p:attrNameLst>
                                          <p:attrName>style.visibility</p:attrName>
                                        </p:attrNameLst>
                                      </p:cBhvr>
                                      <p:to>
                                        <p:strVal val="hidden"/>
                                      </p:to>
                                    </p:set>
                                  </p:childTnLst>
                                </p:cTn>
                              </p:par>
                              <p:par>
                                <p:cTn id="92" presetID="22" presetClass="entr" presetSubtype="8" fill="hold" grpId="0" nodeType="withEffect">
                                  <p:stCondLst>
                                    <p:cond delay="0"/>
                                  </p:stCondLst>
                                  <p:childTnLst>
                                    <p:set>
                                      <p:cBhvr>
                                        <p:cTn id="93" dur="1" fill="hold">
                                          <p:stCondLst>
                                            <p:cond delay="0"/>
                                          </p:stCondLst>
                                        </p:cTn>
                                        <p:tgtEl>
                                          <p:spTgt spid="645"/>
                                        </p:tgtEl>
                                        <p:attrNameLst>
                                          <p:attrName>style.visibility</p:attrName>
                                        </p:attrNameLst>
                                      </p:cBhvr>
                                      <p:to>
                                        <p:strVal val="visible"/>
                                      </p:to>
                                    </p:set>
                                    <p:animEffect transition="in" filter="wipe(left)">
                                      <p:cBhvr>
                                        <p:cTn id="94" dur="500"/>
                                        <p:tgtEl>
                                          <p:spTgt spid="645"/>
                                        </p:tgtEl>
                                      </p:cBhvr>
                                    </p:animEffect>
                                  </p:childTnLst>
                                </p:cTn>
                              </p:par>
                              <p:par>
                                <p:cTn id="95" presetID="9" presetClass="emph" presetSubtype="0" nodeType="withEffect">
                                  <p:stCondLst>
                                    <p:cond delay="0"/>
                                  </p:stCondLst>
                                  <p:childTnLst>
                                    <p:set>
                                      <p:cBhvr rctx="PPT">
                                        <p:cTn id="96" dur="indefinite"/>
                                        <p:tgtEl>
                                          <p:spTgt spid="24"/>
                                        </p:tgtEl>
                                        <p:attrNameLst>
                                          <p:attrName>style.opacity</p:attrName>
                                        </p:attrNameLst>
                                      </p:cBhvr>
                                      <p:to>
                                        <p:strVal val="0.5"/>
                                      </p:to>
                                    </p:set>
                                    <p:animEffect filter="image" prLst="opacity: 0.5">
                                      <p:cBhvr rctx="IE">
                                        <p:cTn id="97" dur="indefinite"/>
                                        <p:tgtEl>
                                          <p:spTgt spid="24"/>
                                        </p:tgtEl>
                                      </p:cBhvr>
                                    </p:animEffect>
                                  </p:childTnLst>
                                </p:cTn>
                              </p:par>
                              <p:par>
                                <p:cTn id="98" presetID="9" presetClass="emph" presetSubtype="0" nodeType="withEffect">
                                  <p:stCondLst>
                                    <p:cond delay="0"/>
                                  </p:stCondLst>
                                  <p:childTnLst>
                                    <p:set>
                                      <p:cBhvr rctx="PPT">
                                        <p:cTn id="99" dur="indefinite"/>
                                        <p:tgtEl>
                                          <p:spTgt spid="25"/>
                                        </p:tgtEl>
                                        <p:attrNameLst>
                                          <p:attrName>style.opacity</p:attrName>
                                        </p:attrNameLst>
                                      </p:cBhvr>
                                      <p:to>
                                        <p:strVal val="0.5"/>
                                      </p:to>
                                    </p:set>
                                    <p:animEffect filter="image" prLst="opacity: 0.5">
                                      <p:cBhvr rctx="IE">
                                        <p:cTn id="100" dur="indefinite"/>
                                        <p:tgtEl>
                                          <p:spTgt spid="25"/>
                                        </p:tgtEl>
                                      </p:cBhvr>
                                    </p:animEffect>
                                  </p:childTnLst>
                                </p:cTn>
                              </p:par>
                              <p:par>
                                <p:cTn id="101" presetID="9" presetClass="emph" presetSubtype="0" nodeType="withEffect">
                                  <p:stCondLst>
                                    <p:cond delay="0"/>
                                  </p:stCondLst>
                                  <p:childTnLst>
                                    <p:set>
                                      <p:cBhvr rctx="PPT">
                                        <p:cTn id="102" dur="indefinite"/>
                                        <p:tgtEl>
                                          <p:spTgt spid="28"/>
                                        </p:tgtEl>
                                        <p:attrNameLst>
                                          <p:attrName>style.opacity</p:attrName>
                                        </p:attrNameLst>
                                      </p:cBhvr>
                                      <p:to>
                                        <p:strVal val="0.5"/>
                                      </p:to>
                                    </p:set>
                                    <p:animEffect filter="image" prLst="opacity: 0.5">
                                      <p:cBhvr rctx="IE">
                                        <p:cTn id="103" dur="indefinite"/>
                                        <p:tgtEl>
                                          <p:spTgt spid="28"/>
                                        </p:tgtEl>
                                      </p:cBhvr>
                                    </p:animEffect>
                                  </p:childTnLst>
                                </p:cTn>
                              </p:par>
                              <p:par>
                                <p:cTn id="104" presetID="9" presetClass="emph" presetSubtype="0" nodeType="withEffect">
                                  <p:stCondLst>
                                    <p:cond delay="0"/>
                                  </p:stCondLst>
                                  <p:childTnLst>
                                    <p:set>
                                      <p:cBhvr rctx="PPT">
                                        <p:cTn id="105" dur="indefinite"/>
                                        <p:tgtEl>
                                          <p:spTgt spid="29"/>
                                        </p:tgtEl>
                                        <p:attrNameLst>
                                          <p:attrName>style.opacity</p:attrName>
                                        </p:attrNameLst>
                                      </p:cBhvr>
                                      <p:to>
                                        <p:strVal val="0.5"/>
                                      </p:to>
                                    </p:set>
                                    <p:animEffect filter="image" prLst="opacity: 0.5">
                                      <p:cBhvr rctx="IE">
                                        <p:cTn id="106" dur="indefinite"/>
                                        <p:tgtEl>
                                          <p:spTgt spid="29"/>
                                        </p:tgtEl>
                                      </p:cBhvr>
                                    </p:animEffect>
                                  </p:childTnLst>
                                </p:cTn>
                              </p:par>
                              <p:par>
                                <p:cTn id="107" presetID="53" presetClass="entr" presetSubtype="16" fill="hold" nodeType="withEffect">
                                  <p:stCondLst>
                                    <p:cond delay="0"/>
                                  </p:stCondLst>
                                  <p:childTnLst>
                                    <p:set>
                                      <p:cBhvr>
                                        <p:cTn id="108" dur="1" fill="hold">
                                          <p:stCondLst>
                                            <p:cond delay="0"/>
                                          </p:stCondLst>
                                        </p:cTn>
                                        <p:tgtEl>
                                          <p:spTgt spid="31"/>
                                        </p:tgtEl>
                                        <p:attrNameLst>
                                          <p:attrName>style.visibility</p:attrName>
                                        </p:attrNameLst>
                                      </p:cBhvr>
                                      <p:to>
                                        <p:strVal val="visible"/>
                                      </p:to>
                                    </p:set>
                                    <p:anim calcmode="lin" valueType="num">
                                      <p:cBhvr>
                                        <p:cTn id="109" dur="500" fill="hold"/>
                                        <p:tgtEl>
                                          <p:spTgt spid="31"/>
                                        </p:tgtEl>
                                        <p:attrNameLst>
                                          <p:attrName>ppt_w</p:attrName>
                                        </p:attrNameLst>
                                      </p:cBhvr>
                                      <p:tavLst>
                                        <p:tav tm="0">
                                          <p:val>
                                            <p:fltVal val="0"/>
                                          </p:val>
                                        </p:tav>
                                        <p:tav tm="100000">
                                          <p:val>
                                            <p:strVal val="#ppt_w"/>
                                          </p:val>
                                        </p:tav>
                                      </p:tavLst>
                                    </p:anim>
                                    <p:anim calcmode="lin" valueType="num">
                                      <p:cBhvr>
                                        <p:cTn id="110" dur="500" fill="hold"/>
                                        <p:tgtEl>
                                          <p:spTgt spid="31"/>
                                        </p:tgtEl>
                                        <p:attrNameLst>
                                          <p:attrName>ppt_h</p:attrName>
                                        </p:attrNameLst>
                                      </p:cBhvr>
                                      <p:tavLst>
                                        <p:tav tm="0">
                                          <p:val>
                                            <p:fltVal val="0"/>
                                          </p:val>
                                        </p:tav>
                                        <p:tav tm="100000">
                                          <p:val>
                                            <p:strVal val="#ppt_h"/>
                                          </p:val>
                                        </p:tav>
                                      </p:tavLst>
                                    </p:anim>
                                    <p:animEffect transition="in" filter="fade">
                                      <p:cBhvr>
                                        <p:cTn id="111" dur="500"/>
                                        <p:tgtEl>
                                          <p:spTgt spid="31"/>
                                        </p:tgtEl>
                                      </p:cBhvr>
                                    </p:animEffect>
                                  </p:childTnLst>
                                </p:cTn>
                              </p:par>
                              <p:par>
                                <p:cTn id="112" presetID="22" presetClass="exit" presetSubtype="2" fill="hold" nodeType="withEffect">
                                  <p:stCondLst>
                                    <p:cond delay="0"/>
                                  </p:stCondLst>
                                  <p:childTnLst>
                                    <p:animEffect transition="out" filter="wipe(right)">
                                      <p:cBhvr>
                                        <p:cTn id="113" dur="500"/>
                                        <p:tgtEl>
                                          <p:spTgt spid="13"/>
                                        </p:tgtEl>
                                      </p:cBhvr>
                                    </p:animEffect>
                                    <p:set>
                                      <p:cBhvr>
                                        <p:cTn id="114" dur="1" fill="hold">
                                          <p:stCondLst>
                                            <p:cond delay="499"/>
                                          </p:stCondLst>
                                        </p:cTn>
                                        <p:tgtEl>
                                          <p:spTgt spid="13"/>
                                        </p:tgtEl>
                                        <p:attrNameLst>
                                          <p:attrName>style.visibility</p:attrName>
                                        </p:attrNameLst>
                                      </p:cBhvr>
                                      <p:to>
                                        <p:strVal val="hidden"/>
                                      </p:to>
                                    </p:set>
                                  </p:childTnLst>
                                </p:cTn>
                              </p:par>
                              <p:par>
                                <p:cTn id="115" presetID="22" presetClass="entr" presetSubtype="2" fill="hold" nodeType="withEffect">
                                  <p:stCondLst>
                                    <p:cond delay="0"/>
                                  </p:stCondLst>
                                  <p:childTnLst>
                                    <p:set>
                                      <p:cBhvr>
                                        <p:cTn id="116" dur="1" fill="hold">
                                          <p:stCondLst>
                                            <p:cond delay="0"/>
                                          </p:stCondLst>
                                        </p:cTn>
                                        <p:tgtEl>
                                          <p:spTgt spid="39"/>
                                        </p:tgtEl>
                                        <p:attrNameLst>
                                          <p:attrName>style.visibility</p:attrName>
                                        </p:attrNameLst>
                                      </p:cBhvr>
                                      <p:to>
                                        <p:strVal val="visible"/>
                                      </p:to>
                                    </p:set>
                                    <p:animEffect transition="in" filter="wipe(right)">
                                      <p:cBhvr>
                                        <p:cTn id="11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8" grpId="0"/>
      <p:bldP spid="874" grpId="0" animBg="1"/>
      <p:bldP spid="875" grpId="0"/>
      <p:bldP spid="656" grpId="0"/>
      <p:bldP spid="8" grpId="0"/>
      <p:bldP spid="8" grpId="1"/>
      <p:bldP spid="6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38"/>
          <p:cNvGrpSpPr/>
          <p:nvPr/>
        </p:nvGrpSpPr>
        <p:grpSpPr>
          <a:xfrm>
            <a:off x="0" y="977900"/>
            <a:ext cx="9144000" cy="5550276"/>
            <a:chOff x="0" y="977900"/>
            <a:chExt cx="9144000" cy="5550276"/>
          </a:xfrm>
        </p:grpSpPr>
        <p:sp>
          <p:nvSpPr>
            <p:cNvPr id="340" name="Rectangle 339"/>
            <p:cNvSpPr/>
            <p:nvPr/>
          </p:nvSpPr>
          <p:spPr>
            <a:xfrm>
              <a:off x="0" y="977900"/>
              <a:ext cx="9144000" cy="5550276"/>
            </a:xfrm>
            <a:prstGeom prst="rect">
              <a:avLst/>
            </a:prstGeom>
            <a:gradFill>
              <a:gsLst>
                <a:gs pos="28000">
                  <a:srgbClr val="EEF0F2"/>
                </a:gs>
                <a:gs pos="77000">
                  <a:srgbClr val="BFC4CB"/>
                </a:gs>
              </a:gsLst>
              <a:lin ang="36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41" name="Oval 340"/>
            <p:cNvSpPr/>
            <p:nvPr/>
          </p:nvSpPr>
          <p:spPr>
            <a:xfrm>
              <a:off x="0" y="1494971"/>
              <a:ext cx="9143999" cy="4760686"/>
            </a:xfrm>
            <a:prstGeom prst="ellipse">
              <a:avLst/>
            </a:prstGeom>
            <a:gradFill flip="none" rotWithShape="1">
              <a:gsLst>
                <a:gs pos="0">
                  <a:schemeClr val="bg1"/>
                </a:gs>
                <a:gs pos="99167">
                  <a:schemeClr val="accent3">
                    <a:lumMod val="50000"/>
                    <a:alpha val="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sp>
        <p:nvSpPr>
          <p:cNvPr id="11" name="Rectangle 10"/>
          <p:cNvSpPr/>
          <p:nvPr/>
        </p:nvSpPr>
        <p:spPr>
          <a:xfrm>
            <a:off x="5791199" y="1200232"/>
            <a:ext cx="3162301" cy="5386014"/>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18" name="TextBox 217"/>
          <p:cNvSpPr txBox="1"/>
          <p:nvPr/>
        </p:nvSpPr>
        <p:spPr>
          <a:xfrm>
            <a:off x="365965" y="1783483"/>
            <a:ext cx="1501373" cy="369332"/>
          </a:xfrm>
          <a:prstGeom prst="rect">
            <a:avLst/>
          </a:prstGeom>
          <a:noFill/>
        </p:spPr>
        <p:txBody>
          <a:bodyPr wrap="none" rtlCol="0">
            <a:spAutoFit/>
          </a:bodyPr>
          <a:lstStyle/>
          <a:p>
            <a:pPr algn="ctr"/>
            <a:r>
              <a:rPr lang="en-US" dirty="0">
                <a:solidFill>
                  <a:srgbClr val="5B6371"/>
                </a:solidFill>
              </a:rPr>
              <a:t>CUSTOMER</a:t>
            </a:r>
          </a:p>
        </p:txBody>
      </p:sp>
      <p:cxnSp>
        <p:nvCxnSpPr>
          <p:cNvPr id="872" name="Straight Connector 871"/>
          <p:cNvCxnSpPr>
            <a:endCxn id="874" idx="1"/>
          </p:cNvCxnSpPr>
          <p:nvPr/>
        </p:nvCxnSpPr>
        <p:spPr>
          <a:xfrm>
            <a:off x="2298700" y="4703763"/>
            <a:ext cx="575244" cy="0"/>
          </a:xfrm>
          <a:prstGeom prst="line">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cxnSp>
      <p:cxnSp>
        <p:nvCxnSpPr>
          <p:cNvPr id="873" name="Straight Connector 87"/>
          <p:cNvCxnSpPr>
            <a:stCxn id="874" idx="3"/>
          </p:cNvCxnSpPr>
          <p:nvPr/>
        </p:nvCxnSpPr>
        <p:spPr>
          <a:xfrm>
            <a:off x="4870524" y="4703763"/>
            <a:ext cx="752410" cy="0"/>
          </a:xfrm>
          <a:prstGeom prst="straightConnector1">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cxnSp>
      <p:sp>
        <p:nvSpPr>
          <p:cNvPr id="874" name="Rounded Rectangle 873"/>
          <p:cNvSpPr/>
          <p:nvPr/>
        </p:nvSpPr>
        <p:spPr>
          <a:xfrm>
            <a:off x="2873944" y="4324125"/>
            <a:ext cx="1996580" cy="759276"/>
          </a:xfrm>
          <a:prstGeom prst="roundRect">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5" name="TextBox 874"/>
          <p:cNvSpPr txBox="1"/>
          <p:nvPr/>
        </p:nvSpPr>
        <p:spPr>
          <a:xfrm>
            <a:off x="3406933" y="3958052"/>
            <a:ext cx="886269" cy="338554"/>
          </a:xfrm>
          <a:prstGeom prst="rect">
            <a:avLst/>
          </a:prstGeom>
          <a:noFill/>
        </p:spPr>
        <p:txBody>
          <a:bodyPr wrap="none" rtlCol="0">
            <a:spAutoFit/>
          </a:bodyPr>
          <a:lstStyle/>
          <a:p>
            <a:pPr algn="ctr"/>
            <a:r>
              <a:rPr lang="en-US" sz="1600" dirty="0" smtClean="0">
                <a:solidFill>
                  <a:srgbClr val="505764"/>
                </a:solidFill>
              </a:rPr>
              <a:t>STEP 1</a:t>
            </a:r>
            <a:endParaRPr lang="en-US" sz="1600" dirty="0">
              <a:solidFill>
                <a:srgbClr val="505764"/>
              </a:solidFill>
            </a:endParaRPr>
          </a:p>
        </p:txBody>
      </p:sp>
      <p:grpSp>
        <p:nvGrpSpPr>
          <p:cNvPr id="5" name="Group 882"/>
          <p:cNvGrpSpPr/>
          <p:nvPr/>
        </p:nvGrpSpPr>
        <p:grpSpPr>
          <a:xfrm>
            <a:off x="2971238" y="4432910"/>
            <a:ext cx="512228" cy="519552"/>
            <a:chOff x="-3732057" y="3610781"/>
            <a:chExt cx="512228" cy="519552"/>
          </a:xfrm>
        </p:grpSpPr>
        <p:sp>
          <p:nvSpPr>
            <p:cNvPr id="884" name="Rectangle 883"/>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5" name="Rectangle 884"/>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885"/>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887"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pic>
        <p:nvPicPr>
          <p:cNvPr id="217" name="Picture 89"/>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45546" y="2168764"/>
            <a:ext cx="2928659" cy="4361676"/>
          </a:xfrm>
          <a:prstGeom prst="rect">
            <a:avLst/>
          </a:prstGeom>
          <a:noFill/>
          <a:effectLst>
            <a:outerShdw blurRad="635000" dist="38100" dir="10800000" algn="r" rotWithShape="0">
              <a:prstClr val="black">
                <a:alpha val="2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1298"/>
          <p:cNvGrpSpPr/>
          <p:nvPr/>
        </p:nvGrpSpPr>
        <p:grpSpPr>
          <a:xfrm>
            <a:off x="3606393" y="4432910"/>
            <a:ext cx="512228" cy="519552"/>
            <a:chOff x="-2314737" y="2839024"/>
            <a:chExt cx="512228" cy="519552"/>
          </a:xfrm>
        </p:grpSpPr>
        <p:sp>
          <p:nvSpPr>
            <p:cNvPr id="1306" name="Rectangle 1305"/>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7" name="Rectangle 1306"/>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8"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10" name="Group 1299"/>
          <p:cNvGrpSpPr/>
          <p:nvPr/>
        </p:nvGrpSpPr>
        <p:grpSpPr>
          <a:xfrm>
            <a:off x="4241548" y="4432910"/>
            <a:ext cx="512228" cy="519552"/>
            <a:chOff x="-938057" y="5016374"/>
            <a:chExt cx="512228" cy="519552"/>
          </a:xfrm>
        </p:grpSpPr>
        <p:sp>
          <p:nvSpPr>
            <p:cNvPr id="1301" name="Rectangle 1300"/>
            <p:cNvSpPr/>
            <p:nvPr/>
          </p:nvSpPr>
          <p:spPr>
            <a:xfrm>
              <a:off x="-938057" y="501637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2" name="Rectangle 1301"/>
            <p:cNvSpPr/>
            <p:nvPr/>
          </p:nvSpPr>
          <p:spPr>
            <a:xfrm>
              <a:off x="-908089" y="504735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302"/>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304"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5"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656" name="TextBox 655"/>
          <p:cNvSpPr txBox="1"/>
          <p:nvPr/>
        </p:nvSpPr>
        <p:spPr>
          <a:xfrm>
            <a:off x="2873944" y="2472197"/>
            <a:ext cx="2203523" cy="969496"/>
          </a:xfrm>
          <a:prstGeom prst="rect">
            <a:avLst/>
          </a:prstGeom>
          <a:noFill/>
        </p:spPr>
        <p:txBody>
          <a:bodyPr wrap="square" rtlCol="0">
            <a:spAutoFit/>
          </a:bodyPr>
          <a:lstStyle/>
          <a:p>
            <a:pPr>
              <a:lnSpc>
                <a:spcPct val="95000"/>
              </a:lnSpc>
              <a:spcBef>
                <a:spcPts val="1438"/>
              </a:spcBef>
              <a:buClr>
                <a:schemeClr val="accent1"/>
              </a:buClr>
            </a:pPr>
            <a:r>
              <a:rPr lang="en-US" sz="2000" dirty="0" smtClean="0">
                <a:solidFill>
                  <a:srgbClr val="5B6371"/>
                </a:solidFill>
              </a:rPr>
              <a:t>Agent expertise and aptitude defines the step</a:t>
            </a:r>
            <a:endParaRPr lang="en-US" sz="2000" dirty="0">
              <a:solidFill>
                <a:srgbClr val="5B6371"/>
              </a:solidFill>
            </a:endParaRPr>
          </a:p>
        </p:txBody>
      </p:sp>
      <p:grpSp>
        <p:nvGrpSpPr>
          <p:cNvPr id="13" name="Group 2"/>
          <p:cNvGrpSpPr/>
          <p:nvPr/>
        </p:nvGrpSpPr>
        <p:grpSpPr>
          <a:xfrm>
            <a:off x="1961632" y="5369681"/>
            <a:ext cx="3410472" cy="1016000"/>
            <a:chOff x="1961632" y="5369681"/>
            <a:chExt cx="3410472" cy="1016000"/>
          </a:xfrm>
        </p:grpSpPr>
        <p:sp>
          <p:nvSpPr>
            <p:cNvPr id="2" name="Round Same Side Corner Rectangle 1"/>
            <p:cNvSpPr/>
            <p:nvPr/>
          </p:nvSpPr>
          <p:spPr>
            <a:xfrm rot="16200000">
              <a:off x="3158868" y="4172445"/>
              <a:ext cx="1016000" cy="3410471"/>
            </a:xfrm>
            <a:prstGeom prst="round2SameRect">
              <a:avLst/>
            </a:prstGeom>
            <a:gradFill flip="none" rotWithShape="1">
              <a:gsLst>
                <a:gs pos="0">
                  <a:schemeClr val="bg1">
                    <a:lumMod val="95000"/>
                  </a:schemeClr>
                </a:gs>
                <a:gs pos="100000">
                  <a:schemeClr val="bg1">
                    <a:alpha val="80000"/>
                  </a:schemeClr>
                </a:gs>
              </a:gsLst>
              <a:lin ang="16200000" scaled="1"/>
              <a:tileRect/>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3" name="Rectangle 322"/>
            <p:cNvSpPr/>
            <p:nvPr/>
          </p:nvSpPr>
          <p:spPr>
            <a:xfrm>
              <a:off x="2298700" y="5539126"/>
              <a:ext cx="3073404" cy="677108"/>
            </a:xfrm>
            <a:prstGeom prst="rect">
              <a:avLst/>
            </a:prstGeom>
          </p:spPr>
          <p:txBody>
            <a:bodyPr wrap="square">
              <a:spAutoFit/>
            </a:bodyPr>
            <a:lstStyle/>
            <a:p>
              <a:pPr marL="115888" indent="-115888">
                <a:lnSpc>
                  <a:spcPct val="95000"/>
                </a:lnSpc>
                <a:spcBef>
                  <a:spcPts val="1438"/>
                </a:spcBef>
                <a:buClr>
                  <a:schemeClr val="accent1"/>
                </a:buClr>
                <a:defRPr/>
              </a:pPr>
              <a:r>
                <a:rPr lang="en-US" sz="2000" dirty="0" smtClean="0">
                  <a:solidFill>
                    <a:schemeClr val="accent1">
                      <a:lumMod val="75000"/>
                    </a:schemeClr>
                  </a:solidFill>
                </a:rPr>
                <a:t>“Your call is important </a:t>
              </a:r>
              <a:br>
                <a:rPr lang="en-US" sz="2000" dirty="0" smtClean="0">
                  <a:solidFill>
                    <a:schemeClr val="accent1">
                      <a:lumMod val="75000"/>
                    </a:schemeClr>
                  </a:solidFill>
                </a:rPr>
              </a:br>
              <a:r>
                <a:rPr lang="en-US" sz="2000" dirty="0" smtClean="0">
                  <a:solidFill>
                    <a:schemeClr val="accent1">
                      <a:lumMod val="75000"/>
                    </a:schemeClr>
                  </a:solidFill>
                </a:rPr>
                <a:t>to us…please hold.”</a:t>
              </a:r>
              <a:endParaRPr lang="en-US" sz="2000" dirty="0">
                <a:solidFill>
                  <a:schemeClr val="accent1">
                    <a:lumMod val="75000"/>
                  </a:schemeClr>
                </a:solidFill>
              </a:endParaRPr>
            </a:p>
          </p:txBody>
        </p:sp>
      </p:grpSp>
      <p:grpSp>
        <p:nvGrpSpPr>
          <p:cNvPr id="14" name="Group 324"/>
          <p:cNvGrpSpPr/>
          <p:nvPr/>
        </p:nvGrpSpPr>
        <p:grpSpPr>
          <a:xfrm rot="16200000">
            <a:off x="6738779" y="215535"/>
            <a:ext cx="1122628" cy="3277473"/>
            <a:chOff x="5830665" y="1260472"/>
            <a:chExt cx="3701472" cy="501654"/>
          </a:xfrm>
          <a:effectLst>
            <a:outerShdw blurRad="50800" dist="38100" dir="8100000" algn="tr" rotWithShape="0">
              <a:prstClr val="black">
                <a:alpha val="40000"/>
              </a:prstClr>
            </a:outerShdw>
          </a:effectLst>
        </p:grpSpPr>
        <p:sp>
          <p:nvSpPr>
            <p:cNvPr id="326" name="Rectangle 325"/>
            <p:cNvSpPr/>
            <p:nvPr/>
          </p:nvSpPr>
          <p:spPr>
            <a:xfrm>
              <a:off x="5830666" y="1260472"/>
              <a:ext cx="3701472" cy="501654"/>
            </a:xfrm>
            <a:prstGeom prst="rect">
              <a:avLst/>
            </a:prstGeom>
            <a:gradFill>
              <a:gsLst>
                <a:gs pos="100000">
                  <a:srgbClr val="1C1E22"/>
                </a:gs>
                <a:gs pos="417">
                  <a:srgbClr val="2D3137"/>
                </a:gs>
                <a:gs pos="25000">
                  <a:srgbClr val="454B55"/>
                </a:gs>
                <a:gs pos="75000">
                  <a:srgbClr val="5E6774"/>
                </a:gs>
              </a:gsLst>
              <a:lin ang="2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7" name="Straight Connector 326"/>
            <p:cNvCxnSpPr/>
            <p:nvPr/>
          </p:nvCxnSpPr>
          <p:spPr>
            <a:xfrm rot="5400000" flipH="1">
              <a:off x="5580610" y="1512068"/>
              <a:ext cx="500115"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108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15" name="Group 92"/>
          <p:cNvGrpSpPr/>
          <p:nvPr/>
        </p:nvGrpSpPr>
        <p:grpSpPr>
          <a:xfrm rot="16200000">
            <a:off x="2857914" y="3650918"/>
            <a:ext cx="5530040" cy="628659"/>
            <a:chOff x="5830667" y="1196973"/>
            <a:chExt cx="3083138" cy="628659"/>
          </a:xfrm>
          <a:effectLst/>
        </p:grpSpPr>
        <p:sp>
          <p:nvSpPr>
            <p:cNvPr id="190" name="Rectangle 189"/>
            <p:cNvSpPr/>
            <p:nvPr/>
          </p:nvSpPr>
          <p:spPr>
            <a:xfrm>
              <a:off x="5830667" y="1260472"/>
              <a:ext cx="3083137" cy="501654"/>
            </a:xfrm>
            <a:prstGeom prst="rect">
              <a:avLst/>
            </a:prstGeom>
            <a:gradFill>
              <a:gsLst>
                <a:gs pos="94576">
                  <a:srgbClr val="3A4048"/>
                </a:gs>
                <a:gs pos="417">
                  <a:srgbClr val="383D46"/>
                </a:gs>
                <a:gs pos="25000">
                  <a:srgbClr val="76818F"/>
                </a:gs>
                <a:gs pos="98333">
                  <a:srgbClr val="49505B"/>
                </a:gs>
                <a:gs pos="75000">
                  <a:srgbClr val="76818F"/>
                </a:gs>
              </a:gsLst>
              <a:lin ang="2400000" scaled="0"/>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cxnSp>
          <p:nvCxnSpPr>
            <p:cNvPr id="91" name="Straight Connector 90"/>
            <p:cNvCxnSpPr/>
            <p:nvPr/>
          </p:nvCxnSpPr>
          <p:spPr>
            <a:xfrm rot="5400000" flipV="1">
              <a:off x="7372236" y="220556"/>
              <a:ext cx="0" cy="3083138"/>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10800000" scaled="0"/>
              </a:gradFill>
            </a:ln>
            <a:effectLst/>
          </p:spPr>
          <p:style>
            <a:lnRef idx="2">
              <a:schemeClr val="accent1">
                <a:shade val="50000"/>
              </a:schemeClr>
            </a:lnRef>
            <a:fillRef idx="1">
              <a:schemeClr val="accent1"/>
            </a:fillRef>
            <a:effectRef idx="0">
              <a:schemeClr val="accent1"/>
            </a:effectRef>
            <a:fontRef idx="minor">
              <a:schemeClr val="lt1"/>
            </a:fontRef>
          </p:style>
        </p:cxnSp>
        <p:sp>
          <p:nvSpPr>
            <p:cNvPr id="92" name="TextBox 91"/>
            <p:cNvSpPr txBox="1"/>
            <p:nvPr/>
          </p:nvSpPr>
          <p:spPr>
            <a:xfrm rot="5400000">
              <a:off x="8421600" y="1416927"/>
              <a:ext cx="628659" cy="188752"/>
            </a:xfrm>
            <a:prstGeom prst="rect">
              <a:avLst/>
            </a:prstGeom>
            <a:noFill/>
          </p:spPr>
          <p:txBody>
            <a:bodyPr wrap="square" rtlCol="0">
              <a:spAutoFit/>
            </a:bodyPr>
            <a:lstStyle/>
            <a:p>
              <a:pPr algn="ctr"/>
              <a:r>
                <a:rPr lang="en-US" sz="1600" dirty="0" smtClean="0">
                  <a:solidFill>
                    <a:schemeClr val="bg1"/>
                  </a:solidFill>
                </a:rPr>
                <a:t>API</a:t>
              </a:r>
              <a:endParaRPr lang="en-US" sz="1600" dirty="0">
                <a:solidFill>
                  <a:schemeClr val="bg1"/>
                </a:solidFill>
              </a:endParaRPr>
            </a:p>
          </p:txBody>
        </p:sp>
      </p:grpSp>
      <p:grpSp>
        <p:nvGrpSpPr>
          <p:cNvPr id="16" name="Group 106499"/>
          <p:cNvGrpSpPr/>
          <p:nvPr/>
        </p:nvGrpSpPr>
        <p:grpSpPr>
          <a:xfrm>
            <a:off x="0" y="1"/>
            <a:ext cx="9143998" cy="1299882"/>
            <a:chOff x="0" y="1"/>
            <a:chExt cx="9144000" cy="1299882"/>
          </a:xfrm>
        </p:grpSpPr>
        <p:sp>
          <p:nvSpPr>
            <p:cNvPr id="9" name="Rectangle 8"/>
            <p:cNvSpPr/>
            <p:nvPr/>
          </p:nvSpPr>
          <p:spPr>
            <a:xfrm>
              <a:off x="0" y="1"/>
              <a:ext cx="9144000" cy="1299882"/>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cxnSp>
          <p:nvCxnSpPr>
            <p:cNvPr id="106499" name="Straight Connector 106498"/>
            <p:cNvCxnSpPr/>
            <p:nvPr/>
          </p:nvCxnSpPr>
          <p:spPr>
            <a:xfrm>
              <a:off x="0" y="1299883"/>
              <a:ext cx="9144000"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17" name="Group 70"/>
          <p:cNvGrpSpPr/>
          <p:nvPr/>
        </p:nvGrpSpPr>
        <p:grpSpPr>
          <a:xfrm>
            <a:off x="0" y="6528176"/>
            <a:ext cx="9144000" cy="329824"/>
            <a:chOff x="0" y="6528176"/>
            <a:chExt cx="9144000" cy="329824"/>
          </a:xfrm>
        </p:grpSpPr>
        <p:grpSp>
          <p:nvGrpSpPr>
            <p:cNvPr id="18" name="Group 22"/>
            <p:cNvGrpSpPr/>
            <p:nvPr/>
          </p:nvGrpSpPr>
          <p:grpSpPr>
            <a:xfrm>
              <a:off x="0" y="6528176"/>
              <a:ext cx="9144000" cy="329824"/>
              <a:chOff x="0" y="6528176"/>
              <a:chExt cx="9144000" cy="329824"/>
            </a:xfrm>
          </p:grpSpPr>
          <p:sp>
            <p:nvSpPr>
              <p:cNvPr id="41" name="Rectangle 40"/>
              <p:cNvSpPr/>
              <p:nvPr/>
            </p:nvSpPr>
            <p:spPr>
              <a:xfrm>
                <a:off x="0" y="6528176"/>
                <a:ext cx="9144000" cy="329824"/>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53"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
            <p:nvSpPr>
              <p:cNvPr id="56"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13</a:t>
                </a:fld>
                <a:endParaRPr lang="en-US" sz="600" dirty="0">
                  <a:solidFill>
                    <a:srgbClr val="C0C0C0"/>
                  </a:solidFill>
                  <a:latin typeface="+mj-lt"/>
                </a:endParaRPr>
              </a:p>
            </p:txBody>
          </p:sp>
        </p:grpSp>
        <p:cxnSp>
          <p:nvCxnSpPr>
            <p:cNvPr id="202" name="Straight Connector 201"/>
            <p:cNvCxnSpPr/>
            <p:nvPr/>
          </p:nvCxnSpPr>
          <p:spPr>
            <a:xfrm>
              <a:off x="0" y="6528176"/>
              <a:ext cx="9144000"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sp>
        <p:nvSpPr>
          <p:cNvPr id="4" name="Title 3"/>
          <p:cNvSpPr>
            <a:spLocks noGrp="1"/>
          </p:cNvSpPr>
          <p:nvPr>
            <p:ph type="title"/>
          </p:nvPr>
        </p:nvSpPr>
        <p:spPr>
          <a:xfrm>
            <a:off x="229701" y="432215"/>
            <a:ext cx="8914299" cy="838200"/>
          </a:xfrm>
        </p:spPr>
        <p:txBody>
          <a:bodyPr/>
          <a:lstStyle/>
          <a:p>
            <a:r>
              <a:rPr lang="en-US" dirty="0" smtClean="0"/>
              <a:t>Precision Routing Overview</a:t>
            </a:r>
            <a:endParaRPr lang="en-US" dirty="0"/>
          </a:p>
        </p:txBody>
      </p:sp>
      <p:grpSp>
        <p:nvGrpSpPr>
          <p:cNvPr id="19" name="Group 601"/>
          <p:cNvGrpSpPr/>
          <p:nvPr/>
        </p:nvGrpSpPr>
        <p:grpSpPr>
          <a:xfrm>
            <a:off x="6567661" y="1648176"/>
            <a:ext cx="1686634" cy="692035"/>
            <a:chOff x="-3186947" y="2286664"/>
            <a:chExt cx="1686634" cy="692035"/>
          </a:xfrm>
        </p:grpSpPr>
        <p:grpSp>
          <p:nvGrpSpPr>
            <p:cNvPr id="20" name="Group 602"/>
            <p:cNvGrpSpPr/>
            <p:nvPr/>
          </p:nvGrpSpPr>
          <p:grpSpPr>
            <a:xfrm>
              <a:off x="-3186947" y="2286664"/>
              <a:ext cx="512228" cy="519552"/>
              <a:chOff x="-3732057" y="3610781"/>
              <a:chExt cx="512228" cy="519552"/>
            </a:xfrm>
          </p:grpSpPr>
          <p:sp>
            <p:nvSpPr>
              <p:cNvPr id="622" name="Rectangle 621"/>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3" name="Rectangle 622"/>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623"/>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625"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2" name="Group 603"/>
            <p:cNvGrpSpPr/>
            <p:nvPr/>
          </p:nvGrpSpPr>
          <p:grpSpPr>
            <a:xfrm>
              <a:off x="-2598929" y="2286664"/>
              <a:ext cx="512228" cy="519552"/>
              <a:chOff x="-2314737" y="2839024"/>
              <a:chExt cx="512228" cy="519552"/>
            </a:xfrm>
          </p:grpSpPr>
          <p:sp>
            <p:nvSpPr>
              <p:cNvPr id="619" name="Rectangle 618"/>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0" name="Rectangle 619"/>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1"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23" name="Group 604"/>
            <p:cNvGrpSpPr/>
            <p:nvPr/>
          </p:nvGrpSpPr>
          <p:grpSpPr>
            <a:xfrm>
              <a:off x="-2012541" y="2286664"/>
              <a:ext cx="512228" cy="519552"/>
              <a:chOff x="-938057" y="5016374"/>
              <a:chExt cx="512228" cy="519552"/>
            </a:xfrm>
          </p:grpSpPr>
          <p:sp>
            <p:nvSpPr>
              <p:cNvPr id="614" name="Rectangle 613"/>
              <p:cNvSpPr/>
              <p:nvPr/>
            </p:nvSpPr>
            <p:spPr>
              <a:xfrm>
                <a:off x="-938057" y="501637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5" name="Rectangle 614"/>
              <p:cNvSpPr/>
              <p:nvPr/>
            </p:nvSpPr>
            <p:spPr>
              <a:xfrm>
                <a:off x="-908089" y="504735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4" name="Group 615"/>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617"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5" name="Group 605"/>
            <p:cNvGrpSpPr/>
            <p:nvPr/>
          </p:nvGrpSpPr>
          <p:grpSpPr>
            <a:xfrm>
              <a:off x="-3144903" y="2849482"/>
              <a:ext cx="428141" cy="129217"/>
              <a:chOff x="7154835" y="2874882"/>
              <a:chExt cx="428141" cy="129217"/>
            </a:xfrm>
          </p:grpSpPr>
          <p:sp>
            <p:nvSpPr>
              <p:cNvPr id="611" name="Freeform 107"/>
              <p:cNvSpPr>
                <a:spLocks/>
              </p:cNvSpPr>
              <p:nvPr/>
            </p:nvSpPr>
            <p:spPr bwMode="auto">
              <a:xfrm>
                <a:off x="7154835" y="2874882"/>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12" name="Freeform 108"/>
              <p:cNvSpPr>
                <a:spLocks/>
              </p:cNvSpPr>
              <p:nvPr/>
            </p:nvSpPr>
            <p:spPr bwMode="auto">
              <a:xfrm>
                <a:off x="7299964"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13" name="Freeform 108"/>
              <p:cNvSpPr>
                <a:spLocks/>
              </p:cNvSpPr>
              <p:nvPr/>
            </p:nvSpPr>
            <p:spPr bwMode="auto">
              <a:xfrm>
                <a:off x="7445640"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606"/>
            <p:cNvGrpSpPr/>
            <p:nvPr/>
          </p:nvGrpSpPr>
          <p:grpSpPr>
            <a:xfrm>
              <a:off x="-2557700" y="2849482"/>
              <a:ext cx="428141" cy="129217"/>
              <a:chOff x="7745959" y="2874882"/>
              <a:chExt cx="428141" cy="129217"/>
            </a:xfrm>
          </p:grpSpPr>
          <p:sp>
            <p:nvSpPr>
              <p:cNvPr id="608" name="Freeform 107"/>
              <p:cNvSpPr>
                <a:spLocks/>
              </p:cNvSpPr>
              <p:nvPr/>
            </p:nvSpPr>
            <p:spPr bwMode="auto">
              <a:xfrm>
                <a:off x="7745959" y="2874882"/>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9" name="Freeform 108"/>
              <p:cNvSpPr>
                <a:spLocks/>
              </p:cNvSpPr>
              <p:nvPr/>
            </p:nvSpPr>
            <p:spPr bwMode="auto">
              <a:xfrm>
                <a:off x="7891088"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10" name="Freeform 108"/>
              <p:cNvSpPr>
                <a:spLocks/>
              </p:cNvSpPr>
              <p:nvPr/>
            </p:nvSpPr>
            <p:spPr bwMode="auto">
              <a:xfrm>
                <a:off x="8036764"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sp>
        <p:nvSpPr>
          <p:cNvPr id="8" name="TextBox 7"/>
          <p:cNvSpPr txBox="1"/>
          <p:nvPr/>
        </p:nvSpPr>
        <p:spPr>
          <a:xfrm>
            <a:off x="5879352" y="1296187"/>
            <a:ext cx="3074148" cy="338554"/>
          </a:xfrm>
          <a:prstGeom prst="rect">
            <a:avLst/>
          </a:prstGeom>
          <a:noFill/>
        </p:spPr>
        <p:txBody>
          <a:bodyPr wrap="square" rtlCol="0">
            <a:spAutoFit/>
          </a:bodyPr>
          <a:lstStyle/>
          <a:p>
            <a:pPr algn="ctr"/>
            <a:r>
              <a:rPr lang="en-US" sz="1600" dirty="0" smtClean="0">
                <a:solidFill>
                  <a:schemeClr val="bg1"/>
                </a:solidFill>
                <a:effectLst>
                  <a:outerShdw blurRad="50800" dist="38100" dir="5400000" algn="t" rotWithShape="0">
                    <a:prstClr val="black">
                      <a:alpha val="40000"/>
                    </a:prstClr>
                  </a:outerShdw>
                </a:effectLst>
              </a:rPr>
              <a:t>SEEKING BEST MATCH</a:t>
            </a:r>
            <a:endParaRPr lang="en-US" sz="1600" dirty="0">
              <a:solidFill>
                <a:schemeClr val="bg1"/>
              </a:solidFill>
              <a:effectLst>
                <a:outerShdw blurRad="50800" dist="38100" dir="5400000" algn="t" rotWithShape="0">
                  <a:prstClr val="black">
                    <a:alpha val="40000"/>
                  </a:prstClr>
                </a:outerShdw>
              </a:effectLst>
            </a:endParaRPr>
          </a:p>
        </p:txBody>
      </p:sp>
      <p:grpSp>
        <p:nvGrpSpPr>
          <p:cNvPr id="27" name="Group 11"/>
          <p:cNvGrpSpPr/>
          <p:nvPr/>
        </p:nvGrpSpPr>
        <p:grpSpPr>
          <a:xfrm>
            <a:off x="6076620" y="2642542"/>
            <a:ext cx="834600" cy="1377055"/>
            <a:chOff x="6076620" y="2642542"/>
            <a:chExt cx="834600" cy="1377055"/>
          </a:xfrm>
        </p:grpSpPr>
        <p:pic>
          <p:nvPicPr>
            <p:cNvPr id="634" name="Picture 77" descr="C:\Users\rmuta\Desktop\shutterstock_39221110.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076620" y="2642542"/>
              <a:ext cx="802207" cy="111991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6" name="TextBox 635"/>
            <p:cNvSpPr txBox="1"/>
            <p:nvPr/>
          </p:nvSpPr>
          <p:spPr>
            <a:xfrm>
              <a:off x="6080816" y="3834931"/>
              <a:ext cx="830404" cy="184666"/>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dirty="0"/>
                <a:t>RYAN</a:t>
              </a:r>
            </a:p>
          </p:txBody>
        </p:sp>
      </p:grpSp>
      <p:grpSp>
        <p:nvGrpSpPr>
          <p:cNvPr id="28" name="Group 12"/>
          <p:cNvGrpSpPr/>
          <p:nvPr/>
        </p:nvGrpSpPr>
        <p:grpSpPr>
          <a:xfrm>
            <a:off x="7019539" y="2642542"/>
            <a:ext cx="837256" cy="1377055"/>
            <a:chOff x="7019539" y="2642542"/>
            <a:chExt cx="837256" cy="1377055"/>
          </a:xfrm>
        </p:grpSpPr>
        <p:pic>
          <p:nvPicPr>
            <p:cNvPr id="633" name="Picture 58"/>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021440" y="2642542"/>
              <a:ext cx="802207" cy="1108483"/>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7" name="TextBox 636"/>
            <p:cNvSpPr txBox="1"/>
            <p:nvPr/>
          </p:nvSpPr>
          <p:spPr>
            <a:xfrm>
              <a:off x="7019539" y="3834931"/>
              <a:ext cx="837256" cy="184666"/>
            </a:xfrm>
            <a:prstGeom prst="rect">
              <a:avLst/>
            </a:prstGeom>
            <a:noFill/>
          </p:spPr>
          <p:txBody>
            <a:bodyPr wrap="square" lIns="0" tIns="0" rIns="0" bIns="0" rtlCol="0">
              <a:spAutoFit/>
            </a:bodyPr>
            <a:lstStyle/>
            <a:p>
              <a:r>
                <a:rPr lang="en-US" sz="1200" dirty="0">
                  <a:solidFill>
                    <a:schemeClr val="bg1"/>
                  </a:solidFill>
                </a:rPr>
                <a:t>SABRINA</a:t>
              </a:r>
            </a:p>
          </p:txBody>
        </p:sp>
      </p:grpSp>
      <p:grpSp>
        <p:nvGrpSpPr>
          <p:cNvPr id="29" name="Group 13"/>
          <p:cNvGrpSpPr/>
          <p:nvPr/>
        </p:nvGrpSpPr>
        <p:grpSpPr>
          <a:xfrm>
            <a:off x="7966260" y="2642542"/>
            <a:ext cx="934149" cy="1377055"/>
            <a:chOff x="7966260" y="2642542"/>
            <a:chExt cx="934149" cy="1377055"/>
          </a:xfrm>
        </p:grpSpPr>
        <p:pic>
          <p:nvPicPr>
            <p:cNvPr id="631" name="Picture 81"/>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7966261" y="2642542"/>
              <a:ext cx="800838" cy="1108483"/>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8" name="TextBox 637"/>
            <p:cNvSpPr txBox="1"/>
            <p:nvPr/>
          </p:nvSpPr>
          <p:spPr>
            <a:xfrm>
              <a:off x="7966260" y="3834931"/>
              <a:ext cx="934149" cy="184666"/>
            </a:xfrm>
            <a:prstGeom prst="rect">
              <a:avLst/>
            </a:prstGeom>
            <a:noFill/>
          </p:spPr>
          <p:txBody>
            <a:bodyPr wrap="square" lIns="0" tIns="0" rIns="0" bIns="0" rtlCol="0">
              <a:spAutoFit/>
            </a:bodyPr>
            <a:lstStyle/>
            <a:p>
              <a:r>
                <a:rPr lang="en-US" sz="1200" dirty="0" smtClean="0">
                  <a:solidFill>
                    <a:schemeClr val="bg1"/>
                  </a:solidFill>
                </a:rPr>
                <a:t>SAMANTHA</a:t>
              </a:r>
              <a:endParaRPr lang="en-US" sz="1200" dirty="0">
                <a:solidFill>
                  <a:schemeClr val="bg1"/>
                </a:solidFill>
              </a:endParaRPr>
            </a:p>
          </p:txBody>
        </p:sp>
      </p:grpSp>
      <p:grpSp>
        <p:nvGrpSpPr>
          <p:cNvPr id="30" name="Group 14"/>
          <p:cNvGrpSpPr/>
          <p:nvPr/>
        </p:nvGrpSpPr>
        <p:grpSpPr>
          <a:xfrm>
            <a:off x="6076620" y="4295829"/>
            <a:ext cx="834600" cy="1363633"/>
            <a:chOff x="6076620" y="4295829"/>
            <a:chExt cx="834600" cy="1363633"/>
          </a:xfrm>
        </p:grpSpPr>
        <p:pic>
          <p:nvPicPr>
            <p:cNvPr id="630" name="Picture 79"/>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t="-1"/>
            <a:stretch/>
          </p:blipFill>
          <p:spPr bwMode="auto">
            <a:xfrm>
              <a:off x="6076620" y="4295829"/>
              <a:ext cx="800838" cy="1110591"/>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9" name="TextBox 638"/>
            <p:cNvSpPr txBox="1"/>
            <p:nvPr/>
          </p:nvSpPr>
          <p:spPr>
            <a:xfrm>
              <a:off x="6080816" y="5474796"/>
              <a:ext cx="830404" cy="184666"/>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dirty="0" smtClean="0"/>
                <a:t>JENNIFER</a:t>
              </a:r>
              <a:endParaRPr lang="en-US" dirty="0"/>
            </a:p>
          </p:txBody>
        </p:sp>
      </p:grpSp>
      <p:grpSp>
        <p:nvGrpSpPr>
          <p:cNvPr id="31" name="Group 15"/>
          <p:cNvGrpSpPr/>
          <p:nvPr/>
        </p:nvGrpSpPr>
        <p:grpSpPr>
          <a:xfrm>
            <a:off x="7019539" y="4295829"/>
            <a:ext cx="837256" cy="1363633"/>
            <a:chOff x="7019539" y="4295829"/>
            <a:chExt cx="837256" cy="1363633"/>
          </a:xfrm>
        </p:grpSpPr>
        <p:pic>
          <p:nvPicPr>
            <p:cNvPr id="632" name="Picture 54"/>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7021440" y="4295829"/>
              <a:ext cx="802207" cy="1108482"/>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40" name="TextBox 639"/>
            <p:cNvSpPr txBox="1"/>
            <p:nvPr/>
          </p:nvSpPr>
          <p:spPr>
            <a:xfrm>
              <a:off x="7019539" y="5474796"/>
              <a:ext cx="837256" cy="184666"/>
            </a:xfrm>
            <a:prstGeom prst="rect">
              <a:avLst/>
            </a:prstGeom>
            <a:noFill/>
          </p:spPr>
          <p:txBody>
            <a:bodyPr wrap="square" lIns="0" tIns="0" rIns="0" bIns="0" rtlCol="0">
              <a:spAutoFit/>
            </a:bodyPr>
            <a:lstStyle/>
            <a:p>
              <a:r>
                <a:rPr lang="en-US" sz="1200" dirty="0" smtClean="0">
                  <a:solidFill>
                    <a:schemeClr val="bg1"/>
                  </a:solidFill>
                </a:rPr>
                <a:t>TYRONE</a:t>
              </a:r>
              <a:endParaRPr lang="en-US" sz="1200" dirty="0">
                <a:solidFill>
                  <a:schemeClr val="bg1"/>
                </a:solidFill>
              </a:endParaRPr>
            </a:p>
          </p:txBody>
        </p:sp>
      </p:grpSp>
      <p:sp>
        <p:nvSpPr>
          <p:cNvPr id="645" name="TextBox 644"/>
          <p:cNvSpPr txBox="1"/>
          <p:nvPr/>
        </p:nvSpPr>
        <p:spPr>
          <a:xfrm>
            <a:off x="5865914" y="1296187"/>
            <a:ext cx="3074148" cy="338554"/>
          </a:xfrm>
          <a:prstGeom prst="rect">
            <a:avLst/>
          </a:prstGeom>
          <a:noFill/>
        </p:spPr>
        <p:txBody>
          <a:bodyPr wrap="square" rtlCol="0">
            <a:spAutoFit/>
          </a:bodyPr>
          <a:lstStyle/>
          <a:p>
            <a:pPr algn="ctr"/>
            <a:r>
              <a:rPr lang="en-US" sz="1600" dirty="0" smtClean="0">
                <a:solidFill>
                  <a:schemeClr val="bg1"/>
                </a:solidFill>
                <a:effectLst>
                  <a:outerShdw blurRad="50800" dist="38100" dir="5400000" algn="t" rotWithShape="0">
                    <a:prstClr val="black">
                      <a:alpha val="40000"/>
                    </a:prstClr>
                  </a:outerShdw>
                </a:effectLst>
              </a:rPr>
              <a:t>NO MATCH FOUND</a:t>
            </a:r>
            <a:endParaRPr lang="en-US" sz="1600" dirty="0">
              <a:solidFill>
                <a:schemeClr val="bg1"/>
              </a:solidFill>
              <a:effectLst>
                <a:outerShdw blurRad="50800" dist="38100" dir="5400000" algn="t" rotWithShape="0">
                  <a:prstClr val="black">
                    <a:alpha val="40000"/>
                  </a:prstClr>
                </a:outerShdw>
              </a:effectLst>
            </a:endParaRPr>
          </a:p>
        </p:txBody>
      </p:sp>
      <p:sp>
        <p:nvSpPr>
          <p:cNvPr id="95" name="TextBox 94"/>
          <p:cNvSpPr txBox="1"/>
          <p:nvPr/>
        </p:nvSpPr>
        <p:spPr>
          <a:xfrm>
            <a:off x="2873944" y="2472197"/>
            <a:ext cx="2203523" cy="969496"/>
          </a:xfrm>
          <a:prstGeom prst="rect">
            <a:avLst/>
          </a:prstGeom>
          <a:noFill/>
        </p:spPr>
        <p:txBody>
          <a:bodyPr wrap="square" rtlCol="0">
            <a:spAutoFit/>
          </a:bodyPr>
          <a:lstStyle/>
          <a:p>
            <a:pPr>
              <a:lnSpc>
                <a:spcPct val="95000"/>
              </a:lnSpc>
              <a:spcBef>
                <a:spcPts val="1438"/>
              </a:spcBef>
              <a:buClr>
                <a:schemeClr val="accent1"/>
              </a:buClr>
            </a:pPr>
            <a:r>
              <a:rPr lang="en-US" sz="2000" dirty="0" smtClean="0">
                <a:solidFill>
                  <a:srgbClr val="5B6371"/>
                </a:solidFill>
              </a:rPr>
              <a:t>If no match is found in Step 1, move to Step 2</a:t>
            </a:r>
            <a:endParaRPr lang="en-US" sz="2000" dirty="0">
              <a:solidFill>
                <a:srgbClr val="5B6371"/>
              </a:solidFill>
            </a:endParaRPr>
          </a:p>
        </p:txBody>
      </p:sp>
    </p:spTree>
    <p:extLst>
      <p:ext uri="{BB962C8B-B14F-4D97-AF65-F5344CB8AC3E}">
        <p14:creationId xmlns:p14="http://schemas.microsoft.com/office/powerpoint/2010/main" val="16777801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par>
                                <p:cTn id="8" presetID="22" presetClass="entr" presetSubtype="8" fill="hold" grpId="0" nodeType="withEffect">
                                  <p:stCondLst>
                                    <p:cond delay="0"/>
                                  </p:stCondLst>
                                  <p:childTnLst>
                                    <p:set>
                                      <p:cBhvr>
                                        <p:cTn id="9" dur="1" fill="hold">
                                          <p:stCondLst>
                                            <p:cond delay="0"/>
                                          </p:stCondLst>
                                        </p:cTn>
                                        <p:tgtEl>
                                          <p:spTgt spid="645"/>
                                        </p:tgtEl>
                                        <p:attrNameLst>
                                          <p:attrName>style.visibility</p:attrName>
                                        </p:attrNameLst>
                                      </p:cBhvr>
                                      <p:to>
                                        <p:strVal val="visible"/>
                                      </p:to>
                                    </p:set>
                                    <p:animEffect transition="in" filter="wipe(left)">
                                      <p:cBhvr>
                                        <p:cTn id="10" dur="500"/>
                                        <p:tgtEl>
                                          <p:spTgt spid="645"/>
                                        </p:tgtEl>
                                      </p:cBhvr>
                                    </p:animEffect>
                                  </p:childTnLst>
                                </p:cTn>
                              </p:par>
                              <p:par>
                                <p:cTn id="11" presetID="9" presetClass="emph" presetSubtype="0" nodeType="withEffect">
                                  <p:stCondLst>
                                    <p:cond delay="0"/>
                                  </p:stCondLst>
                                  <p:childTnLst>
                                    <p:set>
                                      <p:cBhvr rctx="PPT">
                                        <p:cTn id="12" dur="indefinite"/>
                                        <p:tgtEl>
                                          <p:spTgt spid="27"/>
                                        </p:tgtEl>
                                        <p:attrNameLst>
                                          <p:attrName>style.opacity</p:attrName>
                                        </p:attrNameLst>
                                      </p:cBhvr>
                                      <p:to>
                                        <p:strVal val="0.5"/>
                                      </p:to>
                                    </p:set>
                                    <p:animEffect filter="image" prLst="opacity: 0.5">
                                      <p:cBhvr rctx="IE">
                                        <p:cTn id="13" dur="indefinite"/>
                                        <p:tgtEl>
                                          <p:spTgt spid="27"/>
                                        </p:tgtEl>
                                      </p:cBhvr>
                                    </p:animEffect>
                                  </p:childTnLst>
                                </p:cTn>
                              </p:par>
                              <p:par>
                                <p:cTn id="14" presetID="9" presetClass="emph" presetSubtype="0" nodeType="withEffect">
                                  <p:stCondLst>
                                    <p:cond delay="0"/>
                                  </p:stCondLst>
                                  <p:childTnLst>
                                    <p:set>
                                      <p:cBhvr rctx="PPT">
                                        <p:cTn id="15" dur="indefinite"/>
                                        <p:tgtEl>
                                          <p:spTgt spid="28"/>
                                        </p:tgtEl>
                                        <p:attrNameLst>
                                          <p:attrName>style.opacity</p:attrName>
                                        </p:attrNameLst>
                                      </p:cBhvr>
                                      <p:to>
                                        <p:strVal val="0.5"/>
                                      </p:to>
                                    </p:set>
                                    <p:animEffect filter="image" prLst="opacity: 0.5">
                                      <p:cBhvr rctx="IE">
                                        <p:cTn id="16" dur="indefinite"/>
                                        <p:tgtEl>
                                          <p:spTgt spid="28"/>
                                        </p:tgtEl>
                                      </p:cBhvr>
                                    </p:animEffect>
                                  </p:childTnLst>
                                </p:cTn>
                              </p:par>
                              <p:par>
                                <p:cTn id="17" presetID="9" presetClass="emph" presetSubtype="0" nodeType="withEffect">
                                  <p:stCondLst>
                                    <p:cond delay="0"/>
                                  </p:stCondLst>
                                  <p:childTnLst>
                                    <p:set>
                                      <p:cBhvr rctx="PPT">
                                        <p:cTn id="18" dur="indefinite"/>
                                        <p:tgtEl>
                                          <p:spTgt spid="29"/>
                                        </p:tgtEl>
                                        <p:attrNameLst>
                                          <p:attrName>style.opacity</p:attrName>
                                        </p:attrNameLst>
                                      </p:cBhvr>
                                      <p:to>
                                        <p:strVal val="0.5"/>
                                      </p:to>
                                    </p:set>
                                    <p:animEffect filter="image" prLst="opacity: 0.5">
                                      <p:cBhvr rctx="IE">
                                        <p:cTn id="19" dur="indefinite"/>
                                        <p:tgtEl>
                                          <p:spTgt spid="29"/>
                                        </p:tgtEl>
                                      </p:cBhvr>
                                    </p:animEffect>
                                  </p:childTnLst>
                                </p:cTn>
                              </p:par>
                              <p:par>
                                <p:cTn id="20" presetID="9" presetClass="emph" presetSubtype="0" nodeType="withEffect">
                                  <p:stCondLst>
                                    <p:cond delay="0"/>
                                  </p:stCondLst>
                                  <p:childTnLst>
                                    <p:set>
                                      <p:cBhvr rctx="PPT">
                                        <p:cTn id="21" dur="indefinite"/>
                                        <p:tgtEl>
                                          <p:spTgt spid="30"/>
                                        </p:tgtEl>
                                        <p:attrNameLst>
                                          <p:attrName>style.opacity</p:attrName>
                                        </p:attrNameLst>
                                      </p:cBhvr>
                                      <p:to>
                                        <p:strVal val="0.5"/>
                                      </p:to>
                                    </p:set>
                                    <p:animEffect filter="image" prLst="opacity: 0.5">
                                      <p:cBhvr rctx="IE">
                                        <p:cTn id="22" dur="indefinite"/>
                                        <p:tgtEl>
                                          <p:spTgt spid="30"/>
                                        </p:tgtEl>
                                      </p:cBhvr>
                                    </p:animEffect>
                                  </p:childTnLst>
                                </p:cTn>
                              </p:par>
                              <p:par>
                                <p:cTn id="23" presetID="9" presetClass="emph" presetSubtype="0" nodeType="withEffect">
                                  <p:stCondLst>
                                    <p:cond delay="0"/>
                                  </p:stCondLst>
                                  <p:childTnLst>
                                    <p:set>
                                      <p:cBhvr rctx="PPT">
                                        <p:cTn id="24" dur="indefinite"/>
                                        <p:tgtEl>
                                          <p:spTgt spid="31"/>
                                        </p:tgtEl>
                                        <p:attrNameLst>
                                          <p:attrName>style.opacity</p:attrName>
                                        </p:attrNameLst>
                                      </p:cBhvr>
                                      <p:to>
                                        <p:strVal val="0.5"/>
                                      </p:to>
                                    </p:set>
                                    <p:animEffect filter="image" prLst="opacity: 0.5">
                                      <p:cBhvr rctx="IE">
                                        <p:cTn id="25" dur="indefinite"/>
                                        <p:tgtEl>
                                          <p:spTgt spid="31"/>
                                        </p:tgtEl>
                                      </p:cBhvr>
                                    </p:animEffect>
                                  </p:childTnLst>
                                </p:cTn>
                              </p:par>
                            </p:childTnLst>
                          </p:cTn>
                        </p:par>
                        <p:par>
                          <p:cTn id="26" fill="hold">
                            <p:stCondLst>
                              <p:cond delay="500"/>
                            </p:stCondLst>
                            <p:childTnLst>
                              <p:par>
                                <p:cTn id="27" presetID="10" presetClass="exit" presetSubtype="0" fill="hold" grpId="0" nodeType="afterEffect">
                                  <p:stCondLst>
                                    <p:cond delay="0"/>
                                  </p:stCondLst>
                                  <p:childTnLst>
                                    <p:animEffect transition="out" filter="fade">
                                      <p:cBhvr>
                                        <p:cTn id="28" dur="500"/>
                                        <p:tgtEl>
                                          <p:spTgt spid="656"/>
                                        </p:tgtEl>
                                      </p:cBhvr>
                                    </p:animEffect>
                                    <p:set>
                                      <p:cBhvr>
                                        <p:cTn id="29" dur="1" fill="hold">
                                          <p:stCondLst>
                                            <p:cond delay="499"/>
                                          </p:stCondLst>
                                        </p:cTn>
                                        <p:tgtEl>
                                          <p:spTgt spid="656"/>
                                        </p:tgtEl>
                                        <p:attrNameLst>
                                          <p:attrName>style.visibility</p:attrName>
                                        </p:attrNameLst>
                                      </p:cBhvr>
                                      <p:to>
                                        <p:strVal val="hidden"/>
                                      </p:to>
                                    </p:set>
                                  </p:childTnLst>
                                </p:cTn>
                              </p:par>
                              <p:par>
                                <p:cTn id="30" presetID="10" presetClass="entr" presetSubtype="0" fill="hold" grpId="0" nodeType="withEffect">
                                  <p:stCondLst>
                                    <p:cond delay="0"/>
                                  </p:stCondLst>
                                  <p:childTnLst>
                                    <p:set>
                                      <p:cBhvr>
                                        <p:cTn id="31" dur="1" fill="hold">
                                          <p:stCondLst>
                                            <p:cond delay="0"/>
                                          </p:stCondLst>
                                        </p:cTn>
                                        <p:tgtEl>
                                          <p:spTgt spid="95"/>
                                        </p:tgtEl>
                                        <p:attrNameLst>
                                          <p:attrName>style.visibility</p:attrName>
                                        </p:attrNameLst>
                                      </p:cBhvr>
                                      <p:to>
                                        <p:strVal val="visible"/>
                                      </p:to>
                                    </p:set>
                                    <p:animEffect transition="in" filter="fade">
                                      <p:cBhvr>
                                        <p:cTn id="32" dur="50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6" grpId="0"/>
      <p:bldP spid="8" grpId="0"/>
      <p:bldP spid="645" grpId="0"/>
      <p:bldP spid="9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38"/>
          <p:cNvGrpSpPr/>
          <p:nvPr/>
        </p:nvGrpSpPr>
        <p:grpSpPr>
          <a:xfrm>
            <a:off x="0" y="977900"/>
            <a:ext cx="9144000" cy="5550276"/>
            <a:chOff x="0" y="977900"/>
            <a:chExt cx="9144000" cy="5550276"/>
          </a:xfrm>
        </p:grpSpPr>
        <p:sp>
          <p:nvSpPr>
            <p:cNvPr id="340" name="Rectangle 339"/>
            <p:cNvSpPr/>
            <p:nvPr/>
          </p:nvSpPr>
          <p:spPr>
            <a:xfrm>
              <a:off x="0" y="977900"/>
              <a:ext cx="9144000" cy="5550276"/>
            </a:xfrm>
            <a:prstGeom prst="rect">
              <a:avLst/>
            </a:prstGeom>
            <a:gradFill>
              <a:gsLst>
                <a:gs pos="28000">
                  <a:srgbClr val="EEF0F2"/>
                </a:gs>
                <a:gs pos="77000">
                  <a:srgbClr val="BFC4CB"/>
                </a:gs>
              </a:gsLst>
              <a:lin ang="36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41" name="Oval 340"/>
            <p:cNvSpPr/>
            <p:nvPr/>
          </p:nvSpPr>
          <p:spPr>
            <a:xfrm>
              <a:off x="0" y="1494971"/>
              <a:ext cx="9143999" cy="4760686"/>
            </a:xfrm>
            <a:prstGeom prst="ellipse">
              <a:avLst/>
            </a:prstGeom>
            <a:gradFill flip="none" rotWithShape="1">
              <a:gsLst>
                <a:gs pos="0">
                  <a:schemeClr val="bg1"/>
                </a:gs>
                <a:gs pos="99167">
                  <a:schemeClr val="accent3">
                    <a:lumMod val="50000"/>
                    <a:alpha val="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sp>
        <p:nvSpPr>
          <p:cNvPr id="11" name="Rectangle 10"/>
          <p:cNvSpPr/>
          <p:nvPr/>
        </p:nvSpPr>
        <p:spPr>
          <a:xfrm>
            <a:off x="5791199" y="1200232"/>
            <a:ext cx="3162301" cy="5386014"/>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18" name="TextBox 217"/>
          <p:cNvSpPr txBox="1"/>
          <p:nvPr/>
        </p:nvSpPr>
        <p:spPr>
          <a:xfrm>
            <a:off x="365965" y="1783483"/>
            <a:ext cx="1501373" cy="369332"/>
          </a:xfrm>
          <a:prstGeom prst="rect">
            <a:avLst/>
          </a:prstGeom>
          <a:noFill/>
        </p:spPr>
        <p:txBody>
          <a:bodyPr wrap="none" rtlCol="0">
            <a:spAutoFit/>
          </a:bodyPr>
          <a:lstStyle/>
          <a:p>
            <a:pPr algn="ctr"/>
            <a:r>
              <a:rPr lang="en-US" dirty="0">
                <a:solidFill>
                  <a:srgbClr val="5B6371"/>
                </a:solidFill>
              </a:rPr>
              <a:t>CUSTOMER</a:t>
            </a:r>
          </a:p>
        </p:txBody>
      </p:sp>
      <p:cxnSp>
        <p:nvCxnSpPr>
          <p:cNvPr id="872" name="Straight Connector 871"/>
          <p:cNvCxnSpPr>
            <a:endCxn id="874" idx="1"/>
          </p:cNvCxnSpPr>
          <p:nvPr/>
        </p:nvCxnSpPr>
        <p:spPr>
          <a:xfrm>
            <a:off x="2298700" y="4703763"/>
            <a:ext cx="575244" cy="0"/>
          </a:xfrm>
          <a:prstGeom prst="line">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cxnSp>
      <p:cxnSp>
        <p:nvCxnSpPr>
          <p:cNvPr id="873" name="Straight Connector 87"/>
          <p:cNvCxnSpPr>
            <a:stCxn id="874" idx="3"/>
          </p:cNvCxnSpPr>
          <p:nvPr/>
        </p:nvCxnSpPr>
        <p:spPr>
          <a:xfrm>
            <a:off x="4870524" y="4703763"/>
            <a:ext cx="752410" cy="0"/>
          </a:xfrm>
          <a:prstGeom prst="straightConnector1">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cxnSp>
      <p:sp>
        <p:nvSpPr>
          <p:cNvPr id="874" name="Rounded Rectangle 873"/>
          <p:cNvSpPr/>
          <p:nvPr/>
        </p:nvSpPr>
        <p:spPr>
          <a:xfrm>
            <a:off x="2873944" y="4324125"/>
            <a:ext cx="1996580" cy="759276"/>
          </a:xfrm>
          <a:prstGeom prst="roundRect">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5" name="TextBox 874"/>
          <p:cNvSpPr txBox="1"/>
          <p:nvPr/>
        </p:nvSpPr>
        <p:spPr>
          <a:xfrm>
            <a:off x="3406933" y="3958052"/>
            <a:ext cx="886269" cy="338554"/>
          </a:xfrm>
          <a:prstGeom prst="rect">
            <a:avLst/>
          </a:prstGeom>
          <a:noFill/>
        </p:spPr>
        <p:txBody>
          <a:bodyPr wrap="none" rtlCol="0">
            <a:spAutoFit/>
          </a:bodyPr>
          <a:lstStyle/>
          <a:p>
            <a:pPr algn="ctr"/>
            <a:r>
              <a:rPr lang="en-US" sz="1600" dirty="0" smtClean="0">
                <a:solidFill>
                  <a:srgbClr val="505764"/>
                </a:solidFill>
              </a:rPr>
              <a:t>STEP 2</a:t>
            </a:r>
            <a:endParaRPr lang="en-US" sz="1600" dirty="0">
              <a:solidFill>
                <a:srgbClr val="505764"/>
              </a:solidFill>
            </a:endParaRPr>
          </a:p>
        </p:txBody>
      </p:sp>
      <p:grpSp>
        <p:nvGrpSpPr>
          <p:cNvPr id="5" name="Group 882"/>
          <p:cNvGrpSpPr/>
          <p:nvPr/>
        </p:nvGrpSpPr>
        <p:grpSpPr>
          <a:xfrm>
            <a:off x="2971238" y="4432910"/>
            <a:ext cx="512228" cy="519552"/>
            <a:chOff x="-3732057" y="3610781"/>
            <a:chExt cx="512228" cy="519552"/>
          </a:xfrm>
        </p:grpSpPr>
        <p:sp>
          <p:nvSpPr>
            <p:cNvPr id="884" name="Rectangle 883"/>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5" name="Rectangle 884"/>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885"/>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887"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pic>
        <p:nvPicPr>
          <p:cNvPr id="217" name="Picture 89"/>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45546" y="2168764"/>
            <a:ext cx="2928659" cy="4361676"/>
          </a:xfrm>
          <a:prstGeom prst="rect">
            <a:avLst/>
          </a:prstGeom>
          <a:noFill/>
          <a:effectLst>
            <a:outerShdw blurRad="635000" dist="38100" dir="10800000" algn="r" rotWithShape="0">
              <a:prstClr val="black">
                <a:alpha val="2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1298"/>
          <p:cNvGrpSpPr/>
          <p:nvPr/>
        </p:nvGrpSpPr>
        <p:grpSpPr>
          <a:xfrm>
            <a:off x="3606393" y="4432910"/>
            <a:ext cx="512228" cy="519552"/>
            <a:chOff x="-2314737" y="2839024"/>
            <a:chExt cx="512228" cy="519552"/>
          </a:xfrm>
        </p:grpSpPr>
        <p:sp>
          <p:nvSpPr>
            <p:cNvPr id="1306" name="Rectangle 1305"/>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7" name="Rectangle 1306"/>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8"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10" name="Group 1299"/>
          <p:cNvGrpSpPr/>
          <p:nvPr/>
        </p:nvGrpSpPr>
        <p:grpSpPr>
          <a:xfrm>
            <a:off x="4241548" y="4432910"/>
            <a:ext cx="512228" cy="519552"/>
            <a:chOff x="-938057" y="5016374"/>
            <a:chExt cx="512228" cy="519552"/>
          </a:xfrm>
        </p:grpSpPr>
        <p:sp>
          <p:nvSpPr>
            <p:cNvPr id="1301" name="Rectangle 1300"/>
            <p:cNvSpPr/>
            <p:nvPr/>
          </p:nvSpPr>
          <p:spPr>
            <a:xfrm>
              <a:off x="-938057" y="501637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2" name="Rectangle 1301"/>
            <p:cNvSpPr/>
            <p:nvPr/>
          </p:nvSpPr>
          <p:spPr>
            <a:xfrm>
              <a:off x="-908089" y="504735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302"/>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304"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5"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656" name="TextBox 655"/>
          <p:cNvSpPr txBox="1"/>
          <p:nvPr/>
        </p:nvSpPr>
        <p:spPr>
          <a:xfrm>
            <a:off x="2873944" y="2472197"/>
            <a:ext cx="2498159" cy="1261884"/>
          </a:xfrm>
          <a:prstGeom prst="rect">
            <a:avLst/>
          </a:prstGeom>
          <a:noFill/>
        </p:spPr>
        <p:txBody>
          <a:bodyPr wrap="square" rtlCol="0">
            <a:spAutoFit/>
          </a:bodyPr>
          <a:lstStyle/>
          <a:p>
            <a:pPr>
              <a:lnSpc>
                <a:spcPct val="95000"/>
              </a:lnSpc>
              <a:spcBef>
                <a:spcPts val="1438"/>
              </a:spcBef>
              <a:buClr>
                <a:schemeClr val="accent1"/>
              </a:buClr>
            </a:pPr>
            <a:r>
              <a:rPr lang="en-US" sz="2000" dirty="0">
                <a:solidFill>
                  <a:srgbClr val="5B6371"/>
                </a:solidFill>
              </a:rPr>
              <a:t>Each step allows </a:t>
            </a:r>
            <a:r>
              <a:rPr lang="en-US" sz="2000" dirty="0" smtClean="0">
                <a:solidFill>
                  <a:srgbClr val="5B6371"/>
                </a:solidFill>
              </a:rPr>
              <a:t>the system </a:t>
            </a:r>
            <a:r>
              <a:rPr lang="en-US" sz="2000" dirty="0">
                <a:solidFill>
                  <a:srgbClr val="5B6371"/>
                </a:solidFill>
              </a:rPr>
              <a:t>to expand the agent search pool</a:t>
            </a:r>
          </a:p>
        </p:txBody>
      </p:sp>
      <p:grpSp>
        <p:nvGrpSpPr>
          <p:cNvPr id="13" name="Group 2"/>
          <p:cNvGrpSpPr/>
          <p:nvPr/>
        </p:nvGrpSpPr>
        <p:grpSpPr>
          <a:xfrm>
            <a:off x="1961632" y="5369681"/>
            <a:ext cx="3410472" cy="1016000"/>
            <a:chOff x="1961632" y="5369681"/>
            <a:chExt cx="3410472" cy="1016000"/>
          </a:xfrm>
        </p:grpSpPr>
        <p:sp>
          <p:nvSpPr>
            <p:cNvPr id="2" name="Round Same Side Corner Rectangle 1"/>
            <p:cNvSpPr/>
            <p:nvPr/>
          </p:nvSpPr>
          <p:spPr>
            <a:xfrm rot="16200000">
              <a:off x="3158868" y="4172445"/>
              <a:ext cx="1016000" cy="3410471"/>
            </a:xfrm>
            <a:prstGeom prst="round2SameRect">
              <a:avLst/>
            </a:prstGeom>
            <a:gradFill flip="none" rotWithShape="1">
              <a:gsLst>
                <a:gs pos="0">
                  <a:schemeClr val="bg1">
                    <a:lumMod val="95000"/>
                  </a:schemeClr>
                </a:gs>
                <a:gs pos="100000">
                  <a:schemeClr val="bg1">
                    <a:alpha val="80000"/>
                  </a:schemeClr>
                </a:gs>
              </a:gsLst>
              <a:lin ang="16200000" scaled="1"/>
              <a:tileRect/>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3" name="Rectangle 322"/>
            <p:cNvSpPr/>
            <p:nvPr/>
          </p:nvSpPr>
          <p:spPr>
            <a:xfrm>
              <a:off x="2298700" y="5539126"/>
              <a:ext cx="3073404" cy="677108"/>
            </a:xfrm>
            <a:prstGeom prst="rect">
              <a:avLst/>
            </a:prstGeom>
          </p:spPr>
          <p:txBody>
            <a:bodyPr wrap="square">
              <a:spAutoFit/>
            </a:bodyPr>
            <a:lstStyle/>
            <a:p>
              <a:pPr marL="115888" indent="-115888">
                <a:lnSpc>
                  <a:spcPct val="95000"/>
                </a:lnSpc>
                <a:spcBef>
                  <a:spcPts val="1438"/>
                </a:spcBef>
                <a:buClr>
                  <a:schemeClr val="accent1"/>
                </a:buClr>
                <a:defRPr/>
              </a:pPr>
              <a:r>
                <a:rPr lang="en-US" sz="2000" dirty="0" smtClean="0">
                  <a:solidFill>
                    <a:schemeClr val="accent1">
                      <a:lumMod val="75000"/>
                    </a:schemeClr>
                  </a:solidFill>
                </a:rPr>
                <a:t>“Your call is important </a:t>
              </a:r>
              <a:br>
                <a:rPr lang="en-US" sz="2000" dirty="0" smtClean="0">
                  <a:solidFill>
                    <a:schemeClr val="accent1">
                      <a:lumMod val="75000"/>
                    </a:schemeClr>
                  </a:solidFill>
                </a:rPr>
              </a:br>
              <a:r>
                <a:rPr lang="en-US" sz="2000" dirty="0" smtClean="0">
                  <a:solidFill>
                    <a:schemeClr val="accent1">
                      <a:lumMod val="75000"/>
                    </a:schemeClr>
                  </a:solidFill>
                </a:rPr>
                <a:t>to us…please hold.”</a:t>
              </a:r>
              <a:endParaRPr lang="en-US" sz="2000" dirty="0">
                <a:solidFill>
                  <a:schemeClr val="accent1">
                    <a:lumMod val="75000"/>
                  </a:schemeClr>
                </a:solidFill>
              </a:endParaRPr>
            </a:p>
          </p:txBody>
        </p:sp>
      </p:grpSp>
      <p:grpSp>
        <p:nvGrpSpPr>
          <p:cNvPr id="14" name="Group 324"/>
          <p:cNvGrpSpPr/>
          <p:nvPr/>
        </p:nvGrpSpPr>
        <p:grpSpPr>
          <a:xfrm rot="16200000">
            <a:off x="6738779" y="215535"/>
            <a:ext cx="1122628" cy="3277473"/>
            <a:chOff x="5830665" y="1260472"/>
            <a:chExt cx="3701472" cy="501654"/>
          </a:xfrm>
          <a:effectLst>
            <a:outerShdw blurRad="50800" dist="38100" dir="8100000" algn="tr" rotWithShape="0">
              <a:prstClr val="black">
                <a:alpha val="40000"/>
              </a:prstClr>
            </a:outerShdw>
          </a:effectLst>
        </p:grpSpPr>
        <p:sp>
          <p:nvSpPr>
            <p:cNvPr id="326" name="Rectangle 325"/>
            <p:cNvSpPr/>
            <p:nvPr/>
          </p:nvSpPr>
          <p:spPr>
            <a:xfrm>
              <a:off x="5830666" y="1260472"/>
              <a:ext cx="3701472" cy="501654"/>
            </a:xfrm>
            <a:prstGeom prst="rect">
              <a:avLst/>
            </a:prstGeom>
            <a:gradFill>
              <a:gsLst>
                <a:gs pos="100000">
                  <a:srgbClr val="1C1E22"/>
                </a:gs>
                <a:gs pos="417">
                  <a:srgbClr val="2D3137"/>
                </a:gs>
                <a:gs pos="25000">
                  <a:srgbClr val="454B55"/>
                </a:gs>
                <a:gs pos="75000">
                  <a:srgbClr val="5E6774"/>
                </a:gs>
              </a:gsLst>
              <a:lin ang="2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7" name="Straight Connector 326"/>
            <p:cNvCxnSpPr/>
            <p:nvPr/>
          </p:nvCxnSpPr>
          <p:spPr>
            <a:xfrm rot="5400000" flipH="1">
              <a:off x="5580610" y="1512068"/>
              <a:ext cx="500115"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108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15" name="Group 601"/>
          <p:cNvGrpSpPr/>
          <p:nvPr/>
        </p:nvGrpSpPr>
        <p:grpSpPr>
          <a:xfrm>
            <a:off x="6567661" y="1648176"/>
            <a:ext cx="1686634" cy="692035"/>
            <a:chOff x="-3186947" y="2286664"/>
            <a:chExt cx="1686634" cy="692035"/>
          </a:xfrm>
        </p:grpSpPr>
        <p:grpSp>
          <p:nvGrpSpPr>
            <p:cNvPr id="16" name="Group 602"/>
            <p:cNvGrpSpPr/>
            <p:nvPr/>
          </p:nvGrpSpPr>
          <p:grpSpPr>
            <a:xfrm>
              <a:off x="-3186947" y="2286664"/>
              <a:ext cx="512228" cy="519552"/>
              <a:chOff x="-3732057" y="3610781"/>
              <a:chExt cx="512228" cy="519552"/>
            </a:xfrm>
          </p:grpSpPr>
          <p:sp>
            <p:nvSpPr>
              <p:cNvPr id="622" name="Rectangle 621"/>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3" name="Rectangle 622"/>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7" name="Group 623"/>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625"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8" name="Group 603"/>
            <p:cNvGrpSpPr/>
            <p:nvPr/>
          </p:nvGrpSpPr>
          <p:grpSpPr>
            <a:xfrm>
              <a:off x="-2598929" y="2286664"/>
              <a:ext cx="512228" cy="519552"/>
              <a:chOff x="-2314737" y="2839024"/>
              <a:chExt cx="512228" cy="519552"/>
            </a:xfrm>
          </p:grpSpPr>
          <p:sp>
            <p:nvSpPr>
              <p:cNvPr id="619" name="Rectangle 618"/>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0" name="Rectangle 619"/>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1"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19" name="Group 604"/>
            <p:cNvGrpSpPr/>
            <p:nvPr/>
          </p:nvGrpSpPr>
          <p:grpSpPr>
            <a:xfrm>
              <a:off x="-2012541" y="2286664"/>
              <a:ext cx="512228" cy="519552"/>
              <a:chOff x="-938057" y="5016374"/>
              <a:chExt cx="512228" cy="519552"/>
            </a:xfrm>
          </p:grpSpPr>
          <p:sp>
            <p:nvSpPr>
              <p:cNvPr id="614" name="Rectangle 613"/>
              <p:cNvSpPr/>
              <p:nvPr/>
            </p:nvSpPr>
            <p:spPr>
              <a:xfrm>
                <a:off x="-938057" y="501637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5" name="Rectangle 614"/>
              <p:cNvSpPr/>
              <p:nvPr/>
            </p:nvSpPr>
            <p:spPr>
              <a:xfrm>
                <a:off x="-908089" y="504735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0" name="Group 615"/>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617"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1" name="Group 605"/>
            <p:cNvGrpSpPr/>
            <p:nvPr/>
          </p:nvGrpSpPr>
          <p:grpSpPr>
            <a:xfrm>
              <a:off x="-3144903" y="2849482"/>
              <a:ext cx="428141" cy="129217"/>
              <a:chOff x="7154835" y="2874882"/>
              <a:chExt cx="428141" cy="129217"/>
            </a:xfrm>
          </p:grpSpPr>
          <p:sp>
            <p:nvSpPr>
              <p:cNvPr id="611" name="Freeform 107"/>
              <p:cNvSpPr>
                <a:spLocks/>
              </p:cNvSpPr>
              <p:nvPr/>
            </p:nvSpPr>
            <p:spPr bwMode="auto">
              <a:xfrm>
                <a:off x="7154835" y="2874882"/>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12" name="Freeform 108"/>
              <p:cNvSpPr>
                <a:spLocks/>
              </p:cNvSpPr>
              <p:nvPr/>
            </p:nvSpPr>
            <p:spPr bwMode="auto">
              <a:xfrm>
                <a:off x="7299964"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13" name="Freeform 108"/>
              <p:cNvSpPr>
                <a:spLocks/>
              </p:cNvSpPr>
              <p:nvPr/>
            </p:nvSpPr>
            <p:spPr bwMode="auto">
              <a:xfrm>
                <a:off x="7445640"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22" name="Group 606"/>
            <p:cNvGrpSpPr/>
            <p:nvPr/>
          </p:nvGrpSpPr>
          <p:grpSpPr>
            <a:xfrm>
              <a:off x="-2557700" y="2849482"/>
              <a:ext cx="428141" cy="129217"/>
              <a:chOff x="7745959" y="2874882"/>
              <a:chExt cx="428141" cy="129217"/>
            </a:xfrm>
          </p:grpSpPr>
          <p:sp>
            <p:nvSpPr>
              <p:cNvPr id="608" name="Freeform 107"/>
              <p:cNvSpPr>
                <a:spLocks/>
              </p:cNvSpPr>
              <p:nvPr/>
            </p:nvSpPr>
            <p:spPr bwMode="auto">
              <a:xfrm>
                <a:off x="7745959" y="2874882"/>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9" name="Freeform 108"/>
              <p:cNvSpPr>
                <a:spLocks/>
              </p:cNvSpPr>
              <p:nvPr/>
            </p:nvSpPr>
            <p:spPr bwMode="auto">
              <a:xfrm>
                <a:off x="7891088"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10" name="Freeform 108"/>
              <p:cNvSpPr>
                <a:spLocks/>
              </p:cNvSpPr>
              <p:nvPr/>
            </p:nvSpPr>
            <p:spPr bwMode="auto">
              <a:xfrm>
                <a:off x="8036764"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sp>
        <p:nvSpPr>
          <p:cNvPr id="8" name="TextBox 7"/>
          <p:cNvSpPr txBox="1"/>
          <p:nvPr/>
        </p:nvSpPr>
        <p:spPr>
          <a:xfrm>
            <a:off x="5879352" y="1296187"/>
            <a:ext cx="3074148" cy="338554"/>
          </a:xfrm>
          <a:prstGeom prst="rect">
            <a:avLst/>
          </a:prstGeom>
          <a:noFill/>
        </p:spPr>
        <p:txBody>
          <a:bodyPr wrap="square" rtlCol="0">
            <a:spAutoFit/>
          </a:bodyPr>
          <a:lstStyle/>
          <a:p>
            <a:pPr algn="ctr"/>
            <a:r>
              <a:rPr lang="en-US" sz="1600" dirty="0" smtClean="0">
                <a:solidFill>
                  <a:schemeClr val="bg1"/>
                </a:solidFill>
                <a:effectLst>
                  <a:outerShdw blurRad="50800" dist="38100" dir="5400000" algn="t" rotWithShape="0">
                    <a:prstClr val="black">
                      <a:alpha val="40000"/>
                    </a:prstClr>
                  </a:outerShdw>
                </a:effectLst>
              </a:rPr>
              <a:t>SEEKING GOOD MATCH</a:t>
            </a:r>
            <a:endParaRPr lang="en-US" sz="1600" dirty="0">
              <a:solidFill>
                <a:schemeClr val="bg1"/>
              </a:solidFill>
              <a:effectLst>
                <a:outerShdw blurRad="50800" dist="38100" dir="5400000" algn="t" rotWithShape="0">
                  <a:prstClr val="black">
                    <a:alpha val="40000"/>
                  </a:prstClr>
                </a:outerShdw>
              </a:effectLst>
            </a:endParaRPr>
          </a:p>
        </p:txBody>
      </p:sp>
      <p:grpSp>
        <p:nvGrpSpPr>
          <p:cNvPr id="23" name="Group 11"/>
          <p:cNvGrpSpPr/>
          <p:nvPr/>
        </p:nvGrpSpPr>
        <p:grpSpPr>
          <a:xfrm>
            <a:off x="6086145" y="2642542"/>
            <a:ext cx="543840" cy="915480"/>
            <a:chOff x="6076620" y="2642542"/>
            <a:chExt cx="834600" cy="1404936"/>
          </a:xfrm>
        </p:grpSpPr>
        <p:pic>
          <p:nvPicPr>
            <p:cNvPr id="634" name="Picture 77" descr="C:\Users\rmuta\Desktop\shutterstock_39221110.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076620" y="2642542"/>
              <a:ext cx="802207" cy="111991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6" name="TextBox 635"/>
            <p:cNvSpPr txBox="1"/>
            <p:nvPr/>
          </p:nvSpPr>
          <p:spPr>
            <a:xfrm>
              <a:off x="6080816" y="3834931"/>
              <a:ext cx="830404" cy="212547"/>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900" spc="-60" dirty="0"/>
                <a:t>RYAN</a:t>
              </a:r>
            </a:p>
          </p:txBody>
        </p:sp>
      </p:grpSp>
      <p:grpSp>
        <p:nvGrpSpPr>
          <p:cNvPr id="24" name="Group 12"/>
          <p:cNvGrpSpPr/>
          <p:nvPr/>
        </p:nvGrpSpPr>
        <p:grpSpPr>
          <a:xfrm>
            <a:off x="6795894" y="2642542"/>
            <a:ext cx="591825" cy="915480"/>
            <a:chOff x="7019539" y="2642542"/>
            <a:chExt cx="908239" cy="1404936"/>
          </a:xfrm>
        </p:grpSpPr>
        <p:pic>
          <p:nvPicPr>
            <p:cNvPr id="633" name="Picture 58"/>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021440" y="2642542"/>
              <a:ext cx="802207" cy="1108483"/>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7" name="TextBox 636"/>
            <p:cNvSpPr txBox="1"/>
            <p:nvPr/>
          </p:nvSpPr>
          <p:spPr>
            <a:xfrm>
              <a:off x="7019539" y="3834931"/>
              <a:ext cx="908239" cy="212547"/>
            </a:xfrm>
            <a:prstGeom prst="rect">
              <a:avLst/>
            </a:prstGeom>
            <a:noFill/>
          </p:spPr>
          <p:txBody>
            <a:bodyPr wrap="square" lIns="0" tIns="0" rIns="0" bIns="0" rtlCol="0">
              <a:spAutoFit/>
            </a:bodyPr>
            <a:lstStyle/>
            <a:p>
              <a:r>
                <a:rPr lang="en-US" sz="900" spc="-60" dirty="0">
                  <a:solidFill>
                    <a:schemeClr val="bg1"/>
                  </a:solidFill>
                </a:rPr>
                <a:t>SABRINA</a:t>
              </a:r>
            </a:p>
          </p:txBody>
        </p:sp>
      </p:grpSp>
      <p:grpSp>
        <p:nvGrpSpPr>
          <p:cNvPr id="25" name="Group 92"/>
          <p:cNvGrpSpPr/>
          <p:nvPr/>
        </p:nvGrpSpPr>
        <p:grpSpPr>
          <a:xfrm rot="16200000">
            <a:off x="2857914" y="3650918"/>
            <a:ext cx="5530040" cy="628659"/>
            <a:chOff x="5830667" y="1196973"/>
            <a:chExt cx="3083138" cy="628659"/>
          </a:xfrm>
          <a:effectLst/>
        </p:grpSpPr>
        <p:sp>
          <p:nvSpPr>
            <p:cNvPr id="190" name="Rectangle 189"/>
            <p:cNvSpPr/>
            <p:nvPr/>
          </p:nvSpPr>
          <p:spPr>
            <a:xfrm>
              <a:off x="5830667" y="1260472"/>
              <a:ext cx="3083137" cy="501654"/>
            </a:xfrm>
            <a:prstGeom prst="rect">
              <a:avLst/>
            </a:prstGeom>
            <a:gradFill>
              <a:gsLst>
                <a:gs pos="94576">
                  <a:srgbClr val="3A4048"/>
                </a:gs>
                <a:gs pos="417">
                  <a:srgbClr val="383D46"/>
                </a:gs>
                <a:gs pos="25000">
                  <a:srgbClr val="76818F"/>
                </a:gs>
                <a:gs pos="98333">
                  <a:srgbClr val="49505B"/>
                </a:gs>
                <a:gs pos="75000">
                  <a:srgbClr val="76818F"/>
                </a:gs>
              </a:gsLst>
              <a:lin ang="2400000" scaled="0"/>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cxnSp>
          <p:nvCxnSpPr>
            <p:cNvPr id="91" name="Straight Connector 90"/>
            <p:cNvCxnSpPr/>
            <p:nvPr/>
          </p:nvCxnSpPr>
          <p:spPr>
            <a:xfrm rot="5400000" flipV="1">
              <a:off x="7372236" y="220556"/>
              <a:ext cx="0" cy="3083138"/>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10800000" scaled="0"/>
              </a:gradFill>
            </a:ln>
            <a:effectLst/>
          </p:spPr>
          <p:style>
            <a:lnRef idx="2">
              <a:schemeClr val="accent1">
                <a:shade val="50000"/>
              </a:schemeClr>
            </a:lnRef>
            <a:fillRef idx="1">
              <a:schemeClr val="accent1"/>
            </a:fillRef>
            <a:effectRef idx="0">
              <a:schemeClr val="accent1"/>
            </a:effectRef>
            <a:fontRef idx="minor">
              <a:schemeClr val="lt1"/>
            </a:fontRef>
          </p:style>
        </p:cxnSp>
        <p:sp>
          <p:nvSpPr>
            <p:cNvPr id="92" name="TextBox 91"/>
            <p:cNvSpPr txBox="1"/>
            <p:nvPr/>
          </p:nvSpPr>
          <p:spPr>
            <a:xfrm rot="5400000">
              <a:off x="8421600" y="1416927"/>
              <a:ext cx="628659" cy="188752"/>
            </a:xfrm>
            <a:prstGeom prst="rect">
              <a:avLst/>
            </a:prstGeom>
            <a:noFill/>
          </p:spPr>
          <p:txBody>
            <a:bodyPr wrap="square" rtlCol="0">
              <a:spAutoFit/>
            </a:bodyPr>
            <a:lstStyle/>
            <a:p>
              <a:pPr algn="ctr"/>
              <a:r>
                <a:rPr lang="en-US" sz="1600" dirty="0" smtClean="0">
                  <a:solidFill>
                    <a:schemeClr val="bg1"/>
                  </a:solidFill>
                </a:rPr>
                <a:t>API</a:t>
              </a:r>
              <a:endParaRPr lang="en-US" sz="1600" dirty="0">
                <a:solidFill>
                  <a:schemeClr val="bg1"/>
                </a:solidFill>
              </a:endParaRPr>
            </a:p>
          </p:txBody>
        </p:sp>
      </p:grpSp>
      <p:grpSp>
        <p:nvGrpSpPr>
          <p:cNvPr id="26" name="Group 13"/>
          <p:cNvGrpSpPr/>
          <p:nvPr/>
        </p:nvGrpSpPr>
        <p:grpSpPr>
          <a:xfrm>
            <a:off x="7515056" y="2642542"/>
            <a:ext cx="738530" cy="915481"/>
            <a:chOff x="7966260" y="2642542"/>
            <a:chExt cx="1133379" cy="1404935"/>
          </a:xfrm>
        </p:grpSpPr>
        <p:pic>
          <p:nvPicPr>
            <p:cNvPr id="631" name="Picture 81"/>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7966261" y="2642542"/>
              <a:ext cx="800838" cy="1108483"/>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8" name="TextBox 637"/>
            <p:cNvSpPr txBox="1"/>
            <p:nvPr/>
          </p:nvSpPr>
          <p:spPr>
            <a:xfrm>
              <a:off x="7966260" y="3834931"/>
              <a:ext cx="1133379" cy="212546"/>
            </a:xfrm>
            <a:prstGeom prst="rect">
              <a:avLst/>
            </a:prstGeom>
            <a:noFill/>
          </p:spPr>
          <p:txBody>
            <a:bodyPr wrap="square" lIns="0" tIns="0" rIns="0" bIns="0" rtlCol="0">
              <a:spAutoFit/>
            </a:bodyPr>
            <a:lstStyle/>
            <a:p>
              <a:r>
                <a:rPr lang="en-US" sz="900" spc="-60" dirty="0" smtClean="0">
                  <a:solidFill>
                    <a:schemeClr val="bg1"/>
                  </a:solidFill>
                </a:rPr>
                <a:t>SAMANTHA</a:t>
              </a:r>
              <a:endParaRPr lang="en-US" sz="900" spc="-60" dirty="0">
                <a:solidFill>
                  <a:schemeClr val="bg1"/>
                </a:solidFill>
              </a:endParaRPr>
            </a:p>
          </p:txBody>
        </p:sp>
      </p:grpSp>
      <p:sp>
        <p:nvSpPr>
          <p:cNvPr id="645" name="TextBox 644"/>
          <p:cNvSpPr txBox="1"/>
          <p:nvPr/>
        </p:nvSpPr>
        <p:spPr>
          <a:xfrm>
            <a:off x="5879352" y="1296187"/>
            <a:ext cx="3074148" cy="338554"/>
          </a:xfrm>
          <a:prstGeom prst="rect">
            <a:avLst/>
          </a:prstGeom>
          <a:noFill/>
        </p:spPr>
        <p:txBody>
          <a:bodyPr wrap="square" rtlCol="0">
            <a:spAutoFit/>
          </a:bodyPr>
          <a:lstStyle/>
          <a:p>
            <a:pPr algn="ctr"/>
            <a:r>
              <a:rPr lang="en-US" sz="1600" dirty="0" smtClean="0">
                <a:solidFill>
                  <a:schemeClr val="bg1"/>
                </a:solidFill>
                <a:effectLst>
                  <a:outerShdw blurRad="50800" dist="38100" dir="5400000" algn="t" rotWithShape="0">
                    <a:prstClr val="black">
                      <a:alpha val="40000"/>
                    </a:prstClr>
                  </a:outerShdw>
                </a:effectLst>
              </a:rPr>
              <a:t>MATCH FOUND</a:t>
            </a:r>
            <a:endParaRPr lang="en-US" sz="1600" dirty="0">
              <a:solidFill>
                <a:schemeClr val="bg1"/>
              </a:solidFill>
              <a:effectLst>
                <a:outerShdw blurRad="50800" dist="38100" dir="5400000" algn="t" rotWithShape="0">
                  <a:prstClr val="black">
                    <a:alpha val="40000"/>
                  </a:prstClr>
                </a:outerShdw>
              </a:effectLst>
            </a:endParaRPr>
          </a:p>
        </p:txBody>
      </p:sp>
      <p:grpSp>
        <p:nvGrpSpPr>
          <p:cNvPr id="27" name="Group 5"/>
          <p:cNvGrpSpPr/>
          <p:nvPr/>
        </p:nvGrpSpPr>
        <p:grpSpPr>
          <a:xfrm>
            <a:off x="6795892" y="3872750"/>
            <a:ext cx="545571" cy="915480"/>
            <a:chOff x="6780524" y="3872750"/>
            <a:chExt cx="545571" cy="915480"/>
          </a:xfrm>
        </p:grpSpPr>
        <p:sp>
          <p:nvSpPr>
            <p:cNvPr id="378" name="TextBox 377"/>
            <p:cNvSpPr txBox="1"/>
            <p:nvPr/>
          </p:nvSpPr>
          <p:spPr>
            <a:xfrm>
              <a:off x="6780524" y="4649731"/>
              <a:ext cx="545571" cy="138499"/>
            </a:xfrm>
            <a:prstGeom prst="rect">
              <a:avLst/>
            </a:prstGeom>
            <a:noFill/>
          </p:spPr>
          <p:txBody>
            <a:bodyPr wrap="square" lIns="0" tIns="0" rIns="0" bIns="0" rtlCol="0">
              <a:spAutoFit/>
            </a:bodyPr>
            <a:lstStyle/>
            <a:p>
              <a:r>
                <a:rPr lang="en-US" sz="900" dirty="0">
                  <a:solidFill>
                    <a:schemeClr val="bg1"/>
                  </a:solidFill>
                </a:rPr>
                <a:t>ADRIANA</a:t>
              </a:r>
            </a:p>
          </p:txBody>
        </p:sp>
        <p:pic>
          <p:nvPicPr>
            <p:cNvPr id="412" name="Picture 56"/>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6781762" y="3872750"/>
              <a:ext cx="519741" cy="722305"/>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28" name="Group 70"/>
          <p:cNvGrpSpPr/>
          <p:nvPr/>
        </p:nvGrpSpPr>
        <p:grpSpPr>
          <a:xfrm>
            <a:off x="0" y="6528176"/>
            <a:ext cx="9144000" cy="329824"/>
            <a:chOff x="0" y="6528176"/>
            <a:chExt cx="9144000" cy="329824"/>
          </a:xfrm>
        </p:grpSpPr>
        <p:grpSp>
          <p:nvGrpSpPr>
            <p:cNvPr id="29" name="Group 22"/>
            <p:cNvGrpSpPr/>
            <p:nvPr/>
          </p:nvGrpSpPr>
          <p:grpSpPr>
            <a:xfrm>
              <a:off x="0" y="6528176"/>
              <a:ext cx="9144000" cy="329824"/>
              <a:chOff x="0" y="6528176"/>
              <a:chExt cx="9144000" cy="329824"/>
            </a:xfrm>
          </p:grpSpPr>
          <p:sp>
            <p:nvSpPr>
              <p:cNvPr id="41" name="Rectangle 40"/>
              <p:cNvSpPr/>
              <p:nvPr/>
            </p:nvSpPr>
            <p:spPr>
              <a:xfrm>
                <a:off x="0" y="6528176"/>
                <a:ext cx="9144000" cy="329824"/>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53"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
            <p:nvSpPr>
              <p:cNvPr id="56"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14</a:t>
                </a:fld>
                <a:endParaRPr lang="en-US" sz="600" dirty="0">
                  <a:solidFill>
                    <a:srgbClr val="C0C0C0"/>
                  </a:solidFill>
                  <a:latin typeface="+mj-lt"/>
                </a:endParaRPr>
              </a:p>
            </p:txBody>
          </p:sp>
        </p:grpSp>
        <p:cxnSp>
          <p:nvCxnSpPr>
            <p:cNvPr id="202" name="Straight Connector 201"/>
            <p:cNvCxnSpPr/>
            <p:nvPr/>
          </p:nvCxnSpPr>
          <p:spPr>
            <a:xfrm>
              <a:off x="0" y="6528176"/>
              <a:ext cx="9144000"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30" name="Group 6"/>
          <p:cNvGrpSpPr/>
          <p:nvPr/>
        </p:nvGrpSpPr>
        <p:grpSpPr>
          <a:xfrm>
            <a:off x="8235879" y="2642544"/>
            <a:ext cx="603321" cy="915479"/>
            <a:chOff x="8235879" y="2642544"/>
            <a:chExt cx="603321" cy="915479"/>
          </a:xfrm>
        </p:grpSpPr>
        <p:sp>
          <p:nvSpPr>
            <p:cNvPr id="402" name="TextBox 401"/>
            <p:cNvSpPr txBox="1"/>
            <p:nvPr/>
          </p:nvSpPr>
          <p:spPr>
            <a:xfrm>
              <a:off x="8238614" y="3419524"/>
              <a:ext cx="600586" cy="138499"/>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900" spc="-60" dirty="0"/>
                <a:t>JENNIFER</a:t>
              </a:r>
            </a:p>
          </p:txBody>
        </p:sp>
        <p:pic>
          <p:nvPicPr>
            <p:cNvPr id="417" name="Picture 79"/>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t="-1"/>
            <a:stretch/>
          </p:blipFill>
          <p:spPr bwMode="auto">
            <a:xfrm>
              <a:off x="8235879" y="2642544"/>
              <a:ext cx="526223" cy="729758"/>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1" name="Group 4"/>
          <p:cNvGrpSpPr/>
          <p:nvPr/>
        </p:nvGrpSpPr>
        <p:grpSpPr>
          <a:xfrm>
            <a:off x="6086145" y="3872750"/>
            <a:ext cx="543840" cy="915481"/>
            <a:chOff x="6086145" y="3872750"/>
            <a:chExt cx="543840" cy="915481"/>
          </a:xfrm>
        </p:grpSpPr>
        <p:sp>
          <p:nvSpPr>
            <p:cNvPr id="375" name="TextBox 374"/>
            <p:cNvSpPr txBox="1"/>
            <p:nvPr/>
          </p:nvSpPr>
          <p:spPr>
            <a:xfrm>
              <a:off x="6088879" y="4649732"/>
              <a:ext cx="541106" cy="138499"/>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900" spc="-60" dirty="0"/>
                <a:t>TYRONE</a:t>
              </a:r>
            </a:p>
          </p:txBody>
        </p:sp>
        <p:pic>
          <p:nvPicPr>
            <p:cNvPr id="420" name="Picture 54"/>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a:off x="6086145" y="3872750"/>
              <a:ext cx="522731" cy="722305"/>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2" name="Group 9"/>
          <p:cNvGrpSpPr/>
          <p:nvPr/>
        </p:nvGrpSpPr>
        <p:grpSpPr>
          <a:xfrm>
            <a:off x="7515054" y="3872750"/>
            <a:ext cx="608708" cy="915480"/>
            <a:chOff x="7476634" y="3872750"/>
            <a:chExt cx="608708" cy="915480"/>
          </a:xfrm>
        </p:grpSpPr>
        <p:sp>
          <p:nvSpPr>
            <p:cNvPr id="381" name="TextBox 380"/>
            <p:cNvSpPr txBox="1"/>
            <p:nvPr/>
          </p:nvSpPr>
          <p:spPr>
            <a:xfrm>
              <a:off x="7476634" y="4649731"/>
              <a:ext cx="608708" cy="138499"/>
            </a:xfrm>
            <a:prstGeom prst="rect">
              <a:avLst/>
            </a:prstGeom>
            <a:noFill/>
          </p:spPr>
          <p:txBody>
            <a:bodyPr wrap="square" lIns="0" tIns="0" rIns="0" bIns="0" rtlCol="0">
              <a:spAutoFit/>
            </a:bodyPr>
            <a:lstStyle/>
            <a:p>
              <a:r>
                <a:rPr lang="en-US" sz="900" spc="-60" dirty="0">
                  <a:solidFill>
                    <a:schemeClr val="bg1"/>
                  </a:solidFill>
                </a:rPr>
                <a:t>JOHN</a:t>
              </a:r>
            </a:p>
          </p:txBody>
        </p:sp>
        <p:pic>
          <p:nvPicPr>
            <p:cNvPr id="239" name="Picture 83"/>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a:stretch/>
          </p:blipFill>
          <p:spPr bwMode="auto">
            <a:xfrm>
              <a:off x="7476635" y="3872750"/>
              <a:ext cx="522041" cy="731514"/>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3" name="Group 16"/>
          <p:cNvGrpSpPr/>
          <p:nvPr/>
        </p:nvGrpSpPr>
        <p:grpSpPr>
          <a:xfrm>
            <a:off x="8235881" y="3872750"/>
            <a:ext cx="543839" cy="915481"/>
            <a:chOff x="8235881" y="3872750"/>
            <a:chExt cx="543839" cy="915481"/>
          </a:xfrm>
        </p:grpSpPr>
        <p:sp>
          <p:nvSpPr>
            <p:cNvPr id="405" name="TextBox 404"/>
            <p:cNvSpPr txBox="1"/>
            <p:nvPr/>
          </p:nvSpPr>
          <p:spPr>
            <a:xfrm>
              <a:off x="8238614" y="4649732"/>
              <a:ext cx="541106" cy="138499"/>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900" spc="-60" dirty="0"/>
                <a:t>ANTHONY</a:t>
              </a:r>
            </a:p>
          </p:txBody>
        </p:sp>
        <p:pic>
          <p:nvPicPr>
            <p:cNvPr id="422" name="Picture 84" descr="C:\Users\rmuta\Desktop\shutterstock_80481670.jpg"/>
            <p:cNvPicPr>
              <a:picLocks noChangeAspect="1" noChangeArrowheads="1"/>
            </p:cNvPicPr>
            <p:nvPr/>
          </p:nvPicPr>
          <p:blipFill rotWithShape="1">
            <a:blip r:embed="rId11" cstate="screen">
              <a:extLst>
                <a:ext uri="{28A0092B-C50C-407E-A947-70E740481C1C}">
                  <a14:useLocalDpi xmlns:a14="http://schemas.microsoft.com/office/drawing/2010/main"/>
                </a:ext>
              </a:extLst>
            </a:blip>
            <a:srcRect t="-2"/>
            <a:stretch/>
          </p:blipFill>
          <p:spPr bwMode="auto">
            <a:xfrm>
              <a:off x="8235881" y="3872750"/>
              <a:ext cx="527224" cy="72975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4" name="Group 17"/>
          <p:cNvGrpSpPr/>
          <p:nvPr/>
        </p:nvGrpSpPr>
        <p:grpSpPr>
          <a:xfrm>
            <a:off x="6795892" y="5120849"/>
            <a:ext cx="545571" cy="915479"/>
            <a:chOff x="6795892" y="5120849"/>
            <a:chExt cx="545571" cy="915479"/>
          </a:xfrm>
        </p:grpSpPr>
        <p:sp>
          <p:nvSpPr>
            <p:cNvPr id="387" name="TextBox 386"/>
            <p:cNvSpPr txBox="1"/>
            <p:nvPr/>
          </p:nvSpPr>
          <p:spPr>
            <a:xfrm>
              <a:off x="6795892" y="5897829"/>
              <a:ext cx="545571" cy="138499"/>
            </a:xfrm>
            <a:prstGeom prst="rect">
              <a:avLst/>
            </a:prstGeom>
            <a:noFill/>
          </p:spPr>
          <p:txBody>
            <a:bodyPr wrap="square" lIns="0" tIns="0" rIns="0" bIns="0" rtlCol="0">
              <a:spAutoFit/>
            </a:bodyPr>
            <a:lstStyle/>
            <a:p>
              <a:r>
                <a:rPr lang="en-US" sz="900" dirty="0" smtClean="0">
                  <a:solidFill>
                    <a:schemeClr val="bg1"/>
                  </a:solidFill>
                </a:rPr>
                <a:t>ANNA</a:t>
              </a:r>
              <a:endParaRPr lang="en-US" sz="900" dirty="0">
                <a:solidFill>
                  <a:schemeClr val="bg1"/>
                </a:solidFill>
              </a:endParaRPr>
            </a:p>
          </p:txBody>
        </p:sp>
        <p:pic>
          <p:nvPicPr>
            <p:cNvPr id="1026" name="Picture 2" descr="C:\Users\Robin.DUARTE\Documents\_Robin's\Photo Library\Misc. photo\shutterstock_513345.jpg"/>
            <p:cNvPicPr>
              <a:picLocks noChangeAspect="1" noChangeArrowheads="1"/>
            </p:cNvPicPr>
            <p:nvPr/>
          </p:nvPicPr>
          <p:blipFill rotWithShape="1">
            <a:blip r:embed="rId12" cstate="screen">
              <a:extLst>
                <a:ext uri="{28A0092B-C50C-407E-A947-70E740481C1C}">
                  <a14:useLocalDpi xmlns:a14="http://schemas.microsoft.com/office/drawing/2010/main"/>
                </a:ext>
              </a:extLst>
            </a:blip>
            <a:srcRect/>
            <a:stretch/>
          </p:blipFill>
          <p:spPr bwMode="auto">
            <a:xfrm>
              <a:off x="6797131" y="5120849"/>
              <a:ext cx="523974" cy="729760"/>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5" name="Group 18"/>
          <p:cNvGrpSpPr/>
          <p:nvPr/>
        </p:nvGrpSpPr>
        <p:grpSpPr>
          <a:xfrm>
            <a:off x="6086145" y="5120847"/>
            <a:ext cx="543840" cy="915482"/>
            <a:chOff x="6086145" y="5120847"/>
            <a:chExt cx="543840" cy="915482"/>
          </a:xfrm>
        </p:grpSpPr>
        <p:sp>
          <p:nvSpPr>
            <p:cNvPr id="384" name="TextBox 383"/>
            <p:cNvSpPr txBox="1"/>
            <p:nvPr/>
          </p:nvSpPr>
          <p:spPr>
            <a:xfrm>
              <a:off x="6088879" y="5897830"/>
              <a:ext cx="541106" cy="138499"/>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900" dirty="0"/>
                <a:t>JAMES</a:t>
              </a:r>
            </a:p>
          </p:txBody>
        </p:sp>
        <p:pic>
          <p:nvPicPr>
            <p:cNvPr id="1029" name="Picture 5"/>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6086145" y="5120847"/>
              <a:ext cx="519997" cy="729761"/>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6" name="Group 21"/>
          <p:cNvGrpSpPr/>
          <p:nvPr/>
        </p:nvGrpSpPr>
        <p:grpSpPr>
          <a:xfrm>
            <a:off x="7515054" y="5120848"/>
            <a:ext cx="608708" cy="915480"/>
            <a:chOff x="7515054" y="5120848"/>
            <a:chExt cx="608708" cy="915480"/>
          </a:xfrm>
        </p:grpSpPr>
        <p:sp>
          <p:nvSpPr>
            <p:cNvPr id="390" name="TextBox 389"/>
            <p:cNvSpPr txBox="1"/>
            <p:nvPr/>
          </p:nvSpPr>
          <p:spPr>
            <a:xfrm>
              <a:off x="7515054" y="5897829"/>
              <a:ext cx="608708" cy="138499"/>
            </a:xfrm>
            <a:prstGeom prst="rect">
              <a:avLst/>
            </a:prstGeom>
            <a:noFill/>
          </p:spPr>
          <p:txBody>
            <a:bodyPr wrap="square" lIns="0" tIns="0" rIns="0" bIns="0" rtlCol="0">
              <a:spAutoFit/>
            </a:bodyPr>
            <a:lstStyle/>
            <a:p>
              <a:r>
                <a:rPr lang="en-US" sz="900" dirty="0" err="1">
                  <a:solidFill>
                    <a:schemeClr val="bg1"/>
                  </a:solidFill>
                </a:rPr>
                <a:t>PRIA</a:t>
              </a:r>
              <a:endParaRPr lang="en-US" sz="900" dirty="0">
                <a:solidFill>
                  <a:schemeClr val="bg1"/>
                </a:solidFill>
              </a:endParaRPr>
            </a:p>
          </p:txBody>
        </p:sp>
        <p:pic>
          <p:nvPicPr>
            <p:cNvPr id="1030" name="Picture 6"/>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7515055" y="5120848"/>
              <a:ext cx="521842" cy="722306"/>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7" name="Group 23"/>
          <p:cNvGrpSpPr/>
          <p:nvPr/>
        </p:nvGrpSpPr>
        <p:grpSpPr>
          <a:xfrm>
            <a:off x="8235880" y="5120849"/>
            <a:ext cx="543840" cy="915480"/>
            <a:chOff x="8235880" y="5120849"/>
            <a:chExt cx="543840" cy="915480"/>
          </a:xfrm>
        </p:grpSpPr>
        <p:sp>
          <p:nvSpPr>
            <p:cNvPr id="408" name="TextBox 407"/>
            <p:cNvSpPr txBox="1"/>
            <p:nvPr/>
          </p:nvSpPr>
          <p:spPr>
            <a:xfrm>
              <a:off x="8238614" y="5897830"/>
              <a:ext cx="541106" cy="138499"/>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900" dirty="0"/>
                <a:t>SUSAN</a:t>
              </a:r>
            </a:p>
          </p:txBody>
        </p:sp>
        <p:pic>
          <p:nvPicPr>
            <p:cNvPr id="1031" name="Picture 7"/>
            <p:cNvPicPr>
              <a:picLocks noChangeAspect="1" noChangeArrowheads="1"/>
            </p:cNvPicPr>
            <p:nvPr/>
          </p:nvPicPr>
          <p:blipFill rotWithShape="1">
            <a:blip r:embed="rId15" cstate="screen">
              <a:extLst>
                <a:ext uri="{28A0092B-C50C-407E-A947-70E740481C1C}">
                  <a14:useLocalDpi xmlns:a14="http://schemas.microsoft.com/office/drawing/2010/main"/>
                </a:ext>
              </a:extLst>
            </a:blip>
            <a:srcRect/>
            <a:stretch/>
          </p:blipFill>
          <p:spPr bwMode="auto">
            <a:xfrm>
              <a:off x="8235880" y="5120849"/>
              <a:ext cx="522731" cy="72975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8" name="Group 19"/>
          <p:cNvGrpSpPr/>
          <p:nvPr/>
        </p:nvGrpSpPr>
        <p:grpSpPr>
          <a:xfrm>
            <a:off x="5883914" y="4864055"/>
            <a:ext cx="3058323" cy="1521626"/>
            <a:chOff x="5883914" y="7015150"/>
            <a:chExt cx="3058323" cy="1521626"/>
          </a:xfrm>
        </p:grpSpPr>
        <p:grpSp>
          <p:nvGrpSpPr>
            <p:cNvPr id="39" name="Group 115"/>
            <p:cNvGrpSpPr/>
            <p:nvPr/>
          </p:nvGrpSpPr>
          <p:grpSpPr>
            <a:xfrm>
              <a:off x="5883914" y="7015150"/>
              <a:ext cx="3058323" cy="1521626"/>
              <a:chOff x="10376304" y="4455950"/>
              <a:chExt cx="3058323" cy="1521626"/>
            </a:xfrm>
          </p:grpSpPr>
          <p:sp>
            <p:nvSpPr>
              <p:cNvPr id="117" name="Rectangle 116"/>
              <p:cNvSpPr/>
              <p:nvPr/>
            </p:nvSpPr>
            <p:spPr>
              <a:xfrm>
                <a:off x="10376305" y="4455950"/>
                <a:ext cx="3058322" cy="1521626"/>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18" name="Rectangle 117"/>
              <p:cNvSpPr/>
              <p:nvPr/>
            </p:nvSpPr>
            <p:spPr>
              <a:xfrm>
                <a:off x="10376304" y="4472138"/>
                <a:ext cx="2946398" cy="1489251"/>
              </a:xfrm>
              <a:prstGeom prst="rect">
                <a:avLst/>
              </a:prstGeom>
              <a:gradFill>
                <a:gsLst>
                  <a:gs pos="0">
                    <a:srgbClr val="000000">
                      <a:alpha val="0"/>
                    </a:srgbClr>
                  </a:gs>
                  <a:gs pos="99167">
                    <a:srgbClr val="000000">
                      <a:alpha val="0"/>
                    </a:srgbClr>
                  </a:gs>
                  <a:gs pos="50000">
                    <a:srgbClr val="000000">
                      <a:alpha val="50000"/>
                    </a:srgbClr>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 name="TextBox 118"/>
              <p:cNvSpPr txBox="1"/>
              <p:nvPr/>
            </p:nvSpPr>
            <p:spPr>
              <a:xfrm>
                <a:off x="11487552" y="4497437"/>
                <a:ext cx="1107867" cy="584775"/>
              </a:xfrm>
              <a:prstGeom prst="rect">
                <a:avLst/>
              </a:prstGeom>
              <a:noFill/>
            </p:spPr>
            <p:txBody>
              <a:bodyPr wrap="none" rtlCol="0">
                <a:spAutoFit/>
              </a:bodyPr>
              <a:lstStyle/>
              <a:p>
                <a:r>
                  <a:rPr lang="en-US" sz="1600" dirty="0" smtClean="0">
                    <a:solidFill>
                      <a:schemeClr val="bg1"/>
                    </a:solidFill>
                  </a:rPr>
                  <a:t>ANNA</a:t>
                </a:r>
                <a:br>
                  <a:rPr lang="en-US" sz="1600" dirty="0" smtClean="0">
                    <a:solidFill>
                      <a:schemeClr val="bg1"/>
                    </a:solidFill>
                  </a:rPr>
                </a:br>
                <a:r>
                  <a:rPr lang="en-US" sz="1600" dirty="0" smtClean="0">
                    <a:solidFill>
                      <a:schemeClr val="bg1"/>
                    </a:solidFill>
                  </a:rPr>
                  <a:t>BOREGA </a:t>
                </a:r>
                <a:endParaRPr lang="en-US" sz="1600" dirty="0">
                  <a:solidFill>
                    <a:schemeClr val="bg1"/>
                  </a:solidFill>
                </a:endParaRPr>
              </a:p>
            </p:txBody>
          </p:sp>
          <p:cxnSp>
            <p:nvCxnSpPr>
              <p:cNvPr id="120" name="Straight Connector 119"/>
              <p:cNvCxnSpPr/>
              <p:nvPr/>
            </p:nvCxnSpPr>
            <p:spPr>
              <a:xfrm>
                <a:off x="11487552" y="5082212"/>
                <a:ext cx="1785195" cy="0"/>
              </a:xfrm>
              <a:prstGeom prst="line">
                <a:avLst/>
              </a:prstGeom>
              <a:ln>
                <a:gradFill>
                  <a:gsLst>
                    <a:gs pos="0">
                      <a:schemeClr val="accent3"/>
                    </a:gs>
                    <a:gs pos="100000">
                      <a:schemeClr val="bg2"/>
                    </a:gs>
                  </a:gsLst>
                  <a:lin ang="0" scaled="0"/>
                </a:gradFill>
              </a:ln>
            </p:spPr>
            <p:style>
              <a:lnRef idx="1">
                <a:schemeClr val="accent1"/>
              </a:lnRef>
              <a:fillRef idx="0">
                <a:schemeClr val="accent1"/>
              </a:fillRef>
              <a:effectRef idx="0">
                <a:schemeClr val="accent1"/>
              </a:effectRef>
              <a:fontRef idx="minor">
                <a:schemeClr val="tx1"/>
              </a:fontRef>
            </p:style>
          </p:cxnSp>
          <p:grpSp>
            <p:nvGrpSpPr>
              <p:cNvPr id="40" name="Group 120"/>
              <p:cNvGrpSpPr/>
              <p:nvPr/>
            </p:nvGrpSpPr>
            <p:grpSpPr>
              <a:xfrm>
                <a:off x="11530950" y="5212615"/>
                <a:ext cx="1683207" cy="692035"/>
                <a:chOff x="6567661" y="1648176"/>
                <a:chExt cx="1683207" cy="692035"/>
              </a:xfrm>
            </p:grpSpPr>
            <p:grpSp>
              <p:nvGrpSpPr>
                <p:cNvPr id="42" name="Group 126"/>
                <p:cNvGrpSpPr/>
                <p:nvPr/>
              </p:nvGrpSpPr>
              <p:grpSpPr>
                <a:xfrm>
                  <a:off x="6567661" y="1648176"/>
                  <a:ext cx="512228" cy="519552"/>
                  <a:chOff x="-3732057" y="3610781"/>
                  <a:chExt cx="512228" cy="519552"/>
                </a:xfrm>
              </p:grpSpPr>
              <p:sp>
                <p:nvSpPr>
                  <p:cNvPr id="141" name="Rectangle 140"/>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Rectangle 141"/>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3" name="Group 142"/>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144"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4" name="Group 127"/>
                <p:cNvGrpSpPr/>
                <p:nvPr/>
              </p:nvGrpSpPr>
              <p:grpSpPr>
                <a:xfrm>
                  <a:off x="7155679" y="1648176"/>
                  <a:ext cx="512228" cy="519552"/>
                  <a:chOff x="-2314737" y="2839024"/>
                  <a:chExt cx="512228" cy="519552"/>
                </a:xfrm>
              </p:grpSpPr>
              <p:sp>
                <p:nvSpPr>
                  <p:cNvPr id="138" name="Rectangle 137"/>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9" name="Rectangle 138"/>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45" name="Group 128"/>
                <p:cNvGrpSpPr/>
                <p:nvPr/>
              </p:nvGrpSpPr>
              <p:grpSpPr>
                <a:xfrm>
                  <a:off x="6609705" y="2210994"/>
                  <a:ext cx="428141" cy="129217"/>
                  <a:chOff x="7154835" y="2874882"/>
                  <a:chExt cx="428141" cy="129217"/>
                </a:xfrm>
              </p:grpSpPr>
              <p:sp>
                <p:nvSpPr>
                  <p:cNvPr id="135" name="Freeform 107"/>
                  <p:cNvSpPr>
                    <a:spLocks/>
                  </p:cNvSpPr>
                  <p:nvPr/>
                </p:nvSpPr>
                <p:spPr bwMode="auto">
                  <a:xfrm>
                    <a:off x="7154835" y="2874882"/>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36" name="Freeform 108"/>
                  <p:cNvSpPr>
                    <a:spLocks/>
                  </p:cNvSpPr>
                  <p:nvPr/>
                </p:nvSpPr>
                <p:spPr bwMode="auto">
                  <a:xfrm>
                    <a:off x="7299964"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37" name="Freeform 108"/>
                  <p:cNvSpPr>
                    <a:spLocks/>
                  </p:cNvSpPr>
                  <p:nvPr/>
                </p:nvSpPr>
                <p:spPr bwMode="auto">
                  <a:xfrm>
                    <a:off x="7445640"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6" name="Group 129"/>
                <p:cNvGrpSpPr/>
                <p:nvPr/>
              </p:nvGrpSpPr>
              <p:grpSpPr>
                <a:xfrm>
                  <a:off x="7196908" y="2210994"/>
                  <a:ext cx="428141" cy="129217"/>
                  <a:chOff x="7745959" y="2874882"/>
                  <a:chExt cx="428141" cy="129217"/>
                </a:xfrm>
              </p:grpSpPr>
              <p:sp>
                <p:nvSpPr>
                  <p:cNvPr id="132" name="Freeform 107"/>
                  <p:cNvSpPr>
                    <a:spLocks/>
                  </p:cNvSpPr>
                  <p:nvPr/>
                </p:nvSpPr>
                <p:spPr bwMode="auto">
                  <a:xfrm>
                    <a:off x="7745959" y="2874882"/>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33" name="Freeform 108"/>
                  <p:cNvSpPr>
                    <a:spLocks/>
                  </p:cNvSpPr>
                  <p:nvPr/>
                </p:nvSpPr>
                <p:spPr bwMode="auto">
                  <a:xfrm>
                    <a:off x="7891088"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34" name="Freeform 108"/>
                  <p:cNvSpPr>
                    <a:spLocks/>
                  </p:cNvSpPr>
                  <p:nvPr/>
                </p:nvSpPr>
                <p:spPr bwMode="auto">
                  <a:xfrm>
                    <a:off x="8036764"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sp>
              <p:nvSpPr>
                <p:cNvPr id="131" name="Rectangle 130"/>
                <p:cNvSpPr/>
                <p:nvPr/>
              </p:nvSpPr>
              <p:spPr>
                <a:xfrm>
                  <a:off x="7742067" y="1648359"/>
                  <a:ext cx="508801" cy="508801"/>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7" name="Group 121"/>
              <p:cNvGrpSpPr/>
              <p:nvPr/>
            </p:nvGrpSpPr>
            <p:grpSpPr>
              <a:xfrm>
                <a:off x="12833726" y="5288079"/>
                <a:ext cx="236825" cy="374904"/>
                <a:chOff x="8023301" y="1879515"/>
                <a:chExt cx="236825" cy="374904"/>
              </a:xfrm>
            </p:grpSpPr>
            <p:sp>
              <p:nvSpPr>
                <p:cNvPr id="125" name="Oval 89"/>
                <p:cNvSpPr>
                  <a:spLocks noChangeArrowheads="1"/>
                </p:cNvSpPr>
                <p:nvPr/>
              </p:nvSpPr>
              <p:spPr bwMode="auto">
                <a:xfrm>
                  <a:off x="8023301" y="1879515"/>
                  <a:ext cx="236825" cy="236901"/>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90"/>
                <p:cNvSpPr>
                  <a:spLocks/>
                </p:cNvSpPr>
                <p:nvPr/>
              </p:nvSpPr>
              <p:spPr bwMode="auto">
                <a:xfrm>
                  <a:off x="8086884" y="2106716"/>
                  <a:ext cx="141564" cy="147703"/>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4" name="Rectangle 123"/>
              <p:cNvSpPr/>
              <p:nvPr/>
            </p:nvSpPr>
            <p:spPr>
              <a:xfrm>
                <a:off x="12735124" y="5243568"/>
                <a:ext cx="450696" cy="485306"/>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83" name="Picture 2" descr="C:\Users\Robin.DUARTE\Documents\_Robin's\Photo Library\Misc. photo\shutterstock_513345.jpg"/>
            <p:cNvPicPr>
              <a:picLocks noChangeAspect="1" noChangeArrowheads="1"/>
            </p:cNvPicPr>
            <p:nvPr/>
          </p:nvPicPr>
          <p:blipFill rotWithShape="1">
            <a:blip r:embed="rId16" cstate="print">
              <a:extLst>
                <a:ext uri="{28A0092B-C50C-407E-A947-70E740481C1C}">
                  <a14:useLocalDpi xmlns:a14="http://schemas.microsoft.com/office/drawing/2010/main"/>
                </a:ext>
              </a:extLst>
            </a:blip>
            <a:srcRect/>
            <a:stretch/>
          </p:blipFill>
          <p:spPr bwMode="auto">
            <a:xfrm>
              <a:off x="5962003" y="7127044"/>
              <a:ext cx="944232" cy="1315070"/>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48" name="Group 184"/>
          <p:cNvGrpSpPr/>
          <p:nvPr/>
        </p:nvGrpSpPr>
        <p:grpSpPr>
          <a:xfrm>
            <a:off x="1961632" y="5369681"/>
            <a:ext cx="3410472" cy="1016000"/>
            <a:chOff x="1961632" y="5369681"/>
            <a:chExt cx="3410472" cy="1016000"/>
          </a:xfrm>
        </p:grpSpPr>
        <p:sp>
          <p:nvSpPr>
            <p:cNvPr id="186" name="Round Same Side Corner Rectangle 185"/>
            <p:cNvSpPr/>
            <p:nvPr/>
          </p:nvSpPr>
          <p:spPr>
            <a:xfrm rot="16200000">
              <a:off x="3158868" y="4172445"/>
              <a:ext cx="1016000" cy="3410471"/>
            </a:xfrm>
            <a:prstGeom prst="round2SameRect">
              <a:avLst/>
            </a:prstGeom>
            <a:gradFill flip="none" rotWithShape="1">
              <a:gsLst>
                <a:gs pos="0">
                  <a:schemeClr val="bg1">
                    <a:lumMod val="95000"/>
                  </a:schemeClr>
                </a:gs>
                <a:gs pos="100000">
                  <a:schemeClr val="bg1">
                    <a:alpha val="80000"/>
                  </a:schemeClr>
                </a:gs>
              </a:gsLst>
              <a:lin ang="16200000" scaled="1"/>
              <a:tileRect/>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7" name="Rectangle 186"/>
            <p:cNvSpPr/>
            <p:nvPr/>
          </p:nvSpPr>
          <p:spPr>
            <a:xfrm>
              <a:off x="2298700" y="5539126"/>
              <a:ext cx="3073404" cy="677108"/>
            </a:xfrm>
            <a:prstGeom prst="rect">
              <a:avLst/>
            </a:prstGeom>
          </p:spPr>
          <p:txBody>
            <a:bodyPr wrap="square">
              <a:spAutoFit/>
            </a:bodyPr>
            <a:lstStyle/>
            <a:p>
              <a:pPr marL="115888" indent="-115888">
                <a:lnSpc>
                  <a:spcPct val="95000"/>
                </a:lnSpc>
                <a:spcBef>
                  <a:spcPts val="1438"/>
                </a:spcBef>
                <a:buClr>
                  <a:schemeClr val="accent1"/>
                </a:buClr>
                <a:defRPr/>
              </a:pPr>
              <a:r>
                <a:rPr lang="en-US" sz="2000" dirty="0" smtClean="0">
                  <a:solidFill>
                    <a:schemeClr val="accent1">
                      <a:lumMod val="75000"/>
                    </a:schemeClr>
                  </a:solidFill>
                </a:rPr>
                <a:t>“Hello this is Anna,</a:t>
              </a:r>
              <a:br>
                <a:rPr lang="en-US" sz="2000" dirty="0" smtClean="0">
                  <a:solidFill>
                    <a:schemeClr val="accent1">
                      <a:lumMod val="75000"/>
                    </a:schemeClr>
                  </a:solidFill>
                </a:rPr>
              </a:br>
              <a:r>
                <a:rPr lang="en-US" sz="2000" dirty="0" smtClean="0">
                  <a:solidFill>
                    <a:schemeClr val="accent1">
                      <a:lumMod val="75000"/>
                    </a:schemeClr>
                  </a:solidFill>
                </a:rPr>
                <a:t>how may I help you?”</a:t>
              </a:r>
              <a:endParaRPr lang="en-US" sz="2000" dirty="0">
                <a:solidFill>
                  <a:schemeClr val="accent1">
                    <a:lumMod val="75000"/>
                  </a:schemeClr>
                </a:solidFill>
              </a:endParaRPr>
            </a:p>
          </p:txBody>
        </p:sp>
      </p:grpSp>
      <p:grpSp>
        <p:nvGrpSpPr>
          <p:cNvPr id="49" name="Group 106499"/>
          <p:cNvGrpSpPr/>
          <p:nvPr/>
        </p:nvGrpSpPr>
        <p:grpSpPr>
          <a:xfrm>
            <a:off x="0" y="1"/>
            <a:ext cx="9143998" cy="1299882"/>
            <a:chOff x="0" y="1"/>
            <a:chExt cx="9144000" cy="1299882"/>
          </a:xfrm>
        </p:grpSpPr>
        <p:sp>
          <p:nvSpPr>
            <p:cNvPr id="9" name="Rectangle 8"/>
            <p:cNvSpPr/>
            <p:nvPr/>
          </p:nvSpPr>
          <p:spPr>
            <a:xfrm>
              <a:off x="0" y="1"/>
              <a:ext cx="9144000" cy="1299882"/>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cxnSp>
          <p:nvCxnSpPr>
            <p:cNvPr id="106499" name="Straight Connector 106498"/>
            <p:cNvCxnSpPr/>
            <p:nvPr/>
          </p:nvCxnSpPr>
          <p:spPr>
            <a:xfrm>
              <a:off x="0" y="1299883"/>
              <a:ext cx="9144000"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sp>
        <p:nvSpPr>
          <p:cNvPr id="4" name="Title 3"/>
          <p:cNvSpPr>
            <a:spLocks noGrp="1"/>
          </p:cNvSpPr>
          <p:nvPr>
            <p:ph type="title"/>
          </p:nvPr>
        </p:nvSpPr>
        <p:spPr>
          <a:xfrm>
            <a:off x="229701" y="432215"/>
            <a:ext cx="8914299" cy="838200"/>
          </a:xfrm>
        </p:spPr>
        <p:txBody>
          <a:bodyPr/>
          <a:lstStyle/>
          <a:p>
            <a:r>
              <a:rPr lang="en-US" dirty="0" smtClean="0"/>
              <a:t>Precision Routing Overview</a:t>
            </a:r>
            <a:endParaRPr lang="en-US" dirty="0"/>
          </a:p>
        </p:txBody>
      </p:sp>
    </p:spTree>
    <p:extLst>
      <p:ext uri="{BB962C8B-B14F-4D97-AF65-F5344CB8AC3E}">
        <p14:creationId xmlns:p14="http://schemas.microsoft.com/office/powerpoint/2010/main" val="239392918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p:cTn id="14" dur="500" fill="hold"/>
                                        <p:tgtEl>
                                          <p:spTgt spid="27"/>
                                        </p:tgtEl>
                                        <p:attrNameLst>
                                          <p:attrName>ppt_w</p:attrName>
                                        </p:attrNameLst>
                                      </p:cBhvr>
                                      <p:tavLst>
                                        <p:tav tm="0">
                                          <p:val>
                                            <p:fltVal val="0"/>
                                          </p:val>
                                        </p:tav>
                                        <p:tav tm="100000">
                                          <p:val>
                                            <p:strVal val="#ppt_w"/>
                                          </p:val>
                                        </p:tav>
                                      </p:tavLst>
                                    </p:anim>
                                    <p:anim calcmode="lin" valueType="num">
                                      <p:cBhvr>
                                        <p:cTn id="15" dur="500" fill="hold"/>
                                        <p:tgtEl>
                                          <p:spTgt spid="27"/>
                                        </p:tgtEl>
                                        <p:attrNameLst>
                                          <p:attrName>ppt_h</p:attrName>
                                        </p:attrNameLst>
                                      </p:cBhvr>
                                      <p:tavLst>
                                        <p:tav tm="0">
                                          <p:val>
                                            <p:fltVal val="0"/>
                                          </p:val>
                                        </p:tav>
                                        <p:tav tm="100000">
                                          <p:val>
                                            <p:strVal val="#ppt_h"/>
                                          </p:val>
                                        </p:tav>
                                      </p:tavLst>
                                    </p:anim>
                                    <p:animEffect transition="in" filter="fade">
                                      <p:cBhvr>
                                        <p:cTn id="16" dur="500"/>
                                        <p:tgtEl>
                                          <p:spTgt spid="27"/>
                                        </p:tgtEl>
                                      </p:cBhvr>
                                    </p:animEffect>
                                  </p:childTnLst>
                                </p:cTn>
                              </p:par>
                              <p:par>
                                <p:cTn id="17" presetID="53" presetClass="entr" presetSubtype="16" fill="hold" nodeType="withEffect">
                                  <p:stCondLst>
                                    <p:cond delay="0"/>
                                  </p:stCondLst>
                                  <p:childTnLst>
                                    <p:set>
                                      <p:cBhvr>
                                        <p:cTn id="18" dur="1" fill="hold">
                                          <p:stCondLst>
                                            <p:cond delay="0"/>
                                          </p:stCondLst>
                                        </p:cTn>
                                        <p:tgtEl>
                                          <p:spTgt spid="32"/>
                                        </p:tgtEl>
                                        <p:attrNameLst>
                                          <p:attrName>style.visibility</p:attrName>
                                        </p:attrNameLst>
                                      </p:cBhvr>
                                      <p:to>
                                        <p:strVal val="visible"/>
                                      </p:to>
                                    </p:set>
                                    <p:anim calcmode="lin" valueType="num">
                                      <p:cBhvr>
                                        <p:cTn id="19" dur="500" fill="hold"/>
                                        <p:tgtEl>
                                          <p:spTgt spid="32"/>
                                        </p:tgtEl>
                                        <p:attrNameLst>
                                          <p:attrName>ppt_w</p:attrName>
                                        </p:attrNameLst>
                                      </p:cBhvr>
                                      <p:tavLst>
                                        <p:tav tm="0">
                                          <p:val>
                                            <p:fltVal val="0"/>
                                          </p:val>
                                        </p:tav>
                                        <p:tav tm="100000">
                                          <p:val>
                                            <p:strVal val="#ppt_w"/>
                                          </p:val>
                                        </p:tav>
                                      </p:tavLst>
                                    </p:anim>
                                    <p:anim calcmode="lin" valueType="num">
                                      <p:cBhvr>
                                        <p:cTn id="20" dur="500" fill="hold"/>
                                        <p:tgtEl>
                                          <p:spTgt spid="32"/>
                                        </p:tgtEl>
                                        <p:attrNameLst>
                                          <p:attrName>ppt_h</p:attrName>
                                        </p:attrNameLst>
                                      </p:cBhvr>
                                      <p:tavLst>
                                        <p:tav tm="0">
                                          <p:val>
                                            <p:fltVal val="0"/>
                                          </p:val>
                                        </p:tav>
                                        <p:tav tm="100000">
                                          <p:val>
                                            <p:strVal val="#ppt_h"/>
                                          </p:val>
                                        </p:tav>
                                      </p:tavLst>
                                    </p:anim>
                                    <p:animEffect transition="in" filter="fade">
                                      <p:cBhvr>
                                        <p:cTn id="21" dur="500"/>
                                        <p:tgtEl>
                                          <p:spTgt spid="32"/>
                                        </p:tgtEl>
                                      </p:cBhvr>
                                    </p:animEffect>
                                  </p:childTnLst>
                                </p:cTn>
                              </p:par>
                              <p:par>
                                <p:cTn id="22" presetID="53" presetClass="entr" presetSubtype="16" fill="hold" nodeType="withEffect">
                                  <p:stCondLst>
                                    <p:cond delay="0"/>
                                  </p:stCondLst>
                                  <p:childTnLst>
                                    <p:set>
                                      <p:cBhvr>
                                        <p:cTn id="23" dur="1" fill="hold">
                                          <p:stCondLst>
                                            <p:cond delay="0"/>
                                          </p:stCondLst>
                                        </p:cTn>
                                        <p:tgtEl>
                                          <p:spTgt spid="33"/>
                                        </p:tgtEl>
                                        <p:attrNameLst>
                                          <p:attrName>style.visibility</p:attrName>
                                        </p:attrNameLst>
                                      </p:cBhvr>
                                      <p:to>
                                        <p:strVal val="visible"/>
                                      </p:to>
                                    </p:set>
                                    <p:anim calcmode="lin" valueType="num">
                                      <p:cBhvr>
                                        <p:cTn id="24" dur="500" fill="hold"/>
                                        <p:tgtEl>
                                          <p:spTgt spid="33"/>
                                        </p:tgtEl>
                                        <p:attrNameLst>
                                          <p:attrName>ppt_w</p:attrName>
                                        </p:attrNameLst>
                                      </p:cBhvr>
                                      <p:tavLst>
                                        <p:tav tm="0">
                                          <p:val>
                                            <p:fltVal val="0"/>
                                          </p:val>
                                        </p:tav>
                                        <p:tav tm="100000">
                                          <p:val>
                                            <p:strVal val="#ppt_w"/>
                                          </p:val>
                                        </p:tav>
                                      </p:tavLst>
                                    </p:anim>
                                    <p:anim calcmode="lin" valueType="num">
                                      <p:cBhvr>
                                        <p:cTn id="25" dur="500" fill="hold"/>
                                        <p:tgtEl>
                                          <p:spTgt spid="33"/>
                                        </p:tgtEl>
                                        <p:attrNameLst>
                                          <p:attrName>ppt_h</p:attrName>
                                        </p:attrNameLst>
                                      </p:cBhvr>
                                      <p:tavLst>
                                        <p:tav tm="0">
                                          <p:val>
                                            <p:fltVal val="0"/>
                                          </p:val>
                                        </p:tav>
                                        <p:tav tm="100000">
                                          <p:val>
                                            <p:strVal val="#ppt_h"/>
                                          </p:val>
                                        </p:tav>
                                      </p:tavLst>
                                    </p:anim>
                                    <p:animEffect transition="in" filter="fade">
                                      <p:cBhvr>
                                        <p:cTn id="26" dur="500"/>
                                        <p:tgtEl>
                                          <p:spTgt spid="33"/>
                                        </p:tgtEl>
                                      </p:cBhvr>
                                    </p:animEffect>
                                  </p:childTnLst>
                                </p:cTn>
                              </p:par>
                              <p:par>
                                <p:cTn id="27" presetID="53" presetClass="entr" presetSubtype="16" fill="hold" nodeType="withEffect">
                                  <p:stCondLst>
                                    <p:cond delay="0"/>
                                  </p:stCondLst>
                                  <p:childTnLst>
                                    <p:set>
                                      <p:cBhvr>
                                        <p:cTn id="28" dur="1" fill="hold">
                                          <p:stCondLst>
                                            <p:cond delay="0"/>
                                          </p:stCondLst>
                                        </p:cTn>
                                        <p:tgtEl>
                                          <p:spTgt spid="35"/>
                                        </p:tgtEl>
                                        <p:attrNameLst>
                                          <p:attrName>style.visibility</p:attrName>
                                        </p:attrNameLst>
                                      </p:cBhvr>
                                      <p:to>
                                        <p:strVal val="visible"/>
                                      </p:to>
                                    </p:set>
                                    <p:anim calcmode="lin" valueType="num">
                                      <p:cBhvr>
                                        <p:cTn id="29" dur="500" fill="hold"/>
                                        <p:tgtEl>
                                          <p:spTgt spid="35"/>
                                        </p:tgtEl>
                                        <p:attrNameLst>
                                          <p:attrName>ppt_w</p:attrName>
                                        </p:attrNameLst>
                                      </p:cBhvr>
                                      <p:tavLst>
                                        <p:tav tm="0">
                                          <p:val>
                                            <p:fltVal val="0"/>
                                          </p:val>
                                        </p:tav>
                                        <p:tav tm="100000">
                                          <p:val>
                                            <p:strVal val="#ppt_w"/>
                                          </p:val>
                                        </p:tav>
                                      </p:tavLst>
                                    </p:anim>
                                    <p:anim calcmode="lin" valueType="num">
                                      <p:cBhvr>
                                        <p:cTn id="30" dur="500" fill="hold"/>
                                        <p:tgtEl>
                                          <p:spTgt spid="35"/>
                                        </p:tgtEl>
                                        <p:attrNameLst>
                                          <p:attrName>ppt_h</p:attrName>
                                        </p:attrNameLst>
                                      </p:cBhvr>
                                      <p:tavLst>
                                        <p:tav tm="0">
                                          <p:val>
                                            <p:fltVal val="0"/>
                                          </p:val>
                                        </p:tav>
                                        <p:tav tm="100000">
                                          <p:val>
                                            <p:strVal val="#ppt_h"/>
                                          </p:val>
                                        </p:tav>
                                      </p:tavLst>
                                    </p:anim>
                                    <p:animEffect transition="in" filter="fade">
                                      <p:cBhvr>
                                        <p:cTn id="31" dur="500"/>
                                        <p:tgtEl>
                                          <p:spTgt spid="35"/>
                                        </p:tgtEl>
                                      </p:cBhvr>
                                    </p:animEffect>
                                  </p:childTnLst>
                                </p:cTn>
                              </p:par>
                              <p:par>
                                <p:cTn id="32" presetID="53" presetClass="entr" presetSubtype="16" fill="hold" nodeType="withEffect">
                                  <p:stCondLst>
                                    <p:cond delay="0"/>
                                  </p:stCondLst>
                                  <p:childTnLst>
                                    <p:set>
                                      <p:cBhvr>
                                        <p:cTn id="33" dur="1" fill="hold">
                                          <p:stCondLst>
                                            <p:cond delay="0"/>
                                          </p:stCondLst>
                                        </p:cTn>
                                        <p:tgtEl>
                                          <p:spTgt spid="36"/>
                                        </p:tgtEl>
                                        <p:attrNameLst>
                                          <p:attrName>style.visibility</p:attrName>
                                        </p:attrNameLst>
                                      </p:cBhvr>
                                      <p:to>
                                        <p:strVal val="visible"/>
                                      </p:to>
                                    </p:set>
                                    <p:anim calcmode="lin" valueType="num">
                                      <p:cBhvr>
                                        <p:cTn id="34" dur="500" fill="hold"/>
                                        <p:tgtEl>
                                          <p:spTgt spid="36"/>
                                        </p:tgtEl>
                                        <p:attrNameLst>
                                          <p:attrName>ppt_w</p:attrName>
                                        </p:attrNameLst>
                                      </p:cBhvr>
                                      <p:tavLst>
                                        <p:tav tm="0">
                                          <p:val>
                                            <p:fltVal val="0"/>
                                          </p:val>
                                        </p:tav>
                                        <p:tav tm="100000">
                                          <p:val>
                                            <p:strVal val="#ppt_w"/>
                                          </p:val>
                                        </p:tav>
                                      </p:tavLst>
                                    </p:anim>
                                    <p:anim calcmode="lin" valueType="num">
                                      <p:cBhvr>
                                        <p:cTn id="35" dur="500" fill="hold"/>
                                        <p:tgtEl>
                                          <p:spTgt spid="36"/>
                                        </p:tgtEl>
                                        <p:attrNameLst>
                                          <p:attrName>ppt_h</p:attrName>
                                        </p:attrNameLst>
                                      </p:cBhvr>
                                      <p:tavLst>
                                        <p:tav tm="0">
                                          <p:val>
                                            <p:fltVal val="0"/>
                                          </p:val>
                                        </p:tav>
                                        <p:tav tm="100000">
                                          <p:val>
                                            <p:strVal val="#ppt_h"/>
                                          </p:val>
                                        </p:tav>
                                      </p:tavLst>
                                    </p:anim>
                                    <p:animEffect transition="in" filter="fade">
                                      <p:cBhvr>
                                        <p:cTn id="36" dur="500"/>
                                        <p:tgtEl>
                                          <p:spTgt spid="36"/>
                                        </p:tgtEl>
                                      </p:cBhvr>
                                    </p:animEffect>
                                  </p:childTnLst>
                                </p:cTn>
                              </p:par>
                              <p:par>
                                <p:cTn id="37" presetID="53" presetClass="entr" presetSubtype="16" fill="hold" nodeType="withEffect">
                                  <p:stCondLst>
                                    <p:cond delay="0"/>
                                  </p:stCondLst>
                                  <p:childTnLst>
                                    <p:set>
                                      <p:cBhvr>
                                        <p:cTn id="38" dur="1" fill="hold">
                                          <p:stCondLst>
                                            <p:cond delay="0"/>
                                          </p:stCondLst>
                                        </p:cTn>
                                        <p:tgtEl>
                                          <p:spTgt spid="37"/>
                                        </p:tgtEl>
                                        <p:attrNameLst>
                                          <p:attrName>style.visibility</p:attrName>
                                        </p:attrNameLst>
                                      </p:cBhvr>
                                      <p:to>
                                        <p:strVal val="visible"/>
                                      </p:to>
                                    </p:set>
                                    <p:anim calcmode="lin" valueType="num">
                                      <p:cBhvr>
                                        <p:cTn id="39" dur="500" fill="hold"/>
                                        <p:tgtEl>
                                          <p:spTgt spid="37"/>
                                        </p:tgtEl>
                                        <p:attrNameLst>
                                          <p:attrName>ppt_w</p:attrName>
                                        </p:attrNameLst>
                                      </p:cBhvr>
                                      <p:tavLst>
                                        <p:tav tm="0">
                                          <p:val>
                                            <p:fltVal val="0"/>
                                          </p:val>
                                        </p:tav>
                                        <p:tav tm="100000">
                                          <p:val>
                                            <p:strVal val="#ppt_w"/>
                                          </p:val>
                                        </p:tav>
                                      </p:tavLst>
                                    </p:anim>
                                    <p:anim calcmode="lin" valueType="num">
                                      <p:cBhvr>
                                        <p:cTn id="40" dur="500" fill="hold"/>
                                        <p:tgtEl>
                                          <p:spTgt spid="37"/>
                                        </p:tgtEl>
                                        <p:attrNameLst>
                                          <p:attrName>ppt_h</p:attrName>
                                        </p:attrNameLst>
                                      </p:cBhvr>
                                      <p:tavLst>
                                        <p:tav tm="0">
                                          <p:val>
                                            <p:fltVal val="0"/>
                                          </p:val>
                                        </p:tav>
                                        <p:tav tm="100000">
                                          <p:val>
                                            <p:strVal val="#ppt_h"/>
                                          </p:val>
                                        </p:tav>
                                      </p:tavLst>
                                    </p:anim>
                                    <p:animEffect transition="in" filter="fade">
                                      <p:cBhvr>
                                        <p:cTn id="41" dur="500"/>
                                        <p:tgtEl>
                                          <p:spTgt spid="37"/>
                                        </p:tgtEl>
                                      </p:cBhvr>
                                    </p:animEffect>
                                  </p:childTnLst>
                                </p:cTn>
                              </p:par>
                              <p:par>
                                <p:cTn id="42" presetID="53" presetClass="entr" presetSubtype="16" fill="hold" nodeType="withEffect">
                                  <p:stCondLst>
                                    <p:cond delay="0"/>
                                  </p:stCondLst>
                                  <p:childTnLst>
                                    <p:set>
                                      <p:cBhvr>
                                        <p:cTn id="43" dur="1" fill="hold">
                                          <p:stCondLst>
                                            <p:cond delay="0"/>
                                          </p:stCondLst>
                                        </p:cTn>
                                        <p:tgtEl>
                                          <p:spTgt spid="34"/>
                                        </p:tgtEl>
                                        <p:attrNameLst>
                                          <p:attrName>style.visibility</p:attrName>
                                        </p:attrNameLst>
                                      </p:cBhvr>
                                      <p:to>
                                        <p:strVal val="visible"/>
                                      </p:to>
                                    </p:set>
                                    <p:anim calcmode="lin" valueType="num">
                                      <p:cBhvr>
                                        <p:cTn id="44" dur="500" fill="hold"/>
                                        <p:tgtEl>
                                          <p:spTgt spid="34"/>
                                        </p:tgtEl>
                                        <p:attrNameLst>
                                          <p:attrName>ppt_w</p:attrName>
                                        </p:attrNameLst>
                                      </p:cBhvr>
                                      <p:tavLst>
                                        <p:tav tm="0">
                                          <p:val>
                                            <p:fltVal val="0"/>
                                          </p:val>
                                        </p:tav>
                                        <p:tav tm="100000">
                                          <p:val>
                                            <p:strVal val="#ppt_w"/>
                                          </p:val>
                                        </p:tav>
                                      </p:tavLst>
                                    </p:anim>
                                    <p:anim calcmode="lin" valueType="num">
                                      <p:cBhvr>
                                        <p:cTn id="45" dur="500" fill="hold"/>
                                        <p:tgtEl>
                                          <p:spTgt spid="34"/>
                                        </p:tgtEl>
                                        <p:attrNameLst>
                                          <p:attrName>ppt_h</p:attrName>
                                        </p:attrNameLst>
                                      </p:cBhvr>
                                      <p:tavLst>
                                        <p:tav tm="0">
                                          <p:val>
                                            <p:fltVal val="0"/>
                                          </p:val>
                                        </p:tav>
                                        <p:tav tm="100000">
                                          <p:val>
                                            <p:strVal val="#ppt_h"/>
                                          </p:val>
                                        </p:tav>
                                      </p:tavLst>
                                    </p:anim>
                                    <p:animEffect transition="in" filter="fade">
                                      <p:cBhvr>
                                        <p:cTn id="46" dur="500"/>
                                        <p:tgtEl>
                                          <p:spTgt spid="34"/>
                                        </p:tgtEl>
                                      </p:cBhvr>
                                    </p:animEffect>
                                  </p:childTnLst>
                                </p:cTn>
                              </p:par>
                            </p:childTnLst>
                          </p:cTn>
                        </p:par>
                        <p:par>
                          <p:cTn id="47" fill="hold">
                            <p:stCondLst>
                              <p:cond delay="1000"/>
                            </p:stCondLst>
                            <p:childTnLst>
                              <p:par>
                                <p:cTn id="48" presetID="22" presetClass="entr" presetSubtype="2" fill="hold" nodeType="afterEffect">
                                  <p:stCondLst>
                                    <p:cond delay="500"/>
                                  </p:stCondLst>
                                  <p:childTnLst>
                                    <p:set>
                                      <p:cBhvr>
                                        <p:cTn id="49" dur="1" fill="hold">
                                          <p:stCondLst>
                                            <p:cond delay="0"/>
                                          </p:stCondLst>
                                        </p:cTn>
                                        <p:tgtEl>
                                          <p:spTgt spid="13"/>
                                        </p:tgtEl>
                                        <p:attrNameLst>
                                          <p:attrName>style.visibility</p:attrName>
                                        </p:attrNameLst>
                                      </p:cBhvr>
                                      <p:to>
                                        <p:strVal val="visible"/>
                                      </p:to>
                                    </p:set>
                                    <p:animEffect transition="in" filter="wipe(right)">
                                      <p:cBhvr>
                                        <p:cTn id="50" dur="500"/>
                                        <p:tgtEl>
                                          <p:spTgt spid="13"/>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xit" presetSubtype="0" fill="hold" grpId="1" nodeType="clickEffect">
                                  <p:stCondLst>
                                    <p:cond delay="0"/>
                                  </p:stCondLst>
                                  <p:childTnLst>
                                    <p:animEffect transition="out" filter="fade">
                                      <p:cBhvr>
                                        <p:cTn id="54" dur="500"/>
                                        <p:tgtEl>
                                          <p:spTgt spid="8"/>
                                        </p:tgtEl>
                                      </p:cBhvr>
                                    </p:animEffect>
                                    <p:set>
                                      <p:cBhvr>
                                        <p:cTn id="55" dur="1" fill="hold">
                                          <p:stCondLst>
                                            <p:cond delay="499"/>
                                          </p:stCondLst>
                                        </p:cTn>
                                        <p:tgtEl>
                                          <p:spTgt spid="8"/>
                                        </p:tgtEl>
                                        <p:attrNameLst>
                                          <p:attrName>style.visibility</p:attrName>
                                        </p:attrNameLst>
                                      </p:cBhvr>
                                      <p:to>
                                        <p:strVal val="hidden"/>
                                      </p:to>
                                    </p:set>
                                  </p:childTnLst>
                                </p:cTn>
                              </p:par>
                              <p:par>
                                <p:cTn id="56" presetID="22" presetClass="entr" presetSubtype="8" fill="hold" grpId="0" nodeType="withEffect">
                                  <p:stCondLst>
                                    <p:cond delay="0"/>
                                  </p:stCondLst>
                                  <p:childTnLst>
                                    <p:set>
                                      <p:cBhvr>
                                        <p:cTn id="57" dur="1" fill="hold">
                                          <p:stCondLst>
                                            <p:cond delay="0"/>
                                          </p:stCondLst>
                                        </p:cTn>
                                        <p:tgtEl>
                                          <p:spTgt spid="645"/>
                                        </p:tgtEl>
                                        <p:attrNameLst>
                                          <p:attrName>style.visibility</p:attrName>
                                        </p:attrNameLst>
                                      </p:cBhvr>
                                      <p:to>
                                        <p:strVal val="visible"/>
                                      </p:to>
                                    </p:set>
                                    <p:animEffect transition="in" filter="wipe(left)">
                                      <p:cBhvr>
                                        <p:cTn id="58" dur="500"/>
                                        <p:tgtEl>
                                          <p:spTgt spid="645"/>
                                        </p:tgtEl>
                                      </p:cBhvr>
                                    </p:animEffect>
                                  </p:childTnLst>
                                </p:cTn>
                              </p:par>
                              <p:par>
                                <p:cTn id="59" presetID="9" presetClass="emph" presetSubtype="0" nodeType="withEffect">
                                  <p:stCondLst>
                                    <p:cond delay="0"/>
                                  </p:stCondLst>
                                  <p:childTnLst>
                                    <p:set>
                                      <p:cBhvr rctx="PPT">
                                        <p:cTn id="60" dur="indefinite"/>
                                        <p:tgtEl>
                                          <p:spTgt spid="23"/>
                                        </p:tgtEl>
                                        <p:attrNameLst>
                                          <p:attrName>style.opacity</p:attrName>
                                        </p:attrNameLst>
                                      </p:cBhvr>
                                      <p:to>
                                        <p:strVal val="0.5"/>
                                      </p:to>
                                    </p:set>
                                    <p:animEffect filter="image" prLst="opacity: 0.5">
                                      <p:cBhvr rctx="IE">
                                        <p:cTn id="61" dur="indefinite"/>
                                        <p:tgtEl>
                                          <p:spTgt spid="23"/>
                                        </p:tgtEl>
                                      </p:cBhvr>
                                    </p:animEffect>
                                  </p:childTnLst>
                                </p:cTn>
                              </p:par>
                              <p:par>
                                <p:cTn id="62" presetID="9" presetClass="emph" presetSubtype="0" nodeType="withEffect">
                                  <p:stCondLst>
                                    <p:cond delay="0"/>
                                  </p:stCondLst>
                                  <p:childTnLst>
                                    <p:set>
                                      <p:cBhvr rctx="PPT">
                                        <p:cTn id="63" dur="indefinite"/>
                                        <p:tgtEl>
                                          <p:spTgt spid="24"/>
                                        </p:tgtEl>
                                        <p:attrNameLst>
                                          <p:attrName>style.opacity</p:attrName>
                                        </p:attrNameLst>
                                      </p:cBhvr>
                                      <p:to>
                                        <p:strVal val="0.5"/>
                                      </p:to>
                                    </p:set>
                                    <p:animEffect filter="image" prLst="opacity: 0.5">
                                      <p:cBhvr rctx="IE">
                                        <p:cTn id="64" dur="indefinite"/>
                                        <p:tgtEl>
                                          <p:spTgt spid="24"/>
                                        </p:tgtEl>
                                      </p:cBhvr>
                                    </p:animEffect>
                                  </p:childTnLst>
                                </p:cTn>
                              </p:par>
                              <p:par>
                                <p:cTn id="65" presetID="9" presetClass="emph" presetSubtype="0" nodeType="withEffect">
                                  <p:stCondLst>
                                    <p:cond delay="0"/>
                                  </p:stCondLst>
                                  <p:childTnLst>
                                    <p:set>
                                      <p:cBhvr rctx="PPT">
                                        <p:cTn id="66" dur="indefinite"/>
                                        <p:tgtEl>
                                          <p:spTgt spid="26"/>
                                        </p:tgtEl>
                                        <p:attrNameLst>
                                          <p:attrName>style.opacity</p:attrName>
                                        </p:attrNameLst>
                                      </p:cBhvr>
                                      <p:to>
                                        <p:strVal val="0.5"/>
                                      </p:to>
                                    </p:set>
                                    <p:animEffect filter="image" prLst="opacity: 0.5">
                                      <p:cBhvr rctx="IE">
                                        <p:cTn id="67" dur="indefinite"/>
                                        <p:tgtEl>
                                          <p:spTgt spid="26"/>
                                        </p:tgtEl>
                                      </p:cBhvr>
                                    </p:animEffect>
                                  </p:childTnLst>
                                </p:cTn>
                              </p:par>
                              <p:par>
                                <p:cTn id="68" presetID="9" presetClass="emph" presetSubtype="0" nodeType="withEffect">
                                  <p:stCondLst>
                                    <p:cond delay="0"/>
                                  </p:stCondLst>
                                  <p:childTnLst>
                                    <p:set>
                                      <p:cBhvr rctx="PPT">
                                        <p:cTn id="69" dur="indefinite"/>
                                        <p:tgtEl>
                                          <p:spTgt spid="27"/>
                                        </p:tgtEl>
                                        <p:attrNameLst>
                                          <p:attrName>style.opacity</p:attrName>
                                        </p:attrNameLst>
                                      </p:cBhvr>
                                      <p:to>
                                        <p:strVal val="0.5"/>
                                      </p:to>
                                    </p:set>
                                    <p:animEffect filter="image" prLst="opacity: 0.5">
                                      <p:cBhvr rctx="IE">
                                        <p:cTn id="70" dur="indefinite"/>
                                        <p:tgtEl>
                                          <p:spTgt spid="27"/>
                                        </p:tgtEl>
                                      </p:cBhvr>
                                    </p:animEffect>
                                  </p:childTnLst>
                                </p:cTn>
                              </p:par>
                              <p:par>
                                <p:cTn id="71" presetID="9" presetClass="emph" presetSubtype="0" nodeType="withEffect">
                                  <p:stCondLst>
                                    <p:cond delay="0"/>
                                  </p:stCondLst>
                                  <p:childTnLst>
                                    <p:set>
                                      <p:cBhvr rctx="PPT">
                                        <p:cTn id="72" dur="indefinite"/>
                                        <p:tgtEl>
                                          <p:spTgt spid="32"/>
                                        </p:tgtEl>
                                        <p:attrNameLst>
                                          <p:attrName>style.opacity</p:attrName>
                                        </p:attrNameLst>
                                      </p:cBhvr>
                                      <p:to>
                                        <p:strVal val="0.5"/>
                                      </p:to>
                                    </p:set>
                                    <p:animEffect filter="image" prLst="opacity: 0.5">
                                      <p:cBhvr rctx="IE">
                                        <p:cTn id="73" dur="indefinite"/>
                                        <p:tgtEl>
                                          <p:spTgt spid="32"/>
                                        </p:tgtEl>
                                      </p:cBhvr>
                                    </p:animEffect>
                                  </p:childTnLst>
                                </p:cTn>
                              </p:par>
                              <p:par>
                                <p:cTn id="74" presetID="9" presetClass="emph" presetSubtype="0" nodeType="withEffect">
                                  <p:stCondLst>
                                    <p:cond delay="0"/>
                                  </p:stCondLst>
                                  <p:childTnLst>
                                    <p:set>
                                      <p:cBhvr rctx="PPT">
                                        <p:cTn id="75" dur="indefinite"/>
                                        <p:tgtEl>
                                          <p:spTgt spid="33"/>
                                        </p:tgtEl>
                                        <p:attrNameLst>
                                          <p:attrName>style.opacity</p:attrName>
                                        </p:attrNameLst>
                                      </p:cBhvr>
                                      <p:to>
                                        <p:strVal val="0.5"/>
                                      </p:to>
                                    </p:set>
                                    <p:animEffect filter="image" prLst="opacity: 0.5">
                                      <p:cBhvr rctx="IE">
                                        <p:cTn id="76" dur="indefinite"/>
                                        <p:tgtEl>
                                          <p:spTgt spid="33"/>
                                        </p:tgtEl>
                                      </p:cBhvr>
                                    </p:animEffect>
                                  </p:childTnLst>
                                </p:cTn>
                              </p:par>
                              <p:par>
                                <p:cTn id="77" presetID="9" presetClass="emph" presetSubtype="0" nodeType="withEffect">
                                  <p:stCondLst>
                                    <p:cond delay="0"/>
                                  </p:stCondLst>
                                  <p:childTnLst>
                                    <p:set>
                                      <p:cBhvr rctx="PPT">
                                        <p:cTn id="78" dur="indefinite"/>
                                        <p:tgtEl>
                                          <p:spTgt spid="35"/>
                                        </p:tgtEl>
                                        <p:attrNameLst>
                                          <p:attrName>style.opacity</p:attrName>
                                        </p:attrNameLst>
                                      </p:cBhvr>
                                      <p:to>
                                        <p:strVal val="0.5"/>
                                      </p:to>
                                    </p:set>
                                    <p:animEffect filter="image" prLst="opacity: 0.5">
                                      <p:cBhvr rctx="IE">
                                        <p:cTn id="79" dur="indefinite"/>
                                        <p:tgtEl>
                                          <p:spTgt spid="35"/>
                                        </p:tgtEl>
                                      </p:cBhvr>
                                    </p:animEffect>
                                  </p:childTnLst>
                                </p:cTn>
                              </p:par>
                              <p:par>
                                <p:cTn id="80" presetID="9" presetClass="emph" presetSubtype="0" nodeType="withEffect">
                                  <p:stCondLst>
                                    <p:cond delay="0"/>
                                  </p:stCondLst>
                                  <p:childTnLst>
                                    <p:set>
                                      <p:cBhvr rctx="PPT">
                                        <p:cTn id="81" dur="indefinite"/>
                                        <p:tgtEl>
                                          <p:spTgt spid="36"/>
                                        </p:tgtEl>
                                        <p:attrNameLst>
                                          <p:attrName>style.opacity</p:attrName>
                                        </p:attrNameLst>
                                      </p:cBhvr>
                                      <p:to>
                                        <p:strVal val="0.5"/>
                                      </p:to>
                                    </p:set>
                                    <p:animEffect filter="image" prLst="opacity: 0.5">
                                      <p:cBhvr rctx="IE">
                                        <p:cTn id="82" dur="indefinite"/>
                                        <p:tgtEl>
                                          <p:spTgt spid="36"/>
                                        </p:tgtEl>
                                      </p:cBhvr>
                                    </p:animEffect>
                                  </p:childTnLst>
                                </p:cTn>
                              </p:par>
                              <p:par>
                                <p:cTn id="83" presetID="9" presetClass="emph" presetSubtype="0" nodeType="withEffect">
                                  <p:stCondLst>
                                    <p:cond delay="0"/>
                                  </p:stCondLst>
                                  <p:childTnLst>
                                    <p:set>
                                      <p:cBhvr rctx="PPT">
                                        <p:cTn id="84" dur="indefinite"/>
                                        <p:tgtEl>
                                          <p:spTgt spid="37"/>
                                        </p:tgtEl>
                                        <p:attrNameLst>
                                          <p:attrName>style.opacity</p:attrName>
                                        </p:attrNameLst>
                                      </p:cBhvr>
                                      <p:to>
                                        <p:strVal val="0.5"/>
                                      </p:to>
                                    </p:set>
                                    <p:animEffect filter="image" prLst="opacity: 0.5">
                                      <p:cBhvr rctx="IE">
                                        <p:cTn id="85" dur="indefinite"/>
                                        <p:tgtEl>
                                          <p:spTgt spid="37"/>
                                        </p:tgtEl>
                                      </p:cBhvr>
                                    </p:animEffect>
                                  </p:childTnLst>
                                </p:cTn>
                              </p:par>
                              <p:par>
                                <p:cTn id="86" presetID="9" presetClass="emph" presetSubtype="0" nodeType="withEffect">
                                  <p:stCondLst>
                                    <p:cond delay="0"/>
                                  </p:stCondLst>
                                  <p:childTnLst>
                                    <p:set>
                                      <p:cBhvr rctx="PPT">
                                        <p:cTn id="87" dur="indefinite"/>
                                        <p:tgtEl>
                                          <p:spTgt spid="31"/>
                                        </p:tgtEl>
                                        <p:attrNameLst>
                                          <p:attrName>style.opacity</p:attrName>
                                        </p:attrNameLst>
                                      </p:cBhvr>
                                      <p:to>
                                        <p:strVal val="0.5"/>
                                      </p:to>
                                    </p:set>
                                    <p:animEffect filter="image" prLst="opacity: 0.5">
                                      <p:cBhvr rctx="IE">
                                        <p:cTn id="88" dur="indefinite"/>
                                        <p:tgtEl>
                                          <p:spTgt spid="31"/>
                                        </p:tgtEl>
                                      </p:cBhvr>
                                    </p:animEffect>
                                  </p:childTnLst>
                                </p:cTn>
                              </p:par>
                              <p:par>
                                <p:cTn id="89" presetID="9" presetClass="emph" presetSubtype="0" nodeType="withEffect">
                                  <p:stCondLst>
                                    <p:cond delay="0"/>
                                  </p:stCondLst>
                                  <p:childTnLst>
                                    <p:set>
                                      <p:cBhvr rctx="PPT">
                                        <p:cTn id="90" dur="indefinite"/>
                                        <p:tgtEl>
                                          <p:spTgt spid="30"/>
                                        </p:tgtEl>
                                        <p:attrNameLst>
                                          <p:attrName>style.opacity</p:attrName>
                                        </p:attrNameLst>
                                      </p:cBhvr>
                                      <p:to>
                                        <p:strVal val="0.5"/>
                                      </p:to>
                                    </p:set>
                                    <p:animEffect filter="image" prLst="opacity: 0.5">
                                      <p:cBhvr rctx="IE">
                                        <p:cTn id="91" dur="indefinite"/>
                                        <p:tgtEl>
                                          <p:spTgt spid="30"/>
                                        </p:tgtEl>
                                      </p:cBhvr>
                                    </p:animEffect>
                                  </p:childTnLst>
                                </p:cTn>
                              </p:par>
                              <p:par>
                                <p:cTn id="92" presetID="53" presetClass="entr" presetSubtype="16" fill="hold" nodeType="withEffect">
                                  <p:stCondLst>
                                    <p:cond delay="0"/>
                                  </p:stCondLst>
                                  <p:childTnLst>
                                    <p:set>
                                      <p:cBhvr>
                                        <p:cTn id="93" dur="1" fill="hold">
                                          <p:stCondLst>
                                            <p:cond delay="0"/>
                                          </p:stCondLst>
                                        </p:cTn>
                                        <p:tgtEl>
                                          <p:spTgt spid="38"/>
                                        </p:tgtEl>
                                        <p:attrNameLst>
                                          <p:attrName>style.visibility</p:attrName>
                                        </p:attrNameLst>
                                      </p:cBhvr>
                                      <p:to>
                                        <p:strVal val="visible"/>
                                      </p:to>
                                    </p:set>
                                    <p:anim calcmode="lin" valueType="num">
                                      <p:cBhvr>
                                        <p:cTn id="94" dur="500" fill="hold"/>
                                        <p:tgtEl>
                                          <p:spTgt spid="38"/>
                                        </p:tgtEl>
                                        <p:attrNameLst>
                                          <p:attrName>ppt_w</p:attrName>
                                        </p:attrNameLst>
                                      </p:cBhvr>
                                      <p:tavLst>
                                        <p:tav tm="0">
                                          <p:val>
                                            <p:fltVal val="0"/>
                                          </p:val>
                                        </p:tav>
                                        <p:tav tm="100000">
                                          <p:val>
                                            <p:strVal val="#ppt_w"/>
                                          </p:val>
                                        </p:tav>
                                      </p:tavLst>
                                    </p:anim>
                                    <p:anim calcmode="lin" valueType="num">
                                      <p:cBhvr>
                                        <p:cTn id="95" dur="500" fill="hold"/>
                                        <p:tgtEl>
                                          <p:spTgt spid="38"/>
                                        </p:tgtEl>
                                        <p:attrNameLst>
                                          <p:attrName>ppt_h</p:attrName>
                                        </p:attrNameLst>
                                      </p:cBhvr>
                                      <p:tavLst>
                                        <p:tav tm="0">
                                          <p:val>
                                            <p:fltVal val="0"/>
                                          </p:val>
                                        </p:tav>
                                        <p:tav tm="100000">
                                          <p:val>
                                            <p:strVal val="#ppt_h"/>
                                          </p:val>
                                        </p:tav>
                                      </p:tavLst>
                                    </p:anim>
                                    <p:animEffect transition="in" filter="fade">
                                      <p:cBhvr>
                                        <p:cTn id="96" dur="500"/>
                                        <p:tgtEl>
                                          <p:spTgt spid="38"/>
                                        </p:tgtEl>
                                      </p:cBhvr>
                                    </p:animEffect>
                                  </p:childTnLst>
                                </p:cTn>
                              </p:par>
                              <p:par>
                                <p:cTn id="97" presetID="22" presetClass="entr" presetSubtype="2" fill="hold" nodeType="withEffect">
                                  <p:stCondLst>
                                    <p:cond delay="0"/>
                                  </p:stCondLst>
                                  <p:childTnLst>
                                    <p:set>
                                      <p:cBhvr>
                                        <p:cTn id="98" dur="1" fill="hold">
                                          <p:stCondLst>
                                            <p:cond delay="0"/>
                                          </p:stCondLst>
                                        </p:cTn>
                                        <p:tgtEl>
                                          <p:spTgt spid="48"/>
                                        </p:tgtEl>
                                        <p:attrNameLst>
                                          <p:attrName>style.visibility</p:attrName>
                                        </p:attrNameLst>
                                      </p:cBhvr>
                                      <p:to>
                                        <p:strVal val="visible"/>
                                      </p:to>
                                    </p:set>
                                    <p:animEffect transition="in" filter="wipe(right)">
                                      <p:cBhvr>
                                        <p:cTn id="99" dur="500"/>
                                        <p:tgtEl>
                                          <p:spTgt spid="48"/>
                                        </p:tgtEl>
                                      </p:cBhvr>
                                    </p:animEffect>
                                  </p:childTnLst>
                                </p:cTn>
                              </p:par>
                              <p:par>
                                <p:cTn id="100" presetID="22" presetClass="exit" presetSubtype="2" fill="hold" nodeType="withEffect">
                                  <p:stCondLst>
                                    <p:cond delay="0"/>
                                  </p:stCondLst>
                                  <p:childTnLst>
                                    <p:animEffect transition="out" filter="wipe(right)">
                                      <p:cBhvr>
                                        <p:cTn id="101" dur="500"/>
                                        <p:tgtEl>
                                          <p:spTgt spid="13"/>
                                        </p:tgtEl>
                                      </p:cBhvr>
                                    </p:animEffect>
                                    <p:set>
                                      <p:cBhvr>
                                        <p:cTn id="102"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64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38"/>
          <p:cNvGrpSpPr/>
          <p:nvPr/>
        </p:nvGrpSpPr>
        <p:grpSpPr>
          <a:xfrm>
            <a:off x="0" y="977900"/>
            <a:ext cx="9144000" cy="5550276"/>
            <a:chOff x="0" y="977900"/>
            <a:chExt cx="9144000" cy="5550276"/>
          </a:xfrm>
        </p:grpSpPr>
        <p:sp>
          <p:nvSpPr>
            <p:cNvPr id="340" name="Rectangle 339"/>
            <p:cNvSpPr/>
            <p:nvPr/>
          </p:nvSpPr>
          <p:spPr>
            <a:xfrm>
              <a:off x="0" y="977900"/>
              <a:ext cx="9144000" cy="5550276"/>
            </a:xfrm>
            <a:prstGeom prst="rect">
              <a:avLst/>
            </a:prstGeom>
            <a:gradFill>
              <a:gsLst>
                <a:gs pos="28000">
                  <a:srgbClr val="EEF0F2"/>
                </a:gs>
                <a:gs pos="77000">
                  <a:srgbClr val="BFC4CB"/>
                </a:gs>
              </a:gsLst>
              <a:lin ang="36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41" name="Oval 340"/>
            <p:cNvSpPr/>
            <p:nvPr/>
          </p:nvSpPr>
          <p:spPr>
            <a:xfrm>
              <a:off x="0" y="1494971"/>
              <a:ext cx="9143999" cy="4760686"/>
            </a:xfrm>
            <a:prstGeom prst="ellipse">
              <a:avLst/>
            </a:prstGeom>
            <a:gradFill flip="none" rotWithShape="1">
              <a:gsLst>
                <a:gs pos="0">
                  <a:schemeClr val="bg1"/>
                </a:gs>
                <a:gs pos="99167">
                  <a:schemeClr val="accent3">
                    <a:lumMod val="50000"/>
                    <a:alpha val="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sp>
        <p:nvSpPr>
          <p:cNvPr id="11" name="Rectangle 10"/>
          <p:cNvSpPr/>
          <p:nvPr/>
        </p:nvSpPr>
        <p:spPr>
          <a:xfrm>
            <a:off x="5791199" y="1200232"/>
            <a:ext cx="3162301" cy="5386014"/>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18" name="TextBox 217"/>
          <p:cNvSpPr txBox="1"/>
          <p:nvPr/>
        </p:nvSpPr>
        <p:spPr>
          <a:xfrm>
            <a:off x="365965" y="1783483"/>
            <a:ext cx="1501373" cy="369332"/>
          </a:xfrm>
          <a:prstGeom prst="rect">
            <a:avLst/>
          </a:prstGeom>
          <a:noFill/>
        </p:spPr>
        <p:txBody>
          <a:bodyPr wrap="none" rtlCol="0">
            <a:spAutoFit/>
          </a:bodyPr>
          <a:lstStyle/>
          <a:p>
            <a:pPr algn="ctr"/>
            <a:r>
              <a:rPr lang="en-US" dirty="0">
                <a:solidFill>
                  <a:srgbClr val="5B6371"/>
                </a:solidFill>
              </a:rPr>
              <a:t>CUSTOMER</a:t>
            </a:r>
          </a:p>
        </p:txBody>
      </p:sp>
      <p:cxnSp>
        <p:nvCxnSpPr>
          <p:cNvPr id="872" name="Straight Connector 871"/>
          <p:cNvCxnSpPr>
            <a:endCxn id="874" idx="1"/>
          </p:cNvCxnSpPr>
          <p:nvPr/>
        </p:nvCxnSpPr>
        <p:spPr>
          <a:xfrm>
            <a:off x="2298700" y="4703763"/>
            <a:ext cx="575244" cy="0"/>
          </a:xfrm>
          <a:prstGeom prst="line">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cxnSp>
      <p:cxnSp>
        <p:nvCxnSpPr>
          <p:cNvPr id="873" name="Straight Connector 87"/>
          <p:cNvCxnSpPr>
            <a:stCxn id="874" idx="3"/>
          </p:cNvCxnSpPr>
          <p:nvPr/>
        </p:nvCxnSpPr>
        <p:spPr>
          <a:xfrm>
            <a:off x="4870524" y="4703763"/>
            <a:ext cx="752410" cy="0"/>
          </a:xfrm>
          <a:prstGeom prst="straightConnector1">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cxnSp>
      <p:sp>
        <p:nvSpPr>
          <p:cNvPr id="874" name="Rounded Rectangle 873"/>
          <p:cNvSpPr/>
          <p:nvPr/>
        </p:nvSpPr>
        <p:spPr>
          <a:xfrm>
            <a:off x="2873944" y="4324125"/>
            <a:ext cx="1996580" cy="759276"/>
          </a:xfrm>
          <a:prstGeom prst="roundRect">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5" name="TextBox 874"/>
          <p:cNvSpPr txBox="1"/>
          <p:nvPr/>
        </p:nvSpPr>
        <p:spPr>
          <a:xfrm>
            <a:off x="3406933" y="3958052"/>
            <a:ext cx="886269" cy="338554"/>
          </a:xfrm>
          <a:prstGeom prst="rect">
            <a:avLst/>
          </a:prstGeom>
          <a:noFill/>
        </p:spPr>
        <p:txBody>
          <a:bodyPr wrap="none" rtlCol="0">
            <a:spAutoFit/>
          </a:bodyPr>
          <a:lstStyle/>
          <a:p>
            <a:pPr algn="ctr"/>
            <a:r>
              <a:rPr lang="en-US" sz="1600" dirty="0" smtClean="0">
                <a:solidFill>
                  <a:srgbClr val="505764"/>
                </a:solidFill>
              </a:rPr>
              <a:t>STEP 2</a:t>
            </a:r>
            <a:endParaRPr lang="en-US" sz="1600" dirty="0">
              <a:solidFill>
                <a:srgbClr val="505764"/>
              </a:solidFill>
            </a:endParaRPr>
          </a:p>
        </p:txBody>
      </p:sp>
      <p:grpSp>
        <p:nvGrpSpPr>
          <p:cNvPr id="5" name="Group 882"/>
          <p:cNvGrpSpPr/>
          <p:nvPr/>
        </p:nvGrpSpPr>
        <p:grpSpPr>
          <a:xfrm>
            <a:off x="2971238" y="4432910"/>
            <a:ext cx="512228" cy="519552"/>
            <a:chOff x="-3732057" y="3610781"/>
            <a:chExt cx="512228" cy="519552"/>
          </a:xfrm>
        </p:grpSpPr>
        <p:sp>
          <p:nvSpPr>
            <p:cNvPr id="884" name="Rectangle 883"/>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5" name="Rectangle 884"/>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885"/>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887"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pic>
        <p:nvPicPr>
          <p:cNvPr id="217" name="Picture 89"/>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45546" y="2168764"/>
            <a:ext cx="2928659" cy="4361676"/>
          </a:xfrm>
          <a:prstGeom prst="rect">
            <a:avLst/>
          </a:prstGeom>
          <a:noFill/>
          <a:effectLst>
            <a:outerShdw blurRad="635000" dist="38100" dir="10800000" algn="r" rotWithShape="0">
              <a:prstClr val="black">
                <a:alpha val="2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1298"/>
          <p:cNvGrpSpPr/>
          <p:nvPr/>
        </p:nvGrpSpPr>
        <p:grpSpPr>
          <a:xfrm>
            <a:off x="3606393" y="4432910"/>
            <a:ext cx="512228" cy="519552"/>
            <a:chOff x="-2314737" y="2839024"/>
            <a:chExt cx="512228" cy="519552"/>
          </a:xfrm>
        </p:grpSpPr>
        <p:sp>
          <p:nvSpPr>
            <p:cNvPr id="1306" name="Rectangle 1305"/>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7" name="Rectangle 1306"/>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8"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10" name="Group 1299"/>
          <p:cNvGrpSpPr/>
          <p:nvPr/>
        </p:nvGrpSpPr>
        <p:grpSpPr>
          <a:xfrm>
            <a:off x="4241548" y="4432910"/>
            <a:ext cx="512228" cy="519552"/>
            <a:chOff x="-938057" y="5016374"/>
            <a:chExt cx="512228" cy="519552"/>
          </a:xfrm>
        </p:grpSpPr>
        <p:sp>
          <p:nvSpPr>
            <p:cNvPr id="1301" name="Rectangle 1300"/>
            <p:cNvSpPr/>
            <p:nvPr/>
          </p:nvSpPr>
          <p:spPr>
            <a:xfrm>
              <a:off x="-938057" y="501637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2" name="Rectangle 1301"/>
            <p:cNvSpPr/>
            <p:nvPr/>
          </p:nvSpPr>
          <p:spPr>
            <a:xfrm>
              <a:off x="-908089" y="504735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302"/>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304"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5"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656" name="TextBox 655"/>
          <p:cNvSpPr txBox="1"/>
          <p:nvPr/>
        </p:nvSpPr>
        <p:spPr>
          <a:xfrm>
            <a:off x="2873944" y="2472197"/>
            <a:ext cx="2498159" cy="1261884"/>
          </a:xfrm>
          <a:prstGeom prst="rect">
            <a:avLst/>
          </a:prstGeom>
          <a:noFill/>
        </p:spPr>
        <p:txBody>
          <a:bodyPr wrap="square" rtlCol="0">
            <a:spAutoFit/>
          </a:bodyPr>
          <a:lstStyle/>
          <a:p>
            <a:pPr>
              <a:lnSpc>
                <a:spcPct val="95000"/>
              </a:lnSpc>
              <a:spcBef>
                <a:spcPts val="1438"/>
              </a:spcBef>
              <a:buClr>
                <a:schemeClr val="accent1"/>
              </a:buClr>
            </a:pPr>
            <a:r>
              <a:rPr lang="en-US" sz="2000" dirty="0">
                <a:solidFill>
                  <a:srgbClr val="5B6371"/>
                </a:solidFill>
              </a:rPr>
              <a:t>Each step allows </a:t>
            </a:r>
            <a:r>
              <a:rPr lang="en-US" sz="2000" dirty="0" smtClean="0">
                <a:solidFill>
                  <a:srgbClr val="5B6371"/>
                </a:solidFill>
              </a:rPr>
              <a:t>the system </a:t>
            </a:r>
            <a:r>
              <a:rPr lang="en-US" sz="2000" dirty="0">
                <a:solidFill>
                  <a:srgbClr val="5B6371"/>
                </a:solidFill>
              </a:rPr>
              <a:t>to expand the agent search pool</a:t>
            </a:r>
          </a:p>
        </p:txBody>
      </p:sp>
      <p:grpSp>
        <p:nvGrpSpPr>
          <p:cNvPr id="13" name="Group 2"/>
          <p:cNvGrpSpPr/>
          <p:nvPr/>
        </p:nvGrpSpPr>
        <p:grpSpPr>
          <a:xfrm>
            <a:off x="1961632" y="5369681"/>
            <a:ext cx="3410472" cy="1016000"/>
            <a:chOff x="1961632" y="5369681"/>
            <a:chExt cx="3410472" cy="1016000"/>
          </a:xfrm>
        </p:grpSpPr>
        <p:sp>
          <p:nvSpPr>
            <p:cNvPr id="2" name="Round Same Side Corner Rectangle 1"/>
            <p:cNvSpPr/>
            <p:nvPr/>
          </p:nvSpPr>
          <p:spPr>
            <a:xfrm rot="16200000">
              <a:off x="3158868" y="4172445"/>
              <a:ext cx="1016000" cy="3410471"/>
            </a:xfrm>
            <a:prstGeom prst="round2SameRect">
              <a:avLst/>
            </a:prstGeom>
            <a:gradFill flip="none" rotWithShape="1">
              <a:gsLst>
                <a:gs pos="0">
                  <a:schemeClr val="bg1">
                    <a:lumMod val="95000"/>
                  </a:schemeClr>
                </a:gs>
                <a:gs pos="100000">
                  <a:schemeClr val="bg1">
                    <a:alpha val="80000"/>
                  </a:schemeClr>
                </a:gs>
              </a:gsLst>
              <a:lin ang="16200000" scaled="1"/>
              <a:tileRect/>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3" name="Rectangle 322"/>
            <p:cNvSpPr/>
            <p:nvPr/>
          </p:nvSpPr>
          <p:spPr>
            <a:xfrm>
              <a:off x="2298700" y="5539126"/>
              <a:ext cx="3073404" cy="677108"/>
            </a:xfrm>
            <a:prstGeom prst="rect">
              <a:avLst/>
            </a:prstGeom>
          </p:spPr>
          <p:txBody>
            <a:bodyPr wrap="square">
              <a:spAutoFit/>
            </a:bodyPr>
            <a:lstStyle/>
            <a:p>
              <a:pPr marL="115888" indent="-115888">
                <a:lnSpc>
                  <a:spcPct val="95000"/>
                </a:lnSpc>
                <a:spcBef>
                  <a:spcPts val="1438"/>
                </a:spcBef>
                <a:buClr>
                  <a:schemeClr val="accent1"/>
                </a:buClr>
                <a:defRPr/>
              </a:pPr>
              <a:r>
                <a:rPr lang="en-US" sz="2000" dirty="0" smtClean="0">
                  <a:solidFill>
                    <a:schemeClr val="accent1">
                      <a:lumMod val="75000"/>
                    </a:schemeClr>
                  </a:solidFill>
                </a:rPr>
                <a:t>“Your call is important </a:t>
              </a:r>
              <a:br>
                <a:rPr lang="en-US" sz="2000" dirty="0" smtClean="0">
                  <a:solidFill>
                    <a:schemeClr val="accent1">
                      <a:lumMod val="75000"/>
                    </a:schemeClr>
                  </a:solidFill>
                </a:rPr>
              </a:br>
              <a:r>
                <a:rPr lang="en-US" sz="2000" dirty="0" smtClean="0">
                  <a:solidFill>
                    <a:schemeClr val="accent1">
                      <a:lumMod val="75000"/>
                    </a:schemeClr>
                  </a:solidFill>
                </a:rPr>
                <a:t>to us…please hold.”</a:t>
              </a:r>
              <a:endParaRPr lang="en-US" sz="2000" dirty="0">
                <a:solidFill>
                  <a:schemeClr val="accent1">
                    <a:lumMod val="75000"/>
                  </a:schemeClr>
                </a:solidFill>
              </a:endParaRPr>
            </a:p>
          </p:txBody>
        </p:sp>
      </p:grpSp>
      <p:grpSp>
        <p:nvGrpSpPr>
          <p:cNvPr id="14" name="Group 324"/>
          <p:cNvGrpSpPr/>
          <p:nvPr/>
        </p:nvGrpSpPr>
        <p:grpSpPr>
          <a:xfrm rot="16200000">
            <a:off x="6738779" y="215535"/>
            <a:ext cx="1122628" cy="3277473"/>
            <a:chOff x="5830665" y="1260472"/>
            <a:chExt cx="3701472" cy="501654"/>
          </a:xfrm>
          <a:effectLst>
            <a:outerShdw blurRad="50800" dist="38100" dir="8100000" algn="tr" rotWithShape="0">
              <a:prstClr val="black">
                <a:alpha val="40000"/>
              </a:prstClr>
            </a:outerShdw>
          </a:effectLst>
        </p:grpSpPr>
        <p:sp>
          <p:nvSpPr>
            <p:cNvPr id="326" name="Rectangle 325"/>
            <p:cNvSpPr/>
            <p:nvPr/>
          </p:nvSpPr>
          <p:spPr>
            <a:xfrm>
              <a:off x="5830666" y="1260472"/>
              <a:ext cx="3701472" cy="501654"/>
            </a:xfrm>
            <a:prstGeom prst="rect">
              <a:avLst/>
            </a:prstGeom>
            <a:gradFill>
              <a:gsLst>
                <a:gs pos="100000">
                  <a:srgbClr val="1C1E22"/>
                </a:gs>
                <a:gs pos="417">
                  <a:srgbClr val="2D3137"/>
                </a:gs>
                <a:gs pos="25000">
                  <a:srgbClr val="454B55"/>
                </a:gs>
                <a:gs pos="75000">
                  <a:srgbClr val="5E6774"/>
                </a:gs>
              </a:gsLst>
              <a:lin ang="2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7" name="Straight Connector 326"/>
            <p:cNvCxnSpPr/>
            <p:nvPr/>
          </p:nvCxnSpPr>
          <p:spPr>
            <a:xfrm rot="5400000" flipH="1">
              <a:off x="5580610" y="1512068"/>
              <a:ext cx="500115"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108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15" name="Group 92"/>
          <p:cNvGrpSpPr/>
          <p:nvPr/>
        </p:nvGrpSpPr>
        <p:grpSpPr>
          <a:xfrm rot="16200000">
            <a:off x="2857914" y="3650918"/>
            <a:ext cx="5530040" cy="628659"/>
            <a:chOff x="5830667" y="1196973"/>
            <a:chExt cx="3083138" cy="628659"/>
          </a:xfrm>
          <a:effectLst/>
        </p:grpSpPr>
        <p:sp>
          <p:nvSpPr>
            <p:cNvPr id="190" name="Rectangle 189"/>
            <p:cNvSpPr/>
            <p:nvPr/>
          </p:nvSpPr>
          <p:spPr>
            <a:xfrm>
              <a:off x="5830667" y="1260472"/>
              <a:ext cx="3083137" cy="501654"/>
            </a:xfrm>
            <a:prstGeom prst="rect">
              <a:avLst/>
            </a:prstGeom>
            <a:gradFill>
              <a:gsLst>
                <a:gs pos="94576">
                  <a:srgbClr val="3A4048"/>
                </a:gs>
                <a:gs pos="417">
                  <a:srgbClr val="383D46"/>
                </a:gs>
                <a:gs pos="25000">
                  <a:srgbClr val="76818F"/>
                </a:gs>
                <a:gs pos="98333">
                  <a:srgbClr val="49505B"/>
                </a:gs>
                <a:gs pos="75000">
                  <a:srgbClr val="76818F"/>
                </a:gs>
              </a:gsLst>
              <a:lin ang="2400000" scaled="0"/>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cxnSp>
          <p:nvCxnSpPr>
            <p:cNvPr id="91" name="Straight Connector 90"/>
            <p:cNvCxnSpPr/>
            <p:nvPr/>
          </p:nvCxnSpPr>
          <p:spPr>
            <a:xfrm rot="5400000" flipV="1">
              <a:off x="7372236" y="220556"/>
              <a:ext cx="0" cy="3083138"/>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10800000" scaled="0"/>
              </a:gradFill>
            </a:ln>
            <a:effectLst/>
          </p:spPr>
          <p:style>
            <a:lnRef idx="2">
              <a:schemeClr val="accent1">
                <a:shade val="50000"/>
              </a:schemeClr>
            </a:lnRef>
            <a:fillRef idx="1">
              <a:schemeClr val="accent1"/>
            </a:fillRef>
            <a:effectRef idx="0">
              <a:schemeClr val="accent1"/>
            </a:effectRef>
            <a:fontRef idx="minor">
              <a:schemeClr val="lt1"/>
            </a:fontRef>
          </p:style>
        </p:cxnSp>
        <p:sp>
          <p:nvSpPr>
            <p:cNvPr id="92" name="TextBox 91"/>
            <p:cNvSpPr txBox="1"/>
            <p:nvPr/>
          </p:nvSpPr>
          <p:spPr>
            <a:xfrm rot="5400000">
              <a:off x="8421600" y="1416927"/>
              <a:ext cx="628659" cy="188752"/>
            </a:xfrm>
            <a:prstGeom prst="rect">
              <a:avLst/>
            </a:prstGeom>
            <a:noFill/>
          </p:spPr>
          <p:txBody>
            <a:bodyPr wrap="square" rtlCol="0">
              <a:spAutoFit/>
            </a:bodyPr>
            <a:lstStyle/>
            <a:p>
              <a:pPr algn="ctr"/>
              <a:r>
                <a:rPr lang="en-US" sz="1600" dirty="0" smtClean="0">
                  <a:solidFill>
                    <a:schemeClr val="bg1"/>
                  </a:solidFill>
                </a:rPr>
                <a:t>API</a:t>
              </a:r>
              <a:endParaRPr lang="en-US" sz="1600" dirty="0">
                <a:solidFill>
                  <a:schemeClr val="bg1"/>
                </a:solidFill>
              </a:endParaRPr>
            </a:p>
          </p:txBody>
        </p:sp>
      </p:grpSp>
      <p:grpSp>
        <p:nvGrpSpPr>
          <p:cNvPr id="16" name="Group 106499"/>
          <p:cNvGrpSpPr/>
          <p:nvPr/>
        </p:nvGrpSpPr>
        <p:grpSpPr>
          <a:xfrm>
            <a:off x="0" y="1"/>
            <a:ext cx="9143998" cy="1299882"/>
            <a:chOff x="0" y="1"/>
            <a:chExt cx="9144000" cy="1299882"/>
          </a:xfrm>
        </p:grpSpPr>
        <p:sp>
          <p:nvSpPr>
            <p:cNvPr id="9" name="Rectangle 8"/>
            <p:cNvSpPr/>
            <p:nvPr/>
          </p:nvSpPr>
          <p:spPr>
            <a:xfrm>
              <a:off x="0" y="1"/>
              <a:ext cx="9144000" cy="1299882"/>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cxnSp>
          <p:nvCxnSpPr>
            <p:cNvPr id="106499" name="Straight Connector 106498"/>
            <p:cNvCxnSpPr/>
            <p:nvPr/>
          </p:nvCxnSpPr>
          <p:spPr>
            <a:xfrm>
              <a:off x="0" y="1299883"/>
              <a:ext cx="9144000"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17" name="Group 70"/>
          <p:cNvGrpSpPr/>
          <p:nvPr/>
        </p:nvGrpSpPr>
        <p:grpSpPr>
          <a:xfrm>
            <a:off x="0" y="6528176"/>
            <a:ext cx="9144000" cy="329824"/>
            <a:chOff x="0" y="6528176"/>
            <a:chExt cx="9144000" cy="329824"/>
          </a:xfrm>
        </p:grpSpPr>
        <p:grpSp>
          <p:nvGrpSpPr>
            <p:cNvPr id="18" name="Group 22"/>
            <p:cNvGrpSpPr/>
            <p:nvPr/>
          </p:nvGrpSpPr>
          <p:grpSpPr>
            <a:xfrm>
              <a:off x="0" y="6528176"/>
              <a:ext cx="9144000" cy="329824"/>
              <a:chOff x="0" y="6528176"/>
              <a:chExt cx="9144000" cy="329824"/>
            </a:xfrm>
          </p:grpSpPr>
          <p:sp>
            <p:nvSpPr>
              <p:cNvPr id="41" name="Rectangle 40"/>
              <p:cNvSpPr/>
              <p:nvPr/>
            </p:nvSpPr>
            <p:spPr>
              <a:xfrm>
                <a:off x="0" y="6528176"/>
                <a:ext cx="9144000" cy="329824"/>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53"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
            <p:nvSpPr>
              <p:cNvPr id="56"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15</a:t>
                </a:fld>
                <a:endParaRPr lang="en-US" sz="600" dirty="0">
                  <a:solidFill>
                    <a:srgbClr val="C0C0C0"/>
                  </a:solidFill>
                  <a:latin typeface="+mj-lt"/>
                </a:endParaRPr>
              </a:p>
            </p:txBody>
          </p:sp>
        </p:grpSp>
        <p:cxnSp>
          <p:nvCxnSpPr>
            <p:cNvPr id="202" name="Straight Connector 201"/>
            <p:cNvCxnSpPr/>
            <p:nvPr/>
          </p:nvCxnSpPr>
          <p:spPr>
            <a:xfrm>
              <a:off x="0" y="6528176"/>
              <a:ext cx="9144000"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sp>
        <p:nvSpPr>
          <p:cNvPr id="4" name="Title 3"/>
          <p:cNvSpPr>
            <a:spLocks noGrp="1"/>
          </p:cNvSpPr>
          <p:nvPr>
            <p:ph type="title"/>
          </p:nvPr>
        </p:nvSpPr>
        <p:spPr>
          <a:xfrm>
            <a:off x="229701" y="432215"/>
            <a:ext cx="8914299" cy="838200"/>
          </a:xfrm>
        </p:spPr>
        <p:txBody>
          <a:bodyPr/>
          <a:lstStyle/>
          <a:p>
            <a:r>
              <a:rPr lang="en-US" dirty="0" smtClean="0"/>
              <a:t>Precision Routing Overview</a:t>
            </a:r>
            <a:endParaRPr lang="en-US" dirty="0"/>
          </a:p>
        </p:txBody>
      </p:sp>
      <p:grpSp>
        <p:nvGrpSpPr>
          <p:cNvPr id="19" name="Group 601"/>
          <p:cNvGrpSpPr/>
          <p:nvPr/>
        </p:nvGrpSpPr>
        <p:grpSpPr>
          <a:xfrm>
            <a:off x="6567661" y="1648176"/>
            <a:ext cx="1686634" cy="692035"/>
            <a:chOff x="-3186947" y="2286664"/>
            <a:chExt cx="1686634" cy="692035"/>
          </a:xfrm>
        </p:grpSpPr>
        <p:grpSp>
          <p:nvGrpSpPr>
            <p:cNvPr id="20" name="Group 602"/>
            <p:cNvGrpSpPr/>
            <p:nvPr/>
          </p:nvGrpSpPr>
          <p:grpSpPr>
            <a:xfrm>
              <a:off x="-3186947" y="2286664"/>
              <a:ext cx="512228" cy="519552"/>
              <a:chOff x="-3732057" y="3610781"/>
              <a:chExt cx="512228" cy="519552"/>
            </a:xfrm>
          </p:grpSpPr>
          <p:sp>
            <p:nvSpPr>
              <p:cNvPr id="622" name="Rectangle 621"/>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3" name="Rectangle 622"/>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623"/>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625"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2" name="Group 603"/>
            <p:cNvGrpSpPr/>
            <p:nvPr/>
          </p:nvGrpSpPr>
          <p:grpSpPr>
            <a:xfrm>
              <a:off x="-2598929" y="2286664"/>
              <a:ext cx="512228" cy="519552"/>
              <a:chOff x="-2314737" y="2839024"/>
              <a:chExt cx="512228" cy="519552"/>
            </a:xfrm>
          </p:grpSpPr>
          <p:sp>
            <p:nvSpPr>
              <p:cNvPr id="619" name="Rectangle 618"/>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0" name="Rectangle 619"/>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1"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23" name="Group 604"/>
            <p:cNvGrpSpPr/>
            <p:nvPr/>
          </p:nvGrpSpPr>
          <p:grpSpPr>
            <a:xfrm>
              <a:off x="-2012541" y="2286664"/>
              <a:ext cx="512228" cy="519552"/>
              <a:chOff x="-938057" y="5016374"/>
              <a:chExt cx="512228" cy="519552"/>
            </a:xfrm>
          </p:grpSpPr>
          <p:sp>
            <p:nvSpPr>
              <p:cNvPr id="614" name="Rectangle 613"/>
              <p:cNvSpPr/>
              <p:nvPr/>
            </p:nvSpPr>
            <p:spPr>
              <a:xfrm>
                <a:off x="-938057" y="501637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5" name="Rectangle 614"/>
              <p:cNvSpPr/>
              <p:nvPr/>
            </p:nvSpPr>
            <p:spPr>
              <a:xfrm>
                <a:off x="-908089" y="504735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4" name="Group 615"/>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617"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5" name="Group 605"/>
            <p:cNvGrpSpPr/>
            <p:nvPr/>
          </p:nvGrpSpPr>
          <p:grpSpPr>
            <a:xfrm>
              <a:off x="-3144903" y="2849482"/>
              <a:ext cx="428141" cy="129217"/>
              <a:chOff x="7154835" y="2874882"/>
              <a:chExt cx="428141" cy="129217"/>
            </a:xfrm>
          </p:grpSpPr>
          <p:sp>
            <p:nvSpPr>
              <p:cNvPr id="611" name="Freeform 107"/>
              <p:cNvSpPr>
                <a:spLocks/>
              </p:cNvSpPr>
              <p:nvPr/>
            </p:nvSpPr>
            <p:spPr bwMode="auto">
              <a:xfrm>
                <a:off x="7154835" y="2874882"/>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12" name="Freeform 108"/>
              <p:cNvSpPr>
                <a:spLocks/>
              </p:cNvSpPr>
              <p:nvPr/>
            </p:nvSpPr>
            <p:spPr bwMode="auto">
              <a:xfrm>
                <a:off x="7299964"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13" name="Freeform 108"/>
              <p:cNvSpPr>
                <a:spLocks/>
              </p:cNvSpPr>
              <p:nvPr/>
            </p:nvSpPr>
            <p:spPr bwMode="auto">
              <a:xfrm>
                <a:off x="7445640"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606"/>
            <p:cNvGrpSpPr/>
            <p:nvPr/>
          </p:nvGrpSpPr>
          <p:grpSpPr>
            <a:xfrm>
              <a:off x="-2557700" y="2849482"/>
              <a:ext cx="428141" cy="129217"/>
              <a:chOff x="7745959" y="2874882"/>
              <a:chExt cx="428141" cy="129217"/>
            </a:xfrm>
          </p:grpSpPr>
          <p:sp>
            <p:nvSpPr>
              <p:cNvPr id="608" name="Freeform 107"/>
              <p:cNvSpPr>
                <a:spLocks/>
              </p:cNvSpPr>
              <p:nvPr/>
            </p:nvSpPr>
            <p:spPr bwMode="auto">
              <a:xfrm>
                <a:off x="7745959" y="2874882"/>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9" name="Freeform 108"/>
              <p:cNvSpPr>
                <a:spLocks/>
              </p:cNvSpPr>
              <p:nvPr/>
            </p:nvSpPr>
            <p:spPr bwMode="auto">
              <a:xfrm>
                <a:off x="7891088"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10" name="Freeform 108"/>
              <p:cNvSpPr>
                <a:spLocks/>
              </p:cNvSpPr>
              <p:nvPr/>
            </p:nvSpPr>
            <p:spPr bwMode="auto">
              <a:xfrm>
                <a:off x="8036764"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sp>
        <p:nvSpPr>
          <p:cNvPr id="8" name="TextBox 7"/>
          <p:cNvSpPr txBox="1"/>
          <p:nvPr/>
        </p:nvSpPr>
        <p:spPr>
          <a:xfrm>
            <a:off x="5879352" y="1296187"/>
            <a:ext cx="3074148" cy="338554"/>
          </a:xfrm>
          <a:prstGeom prst="rect">
            <a:avLst/>
          </a:prstGeom>
          <a:noFill/>
        </p:spPr>
        <p:txBody>
          <a:bodyPr wrap="square" rtlCol="0">
            <a:spAutoFit/>
          </a:bodyPr>
          <a:lstStyle/>
          <a:p>
            <a:pPr algn="ctr"/>
            <a:r>
              <a:rPr lang="en-US" sz="1600" dirty="0" smtClean="0">
                <a:solidFill>
                  <a:schemeClr val="bg1"/>
                </a:solidFill>
                <a:effectLst>
                  <a:outerShdw blurRad="50800" dist="38100" dir="5400000" algn="t" rotWithShape="0">
                    <a:prstClr val="black">
                      <a:alpha val="40000"/>
                    </a:prstClr>
                  </a:outerShdw>
                </a:effectLst>
              </a:rPr>
              <a:t>SEEKING GOOD MATCH</a:t>
            </a:r>
            <a:endParaRPr lang="en-US" sz="1600" dirty="0">
              <a:solidFill>
                <a:schemeClr val="bg1"/>
              </a:solidFill>
              <a:effectLst>
                <a:outerShdw blurRad="50800" dist="38100" dir="5400000" algn="t" rotWithShape="0">
                  <a:prstClr val="black">
                    <a:alpha val="40000"/>
                  </a:prstClr>
                </a:outerShdw>
              </a:effectLst>
            </a:endParaRPr>
          </a:p>
        </p:txBody>
      </p:sp>
      <p:grpSp>
        <p:nvGrpSpPr>
          <p:cNvPr id="27" name="Group 11"/>
          <p:cNvGrpSpPr/>
          <p:nvPr/>
        </p:nvGrpSpPr>
        <p:grpSpPr>
          <a:xfrm>
            <a:off x="6086145" y="2642542"/>
            <a:ext cx="543840" cy="915480"/>
            <a:chOff x="6076620" y="2642542"/>
            <a:chExt cx="834600" cy="1404936"/>
          </a:xfrm>
        </p:grpSpPr>
        <p:pic>
          <p:nvPicPr>
            <p:cNvPr id="634" name="Picture 77" descr="C:\Users\rmuta\Desktop\shutterstock_39221110.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076620" y="2642542"/>
              <a:ext cx="802207" cy="111991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6" name="TextBox 635"/>
            <p:cNvSpPr txBox="1"/>
            <p:nvPr/>
          </p:nvSpPr>
          <p:spPr>
            <a:xfrm>
              <a:off x="6080816" y="3834931"/>
              <a:ext cx="830404" cy="212547"/>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900" spc="-60" dirty="0"/>
                <a:t>RYAN</a:t>
              </a:r>
            </a:p>
          </p:txBody>
        </p:sp>
      </p:grpSp>
      <p:grpSp>
        <p:nvGrpSpPr>
          <p:cNvPr id="28" name="Group 12"/>
          <p:cNvGrpSpPr/>
          <p:nvPr/>
        </p:nvGrpSpPr>
        <p:grpSpPr>
          <a:xfrm>
            <a:off x="6795894" y="2642542"/>
            <a:ext cx="591825" cy="915480"/>
            <a:chOff x="7019539" y="2642542"/>
            <a:chExt cx="908239" cy="1404936"/>
          </a:xfrm>
        </p:grpSpPr>
        <p:pic>
          <p:nvPicPr>
            <p:cNvPr id="633" name="Picture 58"/>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021440" y="2642542"/>
              <a:ext cx="802207" cy="1108483"/>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7" name="TextBox 636"/>
            <p:cNvSpPr txBox="1"/>
            <p:nvPr/>
          </p:nvSpPr>
          <p:spPr>
            <a:xfrm>
              <a:off x="7019539" y="3834931"/>
              <a:ext cx="908239" cy="212547"/>
            </a:xfrm>
            <a:prstGeom prst="rect">
              <a:avLst/>
            </a:prstGeom>
            <a:noFill/>
          </p:spPr>
          <p:txBody>
            <a:bodyPr wrap="square" lIns="0" tIns="0" rIns="0" bIns="0" rtlCol="0">
              <a:spAutoFit/>
            </a:bodyPr>
            <a:lstStyle/>
            <a:p>
              <a:r>
                <a:rPr lang="en-US" sz="900" spc="-60" dirty="0">
                  <a:solidFill>
                    <a:schemeClr val="bg1"/>
                  </a:solidFill>
                </a:rPr>
                <a:t>SABRINA</a:t>
              </a:r>
            </a:p>
          </p:txBody>
        </p:sp>
      </p:grpSp>
      <p:grpSp>
        <p:nvGrpSpPr>
          <p:cNvPr id="29" name="Group 13"/>
          <p:cNvGrpSpPr/>
          <p:nvPr/>
        </p:nvGrpSpPr>
        <p:grpSpPr>
          <a:xfrm>
            <a:off x="7515056" y="2642542"/>
            <a:ext cx="738530" cy="915481"/>
            <a:chOff x="7966260" y="2642542"/>
            <a:chExt cx="1133379" cy="1404935"/>
          </a:xfrm>
        </p:grpSpPr>
        <p:pic>
          <p:nvPicPr>
            <p:cNvPr id="631" name="Picture 81"/>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7966261" y="2642542"/>
              <a:ext cx="800838" cy="1108483"/>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8" name="TextBox 637"/>
            <p:cNvSpPr txBox="1"/>
            <p:nvPr/>
          </p:nvSpPr>
          <p:spPr>
            <a:xfrm>
              <a:off x="7966260" y="3834931"/>
              <a:ext cx="1133379" cy="212546"/>
            </a:xfrm>
            <a:prstGeom prst="rect">
              <a:avLst/>
            </a:prstGeom>
            <a:noFill/>
          </p:spPr>
          <p:txBody>
            <a:bodyPr wrap="square" lIns="0" tIns="0" rIns="0" bIns="0" rtlCol="0">
              <a:spAutoFit/>
            </a:bodyPr>
            <a:lstStyle/>
            <a:p>
              <a:r>
                <a:rPr lang="en-US" sz="900" spc="-60" dirty="0" smtClean="0">
                  <a:solidFill>
                    <a:schemeClr val="bg1"/>
                  </a:solidFill>
                </a:rPr>
                <a:t>SAMANTHA</a:t>
              </a:r>
              <a:endParaRPr lang="en-US" sz="900" spc="-60" dirty="0">
                <a:solidFill>
                  <a:schemeClr val="bg1"/>
                </a:solidFill>
              </a:endParaRPr>
            </a:p>
          </p:txBody>
        </p:sp>
      </p:grpSp>
      <p:sp>
        <p:nvSpPr>
          <p:cNvPr id="645" name="TextBox 644"/>
          <p:cNvSpPr txBox="1"/>
          <p:nvPr/>
        </p:nvSpPr>
        <p:spPr>
          <a:xfrm>
            <a:off x="5879352" y="1296187"/>
            <a:ext cx="3074148" cy="338554"/>
          </a:xfrm>
          <a:prstGeom prst="rect">
            <a:avLst/>
          </a:prstGeom>
          <a:noFill/>
        </p:spPr>
        <p:txBody>
          <a:bodyPr wrap="square" rtlCol="0">
            <a:spAutoFit/>
          </a:bodyPr>
          <a:lstStyle/>
          <a:p>
            <a:pPr algn="ctr"/>
            <a:r>
              <a:rPr lang="en-US" sz="1600" dirty="0" smtClean="0">
                <a:solidFill>
                  <a:schemeClr val="bg1"/>
                </a:solidFill>
                <a:effectLst>
                  <a:outerShdw blurRad="50800" dist="38100" dir="5400000" algn="t" rotWithShape="0">
                    <a:prstClr val="black">
                      <a:alpha val="40000"/>
                    </a:prstClr>
                  </a:outerShdw>
                </a:effectLst>
              </a:rPr>
              <a:t>NO MATCH FOUND</a:t>
            </a:r>
            <a:endParaRPr lang="en-US" sz="1600" dirty="0">
              <a:solidFill>
                <a:schemeClr val="bg1"/>
              </a:solidFill>
              <a:effectLst>
                <a:outerShdw blurRad="50800" dist="38100" dir="5400000" algn="t" rotWithShape="0">
                  <a:prstClr val="black">
                    <a:alpha val="40000"/>
                  </a:prstClr>
                </a:outerShdw>
              </a:effectLst>
            </a:endParaRPr>
          </a:p>
        </p:txBody>
      </p:sp>
      <p:grpSp>
        <p:nvGrpSpPr>
          <p:cNvPr id="30" name="Group 5"/>
          <p:cNvGrpSpPr/>
          <p:nvPr/>
        </p:nvGrpSpPr>
        <p:grpSpPr>
          <a:xfrm>
            <a:off x="6795892" y="3872750"/>
            <a:ext cx="545571" cy="915480"/>
            <a:chOff x="6780524" y="3872750"/>
            <a:chExt cx="545571" cy="915480"/>
          </a:xfrm>
        </p:grpSpPr>
        <p:sp>
          <p:nvSpPr>
            <p:cNvPr id="378" name="TextBox 377"/>
            <p:cNvSpPr txBox="1"/>
            <p:nvPr/>
          </p:nvSpPr>
          <p:spPr>
            <a:xfrm>
              <a:off x="6780524" y="4649731"/>
              <a:ext cx="545571" cy="138499"/>
            </a:xfrm>
            <a:prstGeom prst="rect">
              <a:avLst/>
            </a:prstGeom>
            <a:noFill/>
          </p:spPr>
          <p:txBody>
            <a:bodyPr wrap="square" lIns="0" tIns="0" rIns="0" bIns="0" rtlCol="0">
              <a:spAutoFit/>
            </a:bodyPr>
            <a:lstStyle/>
            <a:p>
              <a:r>
                <a:rPr lang="en-US" sz="900" dirty="0">
                  <a:solidFill>
                    <a:schemeClr val="bg1"/>
                  </a:solidFill>
                </a:rPr>
                <a:t>ADRIANA</a:t>
              </a:r>
            </a:p>
          </p:txBody>
        </p:sp>
        <p:pic>
          <p:nvPicPr>
            <p:cNvPr id="412" name="Picture 56"/>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6781762" y="3872750"/>
              <a:ext cx="519741" cy="722305"/>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1" name="Group 6"/>
          <p:cNvGrpSpPr/>
          <p:nvPr/>
        </p:nvGrpSpPr>
        <p:grpSpPr>
          <a:xfrm>
            <a:off x="8235879" y="2642544"/>
            <a:ext cx="603321" cy="915479"/>
            <a:chOff x="8235879" y="2642544"/>
            <a:chExt cx="603321" cy="915479"/>
          </a:xfrm>
        </p:grpSpPr>
        <p:sp>
          <p:nvSpPr>
            <p:cNvPr id="402" name="TextBox 401"/>
            <p:cNvSpPr txBox="1"/>
            <p:nvPr/>
          </p:nvSpPr>
          <p:spPr>
            <a:xfrm>
              <a:off x="8238614" y="3419524"/>
              <a:ext cx="600586" cy="138499"/>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900" spc="-60" dirty="0"/>
                <a:t>JENNIFER</a:t>
              </a:r>
            </a:p>
          </p:txBody>
        </p:sp>
        <p:pic>
          <p:nvPicPr>
            <p:cNvPr id="417" name="Picture 79"/>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t="-1"/>
            <a:stretch/>
          </p:blipFill>
          <p:spPr bwMode="auto">
            <a:xfrm>
              <a:off x="8235879" y="2642544"/>
              <a:ext cx="526223" cy="729758"/>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2" name="Group 4"/>
          <p:cNvGrpSpPr/>
          <p:nvPr/>
        </p:nvGrpSpPr>
        <p:grpSpPr>
          <a:xfrm>
            <a:off x="6086145" y="3872750"/>
            <a:ext cx="543840" cy="915481"/>
            <a:chOff x="6086145" y="3872750"/>
            <a:chExt cx="543840" cy="915481"/>
          </a:xfrm>
        </p:grpSpPr>
        <p:sp>
          <p:nvSpPr>
            <p:cNvPr id="375" name="TextBox 374"/>
            <p:cNvSpPr txBox="1"/>
            <p:nvPr/>
          </p:nvSpPr>
          <p:spPr>
            <a:xfrm>
              <a:off x="6088879" y="4649732"/>
              <a:ext cx="541106" cy="138499"/>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900" spc="-60" dirty="0"/>
                <a:t>TYRONE</a:t>
              </a:r>
            </a:p>
          </p:txBody>
        </p:sp>
        <p:pic>
          <p:nvPicPr>
            <p:cNvPr id="420" name="Picture 54"/>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a:off x="6086145" y="3872750"/>
              <a:ext cx="522731" cy="722305"/>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3" name="Group 9"/>
          <p:cNvGrpSpPr/>
          <p:nvPr/>
        </p:nvGrpSpPr>
        <p:grpSpPr>
          <a:xfrm>
            <a:off x="7515054" y="3872750"/>
            <a:ext cx="608708" cy="915480"/>
            <a:chOff x="7476634" y="3872750"/>
            <a:chExt cx="608708" cy="915480"/>
          </a:xfrm>
        </p:grpSpPr>
        <p:sp>
          <p:nvSpPr>
            <p:cNvPr id="381" name="TextBox 380"/>
            <p:cNvSpPr txBox="1"/>
            <p:nvPr/>
          </p:nvSpPr>
          <p:spPr>
            <a:xfrm>
              <a:off x="7476634" y="4649731"/>
              <a:ext cx="608708" cy="138499"/>
            </a:xfrm>
            <a:prstGeom prst="rect">
              <a:avLst/>
            </a:prstGeom>
            <a:noFill/>
          </p:spPr>
          <p:txBody>
            <a:bodyPr wrap="square" lIns="0" tIns="0" rIns="0" bIns="0" rtlCol="0">
              <a:spAutoFit/>
            </a:bodyPr>
            <a:lstStyle/>
            <a:p>
              <a:r>
                <a:rPr lang="en-US" sz="900" spc="-60" dirty="0">
                  <a:solidFill>
                    <a:schemeClr val="bg1"/>
                  </a:solidFill>
                </a:rPr>
                <a:t>JOHN</a:t>
              </a:r>
            </a:p>
          </p:txBody>
        </p:sp>
        <p:pic>
          <p:nvPicPr>
            <p:cNvPr id="239" name="Picture 83"/>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a:stretch/>
          </p:blipFill>
          <p:spPr bwMode="auto">
            <a:xfrm>
              <a:off x="7476635" y="3872750"/>
              <a:ext cx="522041" cy="731514"/>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4" name="Group 16"/>
          <p:cNvGrpSpPr/>
          <p:nvPr/>
        </p:nvGrpSpPr>
        <p:grpSpPr>
          <a:xfrm>
            <a:off x="8235881" y="3872750"/>
            <a:ext cx="543839" cy="915481"/>
            <a:chOff x="8235881" y="3872750"/>
            <a:chExt cx="543839" cy="915481"/>
          </a:xfrm>
        </p:grpSpPr>
        <p:sp>
          <p:nvSpPr>
            <p:cNvPr id="405" name="TextBox 404"/>
            <p:cNvSpPr txBox="1"/>
            <p:nvPr/>
          </p:nvSpPr>
          <p:spPr>
            <a:xfrm>
              <a:off x="8238614" y="4649732"/>
              <a:ext cx="541106" cy="138499"/>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900" spc="-60" dirty="0"/>
                <a:t>ANTHONY</a:t>
              </a:r>
            </a:p>
          </p:txBody>
        </p:sp>
        <p:pic>
          <p:nvPicPr>
            <p:cNvPr id="422" name="Picture 84" descr="C:\Users\rmuta\Desktop\shutterstock_80481670.jpg"/>
            <p:cNvPicPr>
              <a:picLocks noChangeAspect="1" noChangeArrowheads="1"/>
            </p:cNvPicPr>
            <p:nvPr/>
          </p:nvPicPr>
          <p:blipFill rotWithShape="1">
            <a:blip r:embed="rId11" cstate="screen">
              <a:extLst>
                <a:ext uri="{28A0092B-C50C-407E-A947-70E740481C1C}">
                  <a14:useLocalDpi xmlns:a14="http://schemas.microsoft.com/office/drawing/2010/main"/>
                </a:ext>
              </a:extLst>
            </a:blip>
            <a:srcRect t="-2"/>
            <a:stretch/>
          </p:blipFill>
          <p:spPr bwMode="auto">
            <a:xfrm>
              <a:off x="8235881" y="3872750"/>
              <a:ext cx="527224" cy="72975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5" name="Group 17"/>
          <p:cNvGrpSpPr/>
          <p:nvPr/>
        </p:nvGrpSpPr>
        <p:grpSpPr>
          <a:xfrm>
            <a:off x="6795892" y="5120849"/>
            <a:ext cx="545571" cy="915479"/>
            <a:chOff x="6795892" y="5120849"/>
            <a:chExt cx="545571" cy="915479"/>
          </a:xfrm>
        </p:grpSpPr>
        <p:sp>
          <p:nvSpPr>
            <p:cNvPr id="387" name="TextBox 386"/>
            <p:cNvSpPr txBox="1"/>
            <p:nvPr/>
          </p:nvSpPr>
          <p:spPr>
            <a:xfrm>
              <a:off x="6795892" y="5897829"/>
              <a:ext cx="545571" cy="138499"/>
            </a:xfrm>
            <a:prstGeom prst="rect">
              <a:avLst/>
            </a:prstGeom>
            <a:noFill/>
          </p:spPr>
          <p:txBody>
            <a:bodyPr wrap="square" lIns="0" tIns="0" rIns="0" bIns="0" rtlCol="0">
              <a:spAutoFit/>
            </a:bodyPr>
            <a:lstStyle/>
            <a:p>
              <a:r>
                <a:rPr lang="en-US" sz="900" dirty="0" smtClean="0">
                  <a:solidFill>
                    <a:schemeClr val="bg1"/>
                  </a:solidFill>
                </a:rPr>
                <a:t>ANNA</a:t>
              </a:r>
              <a:endParaRPr lang="en-US" sz="900" dirty="0">
                <a:solidFill>
                  <a:schemeClr val="bg1"/>
                </a:solidFill>
              </a:endParaRPr>
            </a:p>
          </p:txBody>
        </p:sp>
        <p:pic>
          <p:nvPicPr>
            <p:cNvPr id="1026" name="Picture 2" descr="C:\Users\Robin.DUARTE\Documents\_Robin's\Photo Library\Misc. photo\shutterstock_513345.jpg"/>
            <p:cNvPicPr>
              <a:picLocks noChangeAspect="1" noChangeArrowheads="1"/>
            </p:cNvPicPr>
            <p:nvPr/>
          </p:nvPicPr>
          <p:blipFill rotWithShape="1">
            <a:blip r:embed="rId12" cstate="screen">
              <a:extLst>
                <a:ext uri="{28A0092B-C50C-407E-A947-70E740481C1C}">
                  <a14:useLocalDpi xmlns:a14="http://schemas.microsoft.com/office/drawing/2010/main"/>
                </a:ext>
              </a:extLst>
            </a:blip>
            <a:srcRect/>
            <a:stretch/>
          </p:blipFill>
          <p:spPr bwMode="auto">
            <a:xfrm>
              <a:off x="6797131" y="5120849"/>
              <a:ext cx="523974" cy="729760"/>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6" name="Group 18"/>
          <p:cNvGrpSpPr/>
          <p:nvPr/>
        </p:nvGrpSpPr>
        <p:grpSpPr>
          <a:xfrm>
            <a:off x="6086145" y="5120847"/>
            <a:ext cx="543840" cy="915482"/>
            <a:chOff x="6086145" y="5120847"/>
            <a:chExt cx="543840" cy="915482"/>
          </a:xfrm>
        </p:grpSpPr>
        <p:sp>
          <p:nvSpPr>
            <p:cNvPr id="384" name="TextBox 383"/>
            <p:cNvSpPr txBox="1"/>
            <p:nvPr/>
          </p:nvSpPr>
          <p:spPr>
            <a:xfrm>
              <a:off x="6088879" y="5897830"/>
              <a:ext cx="541106" cy="138499"/>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900" dirty="0"/>
                <a:t>JAMES</a:t>
              </a:r>
            </a:p>
          </p:txBody>
        </p:sp>
        <p:pic>
          <p:nvPicPr>
            <p:cNvPr id="1029" name="Picture 5"/>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6086145" y="5120847"/>
              <a:ext cx="519997" cy="729761"/>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7" name="Group 21"/>
          <p:cNvGrpSpPr/>
          <p:nvPr/>
        </p:nvGrpSpPr>
        <p:grpSpPr>
          <a:xfrm>
            <a:off x="7515054" y="5120848"/>
            <a:ext cx="608708" cy="915480"/>
            <a:chOff x="7515054" y="5120848"/>
            <a:chExt cx="608708" cy="915480"/>
          </a:xfrm>
        </p:grpSpPr>
        <p:sp>
          <p:nvSpPr>
            <p:cNvPr id="390" name="TextBox 389"/>
            <p:cNvSpPr txBox="1"/>
            <p:nvPr/>
          </p:nvSpPr>
          <p:spPr>
            <a:xfrm>
              <a:off x="7515054" y="5897829"/>
              <a:ext cx="608708" cy="138499"/>
            </a:xfrm>
            <a:prstGeom prst="rect">
              <a:avLst/>
            </a:prstGeom>
            <a:noFill/>
          </p:spPr>
          <p:txBody>
            <a:bodyPr wrap="square" lIns="0" tIns="0" rIns="0" bIns="0" rtlCol="0">
              <a:spAutoFit/>
            </a:bodyPr>
            <a:lstStyle/>
            <a:p>
              <a:r>
                <a:rPr lang="en-US" sz="900" dirty="0" err="1">
                  <a:solidFill>
                    <a:schemeClr val="bg1"/>
                  </a:solidFill>
                </a:rPr>
                <a:t>PRIA</a:t>
              </a:r>
              <a:endParaRPr lang="en-US" sz="900" dirty="0">
                <a:solidFill>
                  <a:schemeClr val="bg1"/>
                </a:solidFill>
              </a:endParaRPr>
            </a:p>
          </p:txBody>
        </p:sp>
        <p:pic>
          <p:nvPicPr>
            <p:cNvPr id="1030" name="Picture 6"/>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7515055" y="5120848"/>
              <a:ext cx="521842" cy="722306"/>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8" name="Group 23"/>
          <p:cNvGrpSpPr/>
          <p:nvPr/>
        </p:nvGrpSpPr>
        <p:grpSpPr>
          <a:xfrm>
            <a:off x="8235880" y="5120849"/>
            <a:ext cx="543840" cy="915480"/>
            <a:chOff x="8235880" y="5120849"/>
            <a:chExt cx="543840" cy="915480"/>
          </a:xfrm>
        </p:grpSpPr>
        <p:sp>
          <p:nvSpPr>
            <p:cNvPr id="408" name="TextBox 407"/>
            <p:cNvSpPr txBox="1"/>
            <p:nvPr/>
          </p:nvSpPr>
          <p:spPr>
            <a:xfrm>
              <a:off x="8238614" y="5897830"/>
              <a:ext cx="541106" cy="138499"/>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900" dirty="0"/>
                <a:t>SUSAN</a:t>
              </a:r>
            </a:p>
          </p:txBody>
        </p:sp>
        <p:pic>
          <p:nvPicPr>
            <p:cNvPr id="1031" name="Picture 7"/>
            <p:cNvPicPr>
              <a:picLocks noChangeAspect="1" noChangeArrowheads="1"/>
            </p:cNvPicPr>
            <p:nvPr/>
          </p:nvPicPr>
          <p:blipFill rotWithShape="1">
            <a:blip r:embed="rId15" cstate="screen">
              <a:extLst>
                <a:ext uri="{28A0092B-C50C-407E-A947-70E740481C1C}">
                  <a14:useLocalDpi xmlns:a14="http://schemas.microsoft.com/office/drawing/2010/main"/>
                </a:ext>
              </a:extLst>
            </a:blip>
            <a:srcRect/>
            <a:stretch/>
          </p:blipFill>
          <p:spPr bwMode="auto">
            <a:xfrm>
              <a:off x="8235880" y="5120849"/>
              <a:ext cx="522731" cy="72975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sp>
        <p:nvSpPr>
          <p:cNvPr id="117" name="TextBox 116"/>
          <p:cNvSpPr txBox="1"/>
          <p:nvPr/>
        </p:nvSpPr>
        <p:spPr>
          <a:xfrm>
            <a:off x="2873944" y="2472197"/>
            <a:ext cx="2203523" cy="969496"/>
          </a:xfrm>
          <a:prstGeom prst="rect">
            <a:avLst/>
          </a:prstGeom>
          <a:noFill/>
        </p:spPr>
        <p:txBody>
          <a:bodyPr wrap="square" rtlCol="0">
            <a:spAutoFit/>
          </a:bodyPr>
          <a:lstStyle/>
          <a:p>
            <a:pPr>
              <a:lnSpc>
                <a:spcPct val="95000"/>
              </a:lnSpc>
              <a:spcBef>
                <a:spcPts val="1438"/>
              </a:spcBef>
              <a:buClr>
                <a:schemeClr val="accent1"/>
              </a:buClr>
            </a:pPr>
            <a:r>
              <a:rPr lang="en-US" sz="2000" dirty="0" smtClean="0">
                <a:solidFill>
                  <a:srgbClr val="5B6371"/>
                </a:solidFill>
              </a:rPr>
              <a:t>If no match is found in Step 2, move to Step 3</a:t>
            </a:r>
            <a:endParaRPr lang="en-US" sz="2000" dirty="0">
              <a:solidFill>
                <a:srgbClr val="5B6371"/>
              </a:solidFill>
            </a:endParaRPr>
          </a:p>
        </p:txBody>
      </p:sp>
    </p:spTree>
    <p:extLst>
      <p:ext uri="{BB962C8B-B14F-4D97-AF65-F5344CB8AC3E}">
        <p14:creationId xmlns:p14="http://schemas.microsoft.com/office/powerpoint/2010/main" val="2428389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par>
                                <p:cTn id="8" presetID="22" presetClass="entr" presetSubtype="8" fill="hold" grpId="0" nodeType="withEffect">
                                  <p:stCondLst>
                                    <p:cond delay="0"/>
                                  </p:stCondLst>
                                  <p:childTnLst>
                                    <p:set>
                                      <p:cBhvr>
                                        <p:cTn id="9" dur="1" fill="hold">
                                          <p:stCondLst>
                                            <p:cond delay="0"/>
                                          </p:stCondLst>
                                        </p:cTn>
                                        <p:tgtEl>
                                          <p:spTgt spid="645"/>
                                        </p:tgtEl>
                                        <p:attrNameLst>
                                          <p:attrName>style.visibility</p:attrName>
                                        </p:attrNameLst>
                                      </p:cBhvr>
                                      <p:to>
                                        <p:strVal val="visible"/>
                                      </p:to>
                                    </p:set>
                                    <p:animEffect transition="in" filter="wipe(left)">
                                      <p:cBhvr>
                                        <p:cTn id="10" dur="500"/>
                                        <p:tgtEl>
                                          <p:spTgt spid="645"/>
                                        </p:tgtEl>
                                      </p:cBhvr>
                                    </p:animEffect>
                                  </p:childTnLst>
                                </p:cTn>
                              </p:par>
                              <p:par>
                                <p:cTn id="11" presetID="9" presetClass="emph" presetSubtype="0" nodeType="withEffect">
                                  <p:stCondLst>
                                    <p:cond delay="0"/>
                                  </p:stCondLst>
                                  <p:childTnLst>
                                    <p:set>
                                      <p:cBhvr rctx="PPT">
                                        <p:cTn id="12" dur="indefinite"/>
                                        <p:tgtEl>
                                          <p:spTgt spid="27"/>
                                        </p:tgtEl>
                                        <p:attrNameLst>
                                          <p:attrName>style.opacity</p:attrName>
                                        </p:attrNameLst>
                                      </p:cBhvr>
                                      <p:to>
                                        <p:strVal val="0.5"/>
                                      </p:to>
                                    </p:set>
                                    <p:animEffect filter="image" prLst="opacity: 0.5">
                                      <p:cBhvr rctx="IE">
                                        <p:cTn id="13" dur="indefinite"/>
                                        <p:tgtEl>
                                          <p:spTgt spid="27"/>
                                        </p:tgtEl>
                                      </p:cBhvr>
                                    </p:animEffect>
                                  </p:childTnLst>
                                </p:cTn>
                              </p:par>
                              <p:par>
                                <p:cTn id="14" presetID="9" presetClass="emph" presetSubtype="0" nodeType="withEffect">
                                  <p:stCondLst>
                                    <p:cond delay="0"/>
                                  </p:stCondLst>
                                  <p:childTnLst>
                                    <p:set>
                                      <p:cBhvr rctx="PPT">
                                        <p:cTn id="15" dur="indefinite"/>
                                        <p:tgtEl>
                                          <p:spTgt spid="28"/>
                                        </p:tgtEl>
                                        <p:attrNameLst>
                                          <p:attrName>style.opacity</p:attrName>
                                        </p:attrNameLst>
                                      </p:cBhvr>
                                      <p:to>
                                        <p:strVal val="0.5"/>
                                      </p:to>
                                    </p:set>
                                    <p:animEffect filter="image" prLst="opacity: 0.5">
                                      <p:cBhvr rctx="IE">
                                        <p:cTn id="16" dur="indefinite"/>
                                        <p:tgtEl>
                                          <p:spTgt spid="28"/>
                                        </p:tgtEl>
                                      </p:cBhvr>
                                    </p:animEffect>
                                  </p:childTnLst>
                                </p:cTn>
                              </p:par>
                              <p:par>
                                <p:cTn id="17" presetID="9" presetClass="emph" presetSubtype="0" nodeType="withEffect">
                                  <p:stCondLst>
                                    <p:cond delay="0"/>
                                  </p:stCondLst>
                                  <p:childTnLst>
                                    <p:set>
                                      <p:cBhvr rctx="PPT">
                                        <p:cTn id="18" dur="indefinite"/>
                                        <p:tgtEl>
                                          <p:spTgt spid="29"/>
                                        </p:tgtEl>
                                        <p:attrNameLst>
                                          <p:attrName>style.opacity</p:attrName>
                                        </p:attrNameLst>
                                      </p:cBhvr>
                                      <p:to>
                                        <p:strVal val="0.5"/>
                                      </p:to>
                                    </p:set>
                                    <p:animEffect filter="image" prLst="opacity: 0.5">
                                      <p:cBhvr rctx="IE">
                                        <p:cTn id="19" dur="indefinite"/>
                                        <p:tgtEl>
                                          <p:spTgt spid="29"/>
                                        </p:tgtEl>
                                      </p:cBhvr>
                                    </p:animEffect>
                                  </p:childTnLst>
                                </p:cTn>
                              </p:par>
                              <p:par>
                                <p:cTn id="20" presetID="9" presetClass="emph" presetSubtype="0" nodeType="withEffect">
                                  <p:stCondLst>
                                    <p:cond delay="0"/>
                                  </p:stCondLst>
                                  <p:childTnLst>
                                    <p:set>
                                      <p:cBhvr rctx="PPT">
                                        <p:cTn id="21" dur="indefinite"/>
                                        <p:tgtEl>
                                          <p:spTgt spid="30"/>
                                        </p:tgtEl>
                                        <p:attrNameLst>
                                          <p:attrName>style.opacity</p:attrName>
                                        </p:attrNameLst>
                                      </p:cBhvr>
                                      <p:to>
                                        <p:strVal val="0.5"/>
                                      </p:to>
                                    </p:set>
                                    <p:animEffect filter="image" prLst="opacity: 0.5">
                                      <p:cBhvr rctx="IE">
                                        <p:cTn id="22" dur="indefinite"/>
                                        <p:tgtEl>
                                          <p:spTgt spid="30"/>
                                        </p:tgtEl>
                                      </p:cBhvr>
                                    </p:animEffect>
                                  </p:childTnLst>
                                </p:cTn>
                              </p:par>
                              <p:par>
                                <p:cTn id="23" presetID="9" presetClass="emph" presetSubtype="0" nodeType="withEffect">
                                  <p:stCondLst>
                                    <p:cond delay="0"/>
                                  </p:stCondLst>
                                  <p:childTnLst>
                                    <p:set>
                                      <p:cBhvr rctx="PPT">
                                        <p:cTn id="24" dur="indefinite"/>
                                        <p:tgtEl>
                                          <p:spTgt spid="33"/>
                                        </p:tgtEl>
                                        <p:attrNameLst>
                                          <p:attrName>style.opacity</p:attrName>
                                        </p:attrNameLst>
                                      </p:cBhvr>
                                      <p:to>
                                        <p:strVal val="0.5"/>
                                      </p:to>
                                    </p:set>
                                    <p:animEffect filter="image" prLst="opacity: 0.5">
                                      <p:cBhvr rctx="IE">
                                        <p:cTn id="25" dur="indefinite"/>
                                        <p:tgtEl>
                                          <p:spTgt spid="33"/>
                                        </p:tgtEl>
                                      </p:cBhvr>
                                    </p:animEffect>
                                  </p:childTnLst>
                                </p:cTn>
                              </p:par>
                              <p:par>
                                <p:cTn id="26" presetID="9" presetClass="emph" presetSubtype="0" nodeType="withEffect">
                                  <p:stCondLst>
                                    <p:cond delay="0"/>
                                  </p:stCondLst>
                                  <p:childTnLst>
                                    <p:set>
                                      <p:cBhvr rctx="PPT">
                                        <p:cTn id="27" dur="indefinite"/>
                                        <p:tgtEl>
                                          <p:spTgt spid="34"/>
                                        </p:tgtEl>
                                        <p:attrNameLst>
                                          <p:attrName>style.opacity</p:attrName>
                                        </p:attrNameLst>
                                      </p:cBhvr>
                                      <p:to>
                                        <p:strVal val="0.5"/>
                                      </p:to>
                                    </p:set>
                                    <p:animEffect filter="image" prLst="opacity: 0.5">
                                      <p:cBhvr rctx="IE">
                                        <p:cTn id="28" dur="indefinite"/>
                                        <p:tgtEl>
                                          <p:spTgt spid="34"/>
                                        </p:tgtEl>
                                      </p:cBhvr>
                                    </p:animEffect>
                                  </p:childTnLst>
                                </p:cTn>
                              </p:par>
                              <p:par>
                                <p:cTn id="29" presetID="9" presetClass="emph" presetSubtype="0" nodeType="withEffect">
                                  <p:stCondLst>
                                    <p:cond delay="0"/>
                                  </p:stCondLst>
                                  <p:childTnLst>
                                    <p:set>
                                      <p:cBhvr rctx="PPT">
                                        <p:cTn id="30" dur="indefinite"/>
                                        <p:tgtEl>
                                          <p:spTgt spid="36"/>
                                        </p:tgtEl>
                                        <p:attrNameLst>
                                          <p:attrName>style.opacity</p:attrName>
                                        </p:attrNameLst>
                                      </p:cBhvr>
                                      <p:to>
                                        <p:strVal val="0.5"/>
                                      </p:to>
                                    </p:set>
                                    <p:animEffect filter="image" prLst="opacity: 0.5">
                                      <p:cBhvr rctx="IE">
                                        <p:cTn id="31" dur="indefinite"/>
                                        <p:tgtEl>
                                          <p:spTgt spid="36"/>
                                        </p:tgtEl>
                                      </p:cBhvr>
                                    </p:animEffect>
                                  </p:childTnLst>
                                </p:cTn>
                              </p:par>
                              <p:par>
                                <p:cTn id="32" presetID="9" presetClass="emph" presetSubtype="0" nodeType="withEffect">
                                  <p:stCondLst>
                                    <p:cond delay="0"/>
                                  </p:stCondLst>
                                  <p:childTnLst>
                                    <p:set>
                                      <p:cBhvr rctx="PPT">
                                        <p:cTn id="33" dur="indefinite"/>
                                        <p:tgtEl>
                                          <p:spTgt spid="35"/>
                                        </p:tgtEl>
                                        <p:attrNameLst>
                                          <p:attrName>style.opacity</p:attrName>
                                        </p:attrNameLst>
                                      </p:cBhvr>
                                      <p:to>
                                        <p:strVal val="0.5"/>
                                      </p:to>
                                    </p:set>
                                    <p:animEffect filter="image" prLst="opacity: 0.5">
                                      <p:cBhvr rctx="IE">
                                        <p:cTn id="34" dur="indefinite"/>
                                        <p:tgtEl>
                                          <p:spTgt spid="35"/>
                                        </p:tgtEl>
                                      </p:cBhvr>
                                    </p:animEffect>
                                  </p:childTnLst>
                                </p:cTn>
                              </p:par>
                              <p:par>
                                <p:cTn id="35" presetID="9" presetClass="emph" presetSubtype="0" nodeType="withEffect">
                                  <p:stCondLst>
                                    <p:cond delay="0"/>
                                  </p:stCondLst>
                                  <p:childTnLst>
                                    <p:set>
                                      <p:cBhvr rctx="PPT">
                                        <p:cTn id="36" dur="indefinite"/>
                                        <p:tgtEl>
                                          <p:spTgt spid="37"/>
                                        </p:tgtEl>
                                        <p:attrNameLst>
                                          <p:attrName>style.opacity</p:attrName>
                                        </p:attrNameLst>
                                      </p:cBhvr>
                                      <p:to>
                                        <p:strVal val="0.5"/>
                                      </p:to>
                                    </p:set>
                                    <p:animEffect filter="image" prLst="opacity: 0.5">
                                      <p:cBhvr rctx="IE">
                                        <p:cTn id="37" dur="indefinite"/>
                                        <p:tgtEl>
                                          <p:spTgt spid="37"/>
                                        </p:tgtEl>
                                      </p:cBhvr>
                                    </p:animEffect>
                                  </p:childTnLst>
                                </p:cTn>
                              </p:par>
                              <p:par>
                                <p:cTn id="38" presetID="9" presetClass="emph" presetSubtype="0" nodeType="withEffect">
                                  <p:stCondLst>
                                    <p:cond delay="0"/>
                                  </p:stCondLst>
                                  <p:childTnLst>
                                    <p:set>
                                      <p:cBhvr rctx="PPT">
                                        <p:cTn id="39" dur="indefinite"/>
                                        <p:tgtEl>
                                          <p:spTgt spid="38"/>
                                        </p:tgtEl>
                                        <p:attrNameLst>
                                          <p:attrName>style.opacity</p:attrName>
                                        </p:attrNameLst>
                                      </p:cBhvr>
                                      <p:to>
                                        <p:strVal val="0.5"/>
                                      </p:to>
                                    </p:set>
                                    <p:animEffect filter="image" prLst="opacity: 0.5">
                                      <p:cBhvr rctx="IE">
                                        <p:cTn id="40" dur="indefinite"/>
                                        <p:tgtEl>
                                          <p:spTgt spid="38"/>
                                        </p:tgtEl>
                                      </p:cBhvr>
                                    </p:animEffect>
                                  </p:childTnLst>
                                </p:cTn>
                              </p:par>
                              <p:par>
                                <p:cTn id="41" presetID="9" presetClass="emph" presetSubtype="0" nodeType="withEffect">
                                  <p:stCondLst>
                                    <p:cond delay="0"/>
                                  </p:stCondLst>
                                  <p:childTnLst>
                                    <p:set>
                                      <p:cBhvr rctx="PPT">
                                        <p:cTn id="42" dur="indefinite"/>
                                        <p:tgtEl>
                                          <p:spTgt spid="32"/>
                                        </p:tgtEl>
                                        <p:attrNameLst>
                                          <p:attrName>style.opacity</p:attrName>
                                        </p:attrNameLst>
                                      </p:cBhvr>
                                      <p:to>
                                        <p:strVal val="0.5"/>
                                      </p:to>
                                    </p:set>
                                    <p:animEffect filter="image" prLst="opacity: 0.5">
                                      <p:cBhvr rctx="IE">
                                        <p:cTn id="43" dur="indefinite"/>
                                        <p:tgtEl>
                                          <p:spTgt spid="32"/>
                                        </p:tgtEl>
                                      </p:cBhvr>
                                    </p:animEffect>
                                  </p:childTnLst>
                                </p:cTn>
                              </p:par>
                              <p:par>
                                <p:cTn id="44" presetID="9" presetClass="emph" presetSubtype="0" nodeType="withEffect">
                                  <p:stCondLst>
                                    <p:cond delay="0"/>
                                  </p:stCondLst>
                                  <p:childTnLst>
                                    <p:set>
                                      <p:cBhvr rctx="PPT">
                                        <p:cTn id="45" dur="indefinite"/>
                                        <p:tgtEl>
                                          <p:spTgt spid="31"/>
                                        </p:tgtEl>
                                        <p:attrNameLst>
                                          <p:attrName>style.opacity</p:attrName>
                                        </p:attrNameLst>
                                      </p:cBhvr>
                                      <p:to>
                                        <p:strVal val="0.5"/>
                                      </p:to>
                                    </p:set>
                                    <p:animEffect filter="image" prLst="opacity: 0.5">
                                      <p:cBhvr rctx="IE">
                                        <p:cTn id="46" dur="indefinite"/>
                                        <p:tgtEl>
                                          <p:spTgt spid="31"/>
                                        </p:tgtEl>
                                      </p:cBhvr>
                                    </p:animEffect>
                                  </p:childTnLst>
                                </p:cTn>
                              </p:par>
                            </p:childTnLst>
                          </p:cTn>
                        </p:par>
                        <p:par>
                          <p:cTn id="47" fill="hold">
                            <p:stCondLst>
                              <p:cond delay="500"/>
                            </p:stCondLst>
                            <p:childTnLst>
                              <p:par>
                                <p:cTn id="48" presetID="10" presetClass="exit" presetSubtype="0" fill="hold" grpId="0" nodeType="afterEffect">
                                  <p:stCondLst>
                                    <p:cond delay="0"/>
                                  </p:stCondLst>
                                  <p:childTnLst>
                                    <p:animEffect transition="out" filter="fade">
                                      <p:cBhvr>
                                        <p:cTn id="49" dur="500"/>
                                        <p:tgtEl>
                                          <p:spTgt spid="656"/>
                                        </p:tgtEl>
                                      </p:cBhvr>
                                    </p:animEffect>
                                    <p:set>
                                      <p:cBhvr>
                                        <p:cTn id="50" dur="1" fill="hold">
                                          <p:stCondLst>
                                            <p:cond delay="499"/>
                                          </p:stCondLst>
                                        </p:cTn>
                                        <p:tgtEl>
                                          <p:spTgt spid="656"/>
                                        </p:tgtEl>
                                        <p:attrNameLst>
                                          <p:attrName>style.visibility</p:attrName>
                                        </p:attrNameLst>
                                      </p:cBhvr>
                                      <p:to>
                                        <p:strVal val="hidden"/>
                                      </p:to>
                                    </p:set>
                                  </p:childTnLst>
                                </p:cTn>
                              </p:par>
                              <p:par>
                                <p:cTn id="51" presetID="10" presetClass="entr" presetSubtype="0" fill="hold" grpId="0" nodeType="withEffect">
                                  <p:stCondLst>
                                    <p:cond delay="0"/>
                                  </p:stCondLst>
                                  <p:childTnLst>
                                    <p:set>
                                      <p:cBhvr>
                                        <p:cTn id="52" dur="1" fill="hold">
                                          <p:stCondLst>
                                            <p:cond delay="0"/>
                                          </p:stCondLst>
                                        </p:cTn>
                                        <p:tgtEl>
                                          <p:spTgt spid="117"/>
                                        </p:tgtEl>
                                        <p:attrNameLst>
                                          <p:attrName>style.visibility</p:attrName>
                                        </p:attrNameLst>
                                      </p:cBhvr>
                                      <p:to>
                                        <p:strVal val="visible"/>
                                      </p:to>
                                    </p:set>
                                    <p:animEffect transition="in" filter="fade">
                                      <p:cBhvr>
                                        <p:cTn id="53"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6" grpId="0"/>
      <p:bldP spid="8" grpId="0"/>
      <p:bldP spid="645" grpId="0"/>
      <p:bldP spid="1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38"/>
          <p:cNvGrpSpPr/>
          <p:nvPr/>
        </p:nvGrpSpPr>
        <p:grpSpPr>
          <a:xfrm>
            <a:off x="0" y="977900"/>
            <a:ext cx="9144000" cy="5550276"/>
            <a:chOff x="0" y="977900"/>
            <a:chExt cx="9144000" cy="5550276"/>
          </a:xfrm>
        </p:grpSpPr>
        <p:sp>
          <p:nvSpPr>
            <p:cNvPr id="340" name="Rectangle 339"/>
            <p:cNvSpPr/>
            <p:nvPr/>
          </p:nvSpPr>
          <p:spPr>
            <a:xfrm>
              <a:off x="0" y="977900"/>
              <a:ext cx="9144000" cy="5550276"/>
            </a:xfrm>
            <a:prstGeom prst="rect">
              <a:avLst/>
            </a:prstGeom>
            <a:gradFill>
              <a:gsLst>
                <a:gs pos="28000">
                  <a:srgbClr val="EEF0F2"/>
                </a:gs>
                <a:gs pos="77000">
                  <a:srgbClr val="BFC4CB"/>
                </a:gs>
              </a:gsLst>
              <a:lin ang="36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41" name="Oval 340"/>
            <p:cNvSpPr/>
            <p:nvPr/>
          </p:nvSpPr>
          <p:spPr>
            <a:xfrm>
              <a:off x="0" y="1494971"/>
              <a:ext cx="9143999" cy="4760686"/>
            </a:xfrm>
            <a:prstGeom prst="ellipse">
              <a:avLst/>
            </a:prstGeom>
            <a:gradFill flip="none" rotWithShape="1">
              <a:gsLst>
                <a:gs pos="0">
                  <a:schemeClr val="bg1"/>
                </a:gs>
                <a:gs pos="99167">
                  <a:schemeClr val="accent3">
                    <a:lumMod val="50000"/>
                    <a:alpha val="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sp>
        <p:nvSpPr>
          <p:cNvPr id="11" name="Rectangle 10"/>
          <p:cNvSpPr/>
          <p:nvPr/>
        </p:nvSpPr>
        <p:spPr>
          <a:xfrm>
            <a:off x="5791199" y="1200232"/>
            <a:ext cx="3162301" cy="5386014"/>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18" name="TextBox 217"/>
          <p:cNvSpPr txBox="1"/>
          <p:nvPr/>
        </p:nvSpPr>
        <p:spPr>
          <a:xfrm>
            <a:off x="365965" y="1783483"/>
            <a:ext cx="1501373" cy="369332"/>
          </a:xfrm>
          <a:prstGeom prst="rect">
            <a:avLst/>
          </a:prstGeom>
          <a:noFill/>
        </p:spPr>
        <p:txBody>
          <a:bodyPr wrap="none" rtlCol="0">
            <a:spAutoFit/>
          </a:bodyPr>
          <a:lstStyle/>
          <a:p>
            <a:pPr algn="ctr"/>
            <a:r>
              <a:rPr lang="en-US" dirty="0">
                <a:solidFill>
                  <a:srgbClr val="5B6371"/>
                </a:solidFill>
              </a:rPr>
              <a:t>CUSTOMER</a:t>
            </a:r>
          </a:p>
        </p:txBody>
      </p:sp>
      <p:cxnSp>
        <p:nvCxnSpPr>
          <p:cNvPr id="872" name="Straight Connector 871"/>
          <p:cNvCxnSpPr>
            <a:endCxn id="874" idx="1"/>
          </p:cNvCxnSpPr>
          <p:nvPr/>
        </p:nvCxnSpPr>
        <p:spPr>
          <a:xfrm>
            <a:off x="2298700" y="4703763"/>
            <a:ext cx="575244" cy="0"/>
          </a:xfrm>
          <a:prstGeom prst="line">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cxnSp>
      <p:cxnSp>
        <p:nvCxnSpPr>
          <p:cNvPr id="873" name="Straight Connector 87"/>
          <p:cNvCxnSpPr>
            <a:stCxn id="874" idx="3"/>
          </p:cNvCxnSpPr>
          <p:nvPr/>
        </p:nvCxnSpPr>
        <p:spPr>
          <a:xfrm>
            <a:off x="4870524" y="4703763"/>
            <a:ext cx="752410" cy="0"/>
          </a:xfrm>
          <a:prstGeom prst="straightConnector1">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cxnSp>
      <p:sp>
        <p:nvSpPr>
          <p:cNvPr id="874" name="Rounded Rectangle 873"/>
          <p:cNvSpPr/>
          <p:nvPr/>
        </p:nvSpPr>
        <p:spPr>
          <a:xfrm>
            <a:off x="2873944" y="4324125"/>
            <a:ext cx="1996580" cy="759276"/>
          </a:xfrm>
          <a:prstGeom prst="roundRect">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5" name="TextBox 874"/>
          <p:cNvSpPr txBox="1"/>
          <p:nvPr/>
        </p:nvSpPr>
        <p:spPr>
          <a:xfrm>
            <a:off x="3406933" y="3958052"/>
            <a:ext cx="886269" cy="338554"/>
          </a:xfrm>
          <a:prstGeom prst="rect">
            <a:avLst/>
          </a:prstGeom>
          <a:noFill/>
        </p:spPr>
        <p:txBody>
          <a:bodyPr wrap="none" rtlCol="0">
            <a:spAutoFit/>
          </a:bodyPr>
          <a:lstStyle/>
          <a:p>
            <a:pPr algn="ctr"/>
            <a:r>
              <a:rPr lang="en-US" sz="1600" dirty="0" smtClean="0">
                <a:solidFill>
                  <a:srgbClr val="505764"/>
                </a:solidFill>
              </a:rPr>
              <a:t>STEP 3</a:t>
            </a:r>
            <a:endParaRPr lang="en-US" sz="1600" dirty="0">
              <a:solidFill>
                <a:srgbClr val="505764"/>
              </a:solidFill>
            </a:endParaRPr>
          </a:p>
        </p:txBody>
      </p:sp>
      <p:grpSp>
        <p:nvGrpSpPr>
          <p:cNvPr id="5" name="Group 882"/>
          <p:cNvGrpSpPr/>
          <p:nvPr/>
        </p:nvGrpSpPr>
        <p:grpSpPr>
          <a:xfrm>
            <a:off x="2971238" y="4432910"/>
            <a:ext cx="512228" cy="519552"/>
            <a:chOff x="-3732057" y="3610781"/>
            <a:chExt cx="512228" cy="519552"/>
          </a:xfrm>
        </p:grpSpPr>
        <p:sp>
          <p:nvSpPr>
            <p:cNvPr id="884" name="Rectangle 883"/>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5" name="Rectangle 884"/>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885"/>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887"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pic>
        <p:nvPicPr>
          <p:cNvPr id="217" name="Picture 89"/>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45546" y="2168764"/>
            <a:ext cx="2928659" cy="4361676"/>
          </a:xfrm>
          <a:prstGeom prst="rect">
            <a:avLst/>
          </a:prstGeom>
          <a:noFill/>
          <a:effectLst>
            <a:outerShdw blurRad="635000" dist="38100" dir="10800000" algn="r" rotWithShape="0">
              <a:prstClr val="black">
                <a:alpha val="2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1298"/>
          <p:cNvGrpSpPr/>
          <p:nvPr/>
        </p:nvGrpSpPr>
        <p:grpSpPr>
          <a:xfrm>
            <a:off x="3606393" y="4432910"/>
            <a:ext cx="512228" cy="519552"/>
            <a:chOff x="-2314737" y="2839024"/>
            <a:chExt cx="512228" cy="519552"/>
          </a:xfrm>
        </p:grpSpPr>
        <p:sp>
          <p:nvSpPr>
            <p:cNvPr id="1306" name="Rectangle 1305"/>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7" name="Rectangle 1306"/>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8"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10" name="Group 1299"/>
          <p:cNvGrpSpPr/>
          <p:nvPr/>
        </p:nvGrpSpPr>
        <p:grpSpPr>
          <a:xfrm>
            <a:off x="4241548" y="4432910"/>
            <a:ext cx="512228" cy="519552"/>
            <a:chOff x="-938057" y="5016374"/>
            <a:chExt cx="512228" cy="519552"/>
          </a:xfrm>
        </p:grpSpPr>
        <p:sp>
          <p:nvSpPr>
            <p:cNvPr id="1301" name="Rectangle 1300"/>
            <p:cNvSpPr/>
            <p:nvPr/>
          </p:nvSpPr>
          <p:spPr>
            <a:xfrm>
              <a:off x="-938057" y="501637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2" name="Rectangle 1301"/>
            <p:cNvSpPr/>
            <p:nvPr/>
          </p:nvSpPr>
          <p:spPr>
            <a:xfrm>
              <a:off x="-908089" y="504735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302"/>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304"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5"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656" name="TextBox 655"/>
          <p:cNvSpPr txBox="1"/>
          <p:nvPr/>
        </p:nvSpPr>
        <p:spPr>
          <a:xfrm>
            <a:off x="2873944" y="2472197"/>
            <a:ext cx="2498159" cy="1261884"/>
          </a:xfrm>
          <a:prstGeom prst="rect">
            <a:avLst/>
          </a:prstGeom>
          <a:noFill/>
        </p:spPr>
        <p:txBody>
          <a:bodyPr wrap="square" rtlCol="0">
            <a:spAutoFit/>
          </a:bodyPr>
          <a:lstStyle/>
          <a:p>
            <a:pPr>
              <a:lnSpc>
                <a:spcPct val="95000"/>
              </a:lnSpc>
              <a:spcBef>
                <a:spcPts val="1438"/>
              </a:spcBef>
              <a:buClr>
                <a:schemeClr val="accent1"/>
              </a:buClr>
            </a:pPr>
            <a:r>
              <a:rPr lang="en-US" sz="2000" spc="-50" dirty="0">
                <a:solidFill>
                  <a:srgbClr val="5B6371"/>
                </a:solidFill>
              </a:rPr>
              <a:t>Each step maintains information at each level for real-time and historical reporting</a:t>
            </a:r>
          </a:p>
        </p:txBody>
      </p:sp>
      <p:grpSp>
        <p:nvGrpSpPr>
          <p:cNvPr id="13" name="Group 2"/>
          <p:cNvGrpSpPr/>
          <p:nvPr/>
        </p:nvGrpSpPr>
        <p:grpSpPr>
          <a:xfrm>
            <a:off x="1961632" y="5369681"/>
            <a:ext cx="3410472" cy="1016000"/>
            <a:chOff x="1961632" y="5369681"/>
            <a:chExt cx="3410472" cy="1016000"/>
          </a:xfrm>
        </p:grpSpPr>
        <p:sp>
          <p:nvSpPr>
            <p:cNvPr id="2" name="Round Same Side Corner Rectangle 1"/>
            <p:cNvSpPr/>
            <p:nvPr/>
          </p:nvSpPr>
          <p:spPr>
            <a:xfrm rot="16200000">
              <a:off x="3158868" y="4172445"/>
              <a:ext cx="1016000" cy="3410471"/>
            </a:xfrm>
            <a:prstGeom prst="round2SameRect">
              <a:avLst/>
            </a:prstGeom>
            <a:gradFill flip="none" rotWithShape="1">
              <a:gsLst>
                <a:gs pos="0">
                  <a:schemeClr val="bg1">
                    <a:lumMod val="95000"/>
                  </a:schemeClr>
                </a:gs>
                <a:gs pos="100000">
                  <a:schemeClr val="bg1">
                    <a:alpha val="80000"/>
                  </a:schemeClr>
                </a:gs>
              </a:gsLst>
              <a:lin ang="16200000" scaled="1"/>
              <a:tileRect/>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3" name="Rectangle 322"/>
            <p:cNvSpPr/>
            <p:nvPr/>
          </p:nvSpPr>
          <p:spPr>
            <a:xfrm>
              <a:off x="2298700" y="5539126"/>
              <a:ext cx="3073404" cy="677108"/>
            </a:xfrm>
            <a:prstGeom prst="rect">
              <a:avLst/>
            </a:prstGeom>
          </p:spPr>
          <p:txBody>
            <a:bodyPr wrap="square">
              <a:spAutoFit/>
            </a:bodyPr>
            <a:lstStyle/>
            <a:p>
              <a:pPr marL="115888" indent="-115888">
                <a:lnSpc>
                  <a:spcPct val="95000"/>
                </a:lnSpc>
                <a:spcBef>
                  <a:spcPts val="1438"/>
                </a:spcBef>
                <a:buClr>
                  <a:schemeClr val="accent1"/>
                </a:buClr>
                <a:defRPr/>
              </a:pPr>
              <a:r>
                <a:rPr lang="en-US" sz="2000" dirty="0" smtClean="0">
                  <a:solidFill>
                    <a:schemeClr val="accent1">
                      <a:lumMod val="75000"/>
                    </a:schemeClr>
                  </a:solidFill>
                </a:rPr>
                <a:t>“Your call is important </a:t>
              </a:r>
              <a:br>
                <a:rPr lang="en-US" sz="2000" dirty="0" smtClean="0">
                  <a:solidFill>
                    <a:schemeClr val="accent1">
                      <a:lumMod val="75000"/>
                    </a:schemeClr>
                  </a:solidFill>
                </a:rPr>
              </a:br>
              <a:r>
                <a:rPr lang="en-US" sz="2000" dirty="0" smtClean="0">
                  <a:solidFill>
                    <a:schemeClr val="accent1">
                      <a:lumMod val="75000"/>
                    </a:schemeClr>
                  </a:solidFill>
                </a:rPr>
                <a:t>to us…please hold.”</a:t>
              </a:r>
              <a:endParaRPr lang="en-US" sz="2000" dirty="0">
                <a:solidFill>
                  <a:schemeClr val="accent1">
                    <a:lumMod val="75000"/>
                  </a:schemeClr>
                </a:solidFill>
              </a:endParaRPr>
            </a:p>
          </p:txBody>
        </p:sp>
      </p:grpSp>
      <p:grpSp>
        <p:nvGrpSpPr>
          <p:cNvPr id="14" name="Group 324"/>
          <p:cNvGrpSpPr/>
          <p:nvPr/>
        </p:nvGrpSpPr>
        <p:grpSpPr>
          <a:xfrm rot="16200000">
            <a:off x="6738779" y="215535"/>
            <a:ext cx="1122628" cy="3277473"/>
            <a:chOff x="5830665" y="1260472"/>
            <a:chExt cx="3701472" cy="501654"/>
          </a:xfrm>
          <a:effectLst>
            <a:outerShdw blurRad="50800" dist="38100" dir="8100000" algn="tr" rotWithShape="0">
              <a:prstClr val="black">
                <a:alpha val="40000"/>
              </a:prstClr>
            </a:outerShdw>
          </a:effectLst>
        </p:grpSpPr>
        <p:sp>
          <p:nvSpPr>
            <p:cNvPr id="326" name="Rectangle 325"/>
            <p:cNvSpPr/>
            <p:nvPr/>
          </p:nvSpPr>
          <p:spPr>
            <a:xfrm>
              <a:off x="5830665" y="1260472"/>
              <a:ext cx="3701472" cy="501654"/>
            </a:xfrm>
            <a:prstGeom prst="rect">
              <a:avLst/>
            </a:prstGeom>
            <a:gradFill>
              <a:gsLst>
                <a:gs pos="100000">
                  <a:srgbClr val="1C1E22"/>
                </a:gs>
                <a:gs pos="417">
                  <a:srgbClr val="2D3137"/>
                </a:gs>
                <a:gs pos="25000">
                  <a:srgbClr val="454B55"/>
                </a:gs>
                <a:gs pos="75000">
                  <a:srgbClr val="5E6774"/>
                </a:gs>
              </a:gsLst>
              <a:lin ang="2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7" name="Straight Connector 326"/>
            <p:cNvCxnSpPr/>
            <p:nvPr/>
          </p:nvCxnSpPr>
          <p:spPr>
            <a:xfrm rot="5400000" flipH="1">
              <a:off x="5580610" y="1512068"/>
              <a:ext cx="500115"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108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sp>
        <p:nvSpPr>
          <p:cNvPr id="8" name="TextBox 7"/>
          <p:cNvSpPr txBox="1"/>
          <p:nvPr/>
        </p:nvSpPr>
        <p:spPr>
          <a:xfrm>
            <a:off x="5879352" y="1296187"/>
            <a:ext cx="3074148" cy="338554"/>
          </a:xfrm>
          <a:prstGeom prst="rect">
            <a:avLst/>
          </a:prstGeom>
          <a:noFill/>
        </p:spPr>
        <p:txBody>
          <a:bodyPr wrap="square" rtlCol="0">
            <a:spAutoFit/>
          </a:bodyPr>
          <a:lstStyle/>
          <a:p>
            <a:pPr algn="ctr"/>
            <a:r>
              <a:rPr lang="en-US" sz="1600" dirty="0" smtClean="0">
                <a:solidFill>
                  <a:schemeClr val="bg1"/>
                </a:solidFill>
                <a:effectLst>
                  <a:outerShdw blurRad="50800" dist="38100" dir="5400000" algn="t" rotWithShape="0">
                    <a:prstClr val="black">
                      <a:alpha val="40000"/>
                    </a:prstClr>
                  </a:outerShdw>
                </a:effectLst>
              </a:rPr>
              <a:t>SEEKING ADEQUATE MATCH</a:t>
            </a:r>
            <a:endParaRPr lang="en-US" sz="1600" dirty="0">
              <a:solidFill>
                <a:schemeClr val="bg1"/>
              </a:solidFill>
              <a:effectLst>
                <a:outerShdw blurRad="50800" dist="38100" dir="5400000" algn="t" rotWithShape="0">
                  <a:prstClr val="black">
                    <a:alpha val="40000"/>
                  </a:prstClr>
                </a:outerShdw>
              </a:effectLst>
            </a:endParaRPr>
          </a:p>
        </p:txBody>
      </p:sp>
      <p:sp>
        <p:nvSpPr>
          <p:cNvPr id="645" name="TextBox 644"/>
          <p:cNvSpPr txBox="1"/>
          <p:nvPr/>
        </p:nvSpPr>
        <p:spPr>
          <a:xfrm>
            <a:off x="5879352" y="1296187"/>
            <a:ext cx="3074148" cy="338554"/>
          </a:xfrm>
          <a:prstGeom prst="rect">
            <a:avLst/>
          </a:prstGeom>
          <a:noFill/>
        </p:spPr>
        <p:txBody>
          <a:bodyPr wrap="square" rtlCol="0">
            <a:spAutoFit/>
          </a:bodyPr>
          <a:lstStyle/>
          <a:p>
            <a:pPr algn="ctr"/>
            <a:r>
              <a:rPr lang="en-US" sz="1600" dirty="0" smtClean="0">
                <a:solidFill>
                  <a:schemeClr val="bg1"/>
                </a:solidFill>
                <a:effectLst>
                  <a:outerShdw blurRad="50800" dist="38100" dir="5400000" algn="t" rotWithShape="0">
                    <a:prstClr val="black">
                      <a:alpha val="40000"/>
                    </a:prstClr>
                  </a:outerShdw>
                </a:effectLst>
              </a:rPr>
              <a:t>MATCH FOUND</a:t>
            </a:r>
            <a:endParaRPr lang="en-US" sz="1600" dirty="0">
              <a:solidFill>
                <a:schemeClr val="bg1"/>
              </a:solidFill>
              <a:effectLst>
                <a:outerShdw blurRad="50800" dist="38100" dir="5400000" algn="t" rotWithShape="0">
                  <a:prstClr val="black">
                    <a:alpha val="40000"/>
                  </a:prstClr>
                </a:outerShdw>
              </a:effectLst>
            </a:endParaRPr>
          </a:p>
        </p:txBody>
      </p:sp>
      <p:grpSp>
        <p:nvGrpSpPr>
          <p:cNvPr id="15" name="Group 11"/>
          <p:cNvGrpSpPr/>
          <p:nvPr/>
        </p:nvGrpSpPr>
        <p:grpSpPr>
          <a:xfrm>
            <a:off x="6086145" y="2537768"/>
            <a:ext cx="431326" cy="739344"/>
            <a:chOff x="6076620" y="2642542"/>
            <a:chExt cx="834600" cy="1430603"/>
          </a:xfrm>
        </p:grpSpPr>
        <p:pic>
          <p:nvPicPr>
            <p:cNvPr id="634" name="Picture 77" descr="C:\Users\rmuta\Desktop\shutterstock_39221110.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076620" y="2642542"/>
              <a:ext cx="802207" cy="111991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6" name="TextBox 635"/>
            <p:cNvSpPr txBox="1"/>
            <p:nvPr/>
          </p:nvSpPr>
          <p:spPr>
            <a:xfrm>
              <a:off x="6080817" y="3834930"/>
              <a:ext cx="830403" cy="238215"/>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spc="-60" dirty="0"/>
                <a:t>RYAN</a:t>
              </a:r>
            </a:p>
          </p:txBody>
        </p:sp>
      </p:grpSp>
      <p:grpSp>
        <p:nvGrpSpPr>
          <p:cNvPr id="16" name="Group 12"/>
          <p:cNvGrpSpPr/>
          <p:nvPr/>
        </p:nvGrpSpPr>
        <p:grpSpPr>
          <a:xfrm>
            <a:off x="6664424" y="2537768"/>
            <a:ext cx="469384" cy="739344"/>
            <a:chOff x="7019539" y="2642542"/>
            <a:chExt cx="908239" cy="1430603"/>
          </a:xfrm>
        </p:grpSpPr>
        <p:pic>
          <p:nvPicPr>
            <p:cNvPr id="633" name="Picture 58"/>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021440" y="2642542"/>
              <a:ext cx="802207" cy="1108483"/>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7" name="TextBox 636"/>
            <p:cNvSpPr txBox="1"/>
            <p:nvPr/>
          </p:nvSpPr>
          <p:spPr>
            <a:xfrm>
              <a:off x="7019539" y="3834930"/>
              <a:ext cx="908239" cy="238215"/>
            </a:xfrm>
            <a:prstGeom prst="rect">
              <a:avLst/>
            </a:prstGeom>
            <a:noFill/>
          </p:spPr>
          <p:txBody>
            <a:bodyPr wrap="square" lIns="0" tIns="0" rIns="0" bIns="0" rtlCol="0">
              <a:spAutoFit/>
            </a:bodyPr>
            <a:lstStyle/>
            <a:p>
              <a:r>
                <a:rPr lang="en-US" sz="800" spc="-60" dirty="0">
                  <a:solidFill>
                    <a:schemeClr val="bg1"/>
                  </a:solidFill>
                </a:rPr>
                <a:t>SABRINA</a:t>
              </a:r>
            </a:p>
          </p:txBody>
        </p:sp>
      </p:grpSp>
      <p:grpSp>
        <p:nvGrpSpPr>
          <p:cNvPr id="17" name="Group 13"/>
          <p:cNvGrpSpPr/>
          <p:nvPr/>
        </p:nvGrpSpPr>
        <p:grpSpPr>
          <a:xfrm>
            <a:off x="7219433" y="2537768"/>
            <a:ext cx="585738" cy="739346"/>
            <a:chOff x="7966260" y="2642542"/>
            <a:chExt cx="1133379" cy="1430604"/>
          </a:xfrm>
        </p:grpSpPr>
        <p:pic>
          <p:nvPicPr>
            <p:cNvPr id="631" name="Picture 81"/>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7966261" y="2642542"/>
              <a:ext cx="800838" cy="1108483"/>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8" name="TextBox 637"/>
            <p:cNvSpPr txBox="1"/>
            <p:nvPr/>
          </p:nvSpPr>
          <p:spPr>
            <a:xfrm>
              <a:off x="7966260" y="3834931"/>
              <a:ext cx="1133379" cy="238215"/>
            </a:xfrm>
            <a:prstGeom prst="rect">
              <a:avLst/>
            </a:prstGeom>
            <a:noFill/>
          </p:spPr>
          <p:txBody>
            <a:bodyPr wrap="square" lIns="0" tIns="0" rIns="0" bIns="0" rtlCol="0">
              <a:spAutoFit/>
            </a:bodyPr>
            <a:lstStyle/>
            <a:p>
              <a:r>
                <a:rPr lang="en-US" sz="800" spc="-60" dirty="0" smtClean="0">
                  <a:solidFill>
                    <a:schemeClr val="bg1"/>
                  </a:solidFill>
                </a:rPr>
                <a:t>SAMANTHA</a:t>
              </a:r>
              <a:endParaRPr lang="en-US" sz="800" spc="-60" dirty="0">
                <a:solidFill>
                  <a:schemeClr val="bg1"/>
                </a:solidFill>
              </a:endParaRPr>
            </a:p>
          </p:txBody>
        </p:sp>
      </p:grpSp>
      <p:grpSp>
        <p:nvGrpSpPr>
          <p:cNvPr id="18" name="Group 5"/>
          <p:cNvGrpSpPr/>
          <p:nvPr/>
        </p:nvGrpSpPr>
        <p:grpSpPr>
          <a:xfrm>
            <a:off x="6664422" y="3338506"/>
            <a:ext cx="506625" cy="739345"/>
            <a:chOff x="6780524" y="3872750"/>
            <a:chExt cx="638781" cy="932206"/>
          </a:xfrm>
        </p:grpSpPr>
        <p:sp>
          <p:nvSpPr>
            <p:cNvPr id="378" name="TextBox 377"/>
            <p:cNvSpPr txBox="1"/>
            <p:nvPr/>
          </p:nvSpPr>
          <p:spPr>
            <a:xfrm>
              <a:off x="6780524" y="4649731"/>
              <a:ext cx="638781" cy="155225"/>
            </a:xfrm>
            <a:prstGeom prst="rect">
              <a:avLst/>
            </a:prstGeom>
            <a:noFill/>
          </p:spPr>
          <p:txBody>
            <a:bodyPr wrap="square" lIns="0" tIns="0" rIns="0" bIns="0" rtlCol="0">
              <a:spAutoFit/>
            </a:bodyPr>
            <a:lstStyle/>
            <a:p>
              <a:r>
                <a:rPr lang="en-US" sz="800" dirty="0">
                  <a:solidFill>
                    <a:schemeClr val="bg1"/>
                  </a:solidFill>
                </a:rPr>
                <a:t>ADRIANA</a:t>
              </a:r>
            </a:p>
          </p:txBody>
        </p:sp>
        <p:pic>
          <p:nvPicPr>
            <p:cNvPr id="412" name="Picture 56"/>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6781762" y="3872750"/>
              <a:ext cx="519741" cy="722305"/>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19" name="Group 4"/>
          <p:cNvGrpSpPr/>
          <p:nvPr/>
        </p:nvGrpSpPr>
        <p:grpSpPr>
          <a:xfrm>
            <a:off x="6086145" y="3338505"/>
            <a:ext cx="431326" cy="739346"/>
            <a:chOff x="6086145" y="3872750"/>
            <a:chExt cx="543840" cy="932207"/>
          </a:xfrm>
        </p:grpSpPr>
        <p:sp>
          <p:nvSpPr>
            <p:cNvPr id="375" name="TextBox 374"/>
            <p:cNvSpPr txBox="1"/>
            <p:nvPr/>
          </p:nvSpPr>
          <p:spPr>
            <a:xfrm>
              <a:off x="6088879" y="4649732"/>
              <a:ext cx="541106" cy="155225"/>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spc="-60" dirty="0"/>
                <a:t>TYRONE</a:t>
              </a:r>
            </a:p>
          </p:txBody>
        </p:sp>
        <p:pic>
          <p:nvPicPr>
            <p:cNvPr id="420" name="Picture 54"/>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6086145" y="3872750"/>
              <a:ext cx="522731" cy="722305"/>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20" name="Group 9"/>
          <p:cNvGrpSpPr/>
          <p:nvPr/>
        </p:nvGrpSpPr>
        <p:grpSpPr>
          <a:xfrm>
            <a:off x="7219431" y="3338507"/>
            <a:ext cx="482774" cy="739345"/>
            <a:chOff x="7476634" y="3872750"/>
            <a:chExt cx="608708" cy="932206"/>
          </a:xfrm>
        </p:grpSpPr>
        <p:sp>
          <p:nvSpPr>
            <p:cNvPr id="381" name="TextBox 380"/>
            <p:cNvSpPr txBox="1"/>
            <p:nvPr/>
          </p:nvSpPr>
          <p:spPr>
            <a:xfrm>
              <a:off x="7476634" y="4649731"/>
              <a:ext cx="608708" cy="155225"/>
            </a:xfrm>
            <a:prstGeom prst="rect">
              <a:avLst/>
            </a:prstGeom>
            <a:noFill/>
          </p:spPr>
          <p:txBody>
            <a:bodyPr wrap="square" lIns="0" tIns="0" rIns="0" bIns="0" rtlCol="0">
              <a:spAutoFit/>
            </a:bodyPr>
            <a:lstStyle/>
            <a:p>
              <a:r>
                <a:rPr lang="en-US" sz="800" spc="-60" dirty="0">
                  <a:solidFill>
                    <a:schemeClr val="bg1"/>
                  </a:solidFill>
                </a:rPr>
                <a:t>JOHN</a:t>
              </a:r>
            </a:p>
          </p:txBody>
        </p:sp>
        <p:pic>
          <p:nvPicPr>
            <p:cNvPr id="239" name="Picture 83"/>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a:off x="7476635" y="3872750"/>
              <a:ext cx="522041" cy="731514"/>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21" name="Group 16"/>
          <p:cNvGrpSpPr/>
          <p:nvPr/>
        </p:nvGrpSpPr>
        <p:grpSpPr>
          <a:xfrm>
            <a:off x="7791123" y="3338508"/>
            <a:ext cx="478500" cy="739346"/>
            <a:chOff x="8235881" y="3872750"/>
            <a:chExt cx="603319" cy="932207"/>
          </a:xfrm>
        </p:grpSpPr>
        <p:sp>
          <p:nvSpPr>
            <p:cNvPr id="405" name="TextBox 404"/>
            <p:cNvSpPr txBox="1"/>
            <p:nvPr/>
          </p:nvSpPr>
          <p:spPr>
            <a:xfrm>
              <a:off x="8238615" y="4649732"/>
              <a:ext cx="600585" cy="155225"/>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spc="-60" dirty="0"/>
                <a:t>ANTHONY</a:t>
              </a:r>
            </a:p>
          </p:txBody>
        </p:sp>
        <p:pic>
          <p:nvPicPr>
            <p:cNvPr id="422" name="Picture 84" descr="C:\Users\rmuta\Desktop\shutterstock_80481670.jpg"/>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t="-2"/>
            <a:stretch/>
          </p:blipFill>
          <p:spPr bwMode="auto">
            <a:xfrm>
              <a:off x="8235881" y="3872750"/>
              <a:ext cx="527224" cy="72975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22" name="Group 17"/>
          <p:cNvGrpSpPr/>
          <p:nvPr/>
        </p:nvGrpSpPr>
        <p:grpSpPr>
          <a:xfrm>
            <a:off x="6664422" y="4139245"/>
            <a:ext cx="432699" cy="739344"/>
            <a:chOff x="6795892" y="5120849"/>
            <a:chExt cx="545571" cy="932205"/>
          </a:xfrm>
        </p:grpSpPr>
        <p:sp>
          <p:nvSpPr>
            <p:cNvPr id="387" name="TextBox 386"/>
            <p:cNvSpPr txBox="1"/>
            <p:nvPr/>
          </p:nvSpPr>
          <p:spPr>
            <a:xfrm>
              <a:off x="6795892" y="5897829"/>
              <a:ext cx="545571" cy="155225"/>
            </a:xfrm>
            <a:prstGeom prst="rect">
              <a:avLst/>
            </a:prstGeom>
            <a:noFill/>
          </p:spPr>
          <p:txBody>
            <a:bodyPr wrap="square" lIns="0" tIns="0" rIns="0" bIns="0" rtlCol="0">
              <a:spAutoFit/>
            </a:bodyPr>
            <a:lstStyle/>
            <a:p>
              <a:r>
                <a:rPr lang="en-US" sz="800" dirty="0" smtClean="0">
                  <a:solidFill>
                    <a:schemeClr val="bg1"/>
                  </a:solidFill>
                </a:rPr>
                <a:t>ANNA</a:t>
              </a:r>
              <a:endParaRPr lang="en-US" sz="800" dirty="0">
                <a:solidFill>
                  <a:schemeClr val="bg1"/>
                </a:solidFill>
              </a:endParaRPr>
            </a:p>
          </p:txBody>
        </p:sp>
        <p:pic>
          <p:nvPicPr>
            <p:cNvPr id="1026" name="Picture 2" descr="C:\Users\Robin.DUARTE\Documents\_Robin's\Photo Library\Misc. photo\shutterstock_513345.jpg"/>
            <p:cNvPicPr>
              <a:picLocks noChangeAspect="1" noChangeArrowheads="1"/>
            </p:cNvPicPr>
            <p:nvPr/>
          </p:nvPicPr>
          <p:blipFill rotWithShape="1">
            <a:blip r:embed="rId11" cstate="screen">
              <a:extLst>
                <a:ext uri="{28A0092B-C50C-407E-A947-70E740481C1C}">
                  <a14:useLocalDpi xmlns:a14="http://schemas.microsoft.com/office/drawing/2010/main"/>
                </a:ext>
              </a:extLst>
            </a:blip>
            <a:srcRect/>
            <a:stretch/>
          </p:blipFill>
          <p:spPr bwMode="auto">
            <a:xfrm>
              <a:off x="6797131" y="5120849"/>
              <a:ext cx="523974" cy="729760"/>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23" name="Group 18"/>
          <p:cNvGrpSpPr/>
          <p:nvPr/>
        </p:nvGrpSpPr>
        <p:grpSpPr>
          <a:xfrm>
            <a:off x="6086145" y="4139244"/>
            <a:ext cx="431326" cy="739346"/>
            <a:chOff x="6086145" y="5120847"/>
            <a:chExt cx="543840" cy="932208"/>
          </a:xfrm>
        </p:grpSpPr>
        <p:sp>
          <p:nvSpPr>
            <p:cNvPr id="384" name="TextBox 383"/>
            <p:cNvSpPr txBox="1"/>
            <p:nvPr/>
          </p:nvSpPr>
          <p:spPr>
            <a:xfrm>
              <a:off x="6088879" y="5897830"/>
              <a:ext cx="541106" cy="155225"/>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dirty="0"/>
                <a:t>JAMES</a:t>
              </a:r>
            </a:p>
          </p:txBody>
        </p:sp>
        <p:pic>
          <p:nvPicPr>
            <p:cNvPr id="1029" name="Picture 5"/>
            <p:cNvPicPr>
              <a:picLocks noChangeAspect="1" noChangeArrowheads="1"/>
            </p:cNvPicPr>
            <p:nvPr/>
          </p:nvPicPr>
          <p:blipFill rotWithShape="1">
            <a:blip r:embed="rId12" cstate="screen">
              <a:extLst>
                <a:ext uri="{28A0092B-C50C-407E-A947-70E740481C1C}">
                  <a14:useLocalDpi xmlns:a14="http://schemas.microsoft.com/office/drawing/2010/main"/>
                </a:ext>
              </a:extLst>
            </a:blip>
            <a:srcRect/>
            <a:stretch/>
          </p:blipFill>
          <p:spPr bwMode="auto">
            <a:xfrm>
              <a:off x="6086145" y="5120847"/>
              <a:ext cx="519997" cy="729761"/>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24" name="Group 21"/>
          <p:cNvGrpSpPr/>
          <p:nvPr/>
        </p:nvGrpSpPr>
        <p:grpSpPr>
          <a:xfrm>
            <a:off x="7219431" y="4139245"/>
            <a:ext cx="482774" cy="739345"/>
            <a:chOff x="7515054" y="5120848"/>
            <a:chExt cx="608708" cy="932206"/>
          </a:xfrm>
        </p:grpSpPr>
        <p:sp>
          <p:nvSpPr>
            <p:cNvPr id="390" name="TextBox 389"/>
            <p:cNvSpPr txBox="1"/>
            <p:nvPr/>
          </p:nvSpPr>
          <p:spPr>
            <a:xfrm>
              <a:off x="7515054" y="5897829"/>
              <a:ext cx="608708" cy="155225"/>
            </a:xfrm>
            <a:prstGeom prst="rect">
              <a:avLst/>
            </a:prstGeom>
            <a:noFill/>
          </p:spPr>
          <p:txBody>
            <a:bodyPr wrap="square" lIns="0" tIns="0" rIns="0" bIns="0" rtlCol="0">
              <a:spAutoFit/>
            </a:bodyPr>
            <a:lstStyle/>
            <a:p>
              <a:r>
                <a:rPr lang="en-US" sz="800" dirty="0" err="1">
                  <a:solidFill>
                    <a:schemeClr val="bg1"/>
                  </a:solidFill>
                </a:rPr>
                <a:t>PRIA</a:t>
              </a:r>
              <a:endParaRPr lang="en-US" sz="800" dirty="0">
                <a:solidFill>
                  <a:schemeClr val="bg1"/>
                </a:solidFill>
              </a:endParaRPr>
            </a:p>
          </p:txBody>
        </p:sp>
        <p:pic>
          <p:nvPicPr>
            <p:cNvPr id="1030" name="Picture 6"/>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7515055" y="5120848"/>
              <a:ext cx="521842" cy="722306"/>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25" name="Group 23"/>
          <p:cNvGrpSpPr/>
          <p:nvPr/>
        </p:nvGrpSpPr>
        <p:grpSpPr>
          <a:xfrm>
            <a:off x="7791127" y="4139247"/>
            <a:ext cx="431326" cy="739345"/>
            <a:chOff x="8235880" y="5120849"/>
            <a:chExt cx="543840" cy="932206"/>
          </a:xfrm>
        </p:grpSpPr>
        <p:sp>
          <p:nvSpPr>
            <p:cNvPr id="408" name="TextBox 407"/>
            <p:cNvSpPr txBox="1"/>
            <p:nvPr/>
          </p:nvSpPr>
          <p:spPr>
            <a:xfrm>
              <a:off x="8238614" y="5897830"/>
              <a:ext cx="541106" cy="155225"/>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dirty="0"/>
                <a:t>SUSAN</a:t>
              </a:r>
            </a:p>
          </p:txBody>
        </p:sp>
        <p:pic>
          <p:nvPicPr>
            <p:cNvPr id="1031" name="Picture 7"/>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8235880" y="5120849"/>
              <a:ext cx="522731" cy="72975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26" name="Group 14"/>
          <p:cNvGrpSpPr/>
          <p:nvPr/>
        </p:nvGrpSpPr>
        <p:grpSpPr>
          <a:xfrm>
            <a:off x="6567661" y="1648176"/>
            <a:ext cx="1683207" cy="692035"/>
            <a:chOff x="6567661" y="1648176"/>
            <a:chExt cx="1683207" cy="692035"/>
          </a:xfrm>
        </p:grpSpPr>
        <p:grpSp>
          <p:nvGrpSpPr>
            <p:cNvPr id="27" name="Group 602"/>
            <p:cNvGrpSpPr/>
            <p:nvPr/>
          </p:nvGrpSpPr>
          <p:grpSpPr>
            <a:xfrm>
              <a:off x="6567661" y="1648176"/>
              <a:ext cx="512228" cy="519552"/>
              <a:chOff x="-3732057" y="3610781"/>
              <a:chExt cx="512228" cy="519552"/>
            </a:xfrm>
          </p:grpSpPr>
          <p:sp>
            <p:nvSpPr>
              <p:cNvPr id="622" name="Rectangle 621"/>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3" name="Rectangle 622"/>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8" name="Group 623"/>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625"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9" name="Group 603"/>
            <p:cNvGrpSpPr/>
            <p:nvPr/>
          </p:nvGrpSpPr>
          <p:grpSpPr>
            <a:xfrm>
              <a:off x="7155679" y="1648176"/>
              <a:ext cx="512228" cy="519552"/>
              <a:chOff x="-2314737" y="2839024"/>
              <a:chExt cx="512228" cy="519552"/>
            </a:xfrm>
          </p:grpSpPr>
          <p:sp>
            <p:nvSpPr>
              <p:cNvPr id="619" name="Rectangle 618"/>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0" name="Rectangle 619"/>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1"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30" name="Group 605"/>
            <p:cNvGrpSpPr/>
            <p:nvPr/>
          </p:nvGrpSpPr>
          <p:grpSpPr>
            <a:xfrm>
              <a:off x="6609705" y="2210994"/>
              <a:ext cx="428141" cy="129217"/>
              <a:chOff x="7154835" y="2874882"/>
              <a:chExt cx="428141" cy="129217"/>
            </a:xfrm>
          </p:grpSpPr>
          <p:sp>
            <p:nvSpPr>
              <p:cNvPr id="611" name="Freeform 107"/>
              <p:cNvSpPr>
                <a:spLocks/>
              </p:cNvSpPr>
              <p:nvPr/>
            </p:nvSpPr>
            <p:spPr bwMode="auto">
              <a:xfrm>
                <a:off x="7154835" y="2874882"/>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12" name="Freeform 108"/>
              <p:cNvSpPr>
                <a:spLocks/>
              </p:cNvSpPr>
              <p:nvPr/>
            </p:nvSpPr>
            <p:spPr bwMode="auto">
              <a:xfrm>
                <a:off x="7299964"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613" name="Freeform 108"/>
              <p:cNvSpPr>
                <a:spLocks/>
              </p:cNvSpPr>
              <p:nvPr/>
            </p:nvSpPr>
            <p:spPr bwMode="auto">
              <a:xfrm>
                <a:off x="7445640"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1" name="Group 606"/>
            <p:cNvGrpSpPr/>
            <p:nvPr/>
          </p:nvGrpSpPr>
          <p:grpSpPr>
            <a:xfrm>
              <a:off x="7196908" y="2210994"/>
              <a:ext cx="428141" cy="129217"/>
              <a:chOff x="7745959" y="2874882"/>
              <a:chExt cx="428141" cy="129217"/>
            </a:xfrm>
          </p:grpSpPr>
          <p:sp>
            <p:nvSpPr>
              <p:cNvPr id="608" name="Freeform 107"/>
              <p:cNvSpPr>
                <a:spLocks/>
              </p:cNvSpPr>
              <p:nvPr/>
            </p:nvSpPr>
            <p:spPr bwMode="auto">
              <a:xfrm>
                <a:off x="7745959" y="2874882"/>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9" name="Freeform 108"/>
              <p:cNvSpPr>
                <a:spLocks/>
              </p:cNvSpPr>
              <p:nvPr/>
            </p:nvSpPr>
            <p:spPr bwMode="auto">
              <a:xfrm>
                <a:off x="7891088"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610" name="Freeform 108"/>
              <p:cNvSpPr>
                <a:spLocks/>
              </p:cNvSpPr>
              <p:nvPr/>
            </p:nvSpPr>
            <p:spPr bwMode="auto">
              <a:xfrm>
                <a:off x="8036764"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2" name="Group 114"/>
            <p:cNvGrpSpPr/>
            <p:nvPr/>
          </p:nvGrpSpPr>
          <p:grpSpPr>
            <a:xfrm>
              <a:off x="7742067" y="1648359"/>
              <a:ext cx="508801" cy="516076"/>
              <a:chOff x="8459069" y="2183291"/>
              <a:chExt cx="512228" cy="519552"/>
            </a:xfrm>
          </p:grpSpPr>
          <p:grpSp>
            <p:nvGrpSpPr>
              <p:cNvPr id="33" name="Group 115"/>
              <p:cNvGrpSpPr/>
              <p:nvPr/>
            </p:nvGrpSpPr>
            <p:grpSpPr>
              <a:xfrm>
                <a:off x="8459069" y="2183291"/>
                <a:ext cx="512228" cy="519552"/>
                <a:chOff x="8459069" y="2183291"/>
                <a:chExt cx="512228" cy="519552"/>
              </a:xfrm>
            </p:grpSpPr>
            <p:sp>
              <p:nvSpPr>
                <p:cNvPr id="122" name="Rectangle 121"/>
                <p:cNvSpPr/>
                <p:nvPr/>
              </p:nvSpPr>
              <p:spPr>
                <a:xfrm>
                  <a:off x="8459069" y="218329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Rectangle 122"/>
                <p:cNvSpPr/>
                <p:nvPr/>
              </p:nvSpPr>
              <p:spPr>
                <a:xfrm>
                  <a:off x="8489037" y="221426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4" name="Group 116"/>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118"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0"/>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grpSp>
        <p:nvGrpSpPr>
          <p:cNvPr id="35" name="Group 33"/>
          <p:cNvGrpSpPr/>
          <p:nvPr/>
        </p:nvGrpSpPr>
        <p:grpSpPr>
          <a:xfrm>
            <a:off x="8364975" y="4139247"/>
            <a:ext cx="431326" cy="739345"/>
            <a:chOff x="8364975" y="4139247"/>
            <a:chExt cx="431326" cy="739345"/>
          </a:xfrm>
        </p:grpSpPr>
        <p:sp>
          <p:nvSpPr>
            <p:cNvPr id="133" name="TextBox 132"/>
            <p:cNvSpPr txBox="1"/>
            <p:nvPr/>
          </p:nvSpPr>
          <p:spPr>
            <a:xfrm>
              <a:off x="8367143" y="4755481"/>
              <a:ext cx="429158"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dirty="0" smtClean="0"/>
                <a:t>HELEN</a:t>
              </a:r>
              <a:endParaRPr lang="en-US" sz="800" dirty="0"/>
            </a:p>
          </p:txBody>
        </p:sp>
        <p:pic>
          <p:nvPicPr>
            <p:cNvPr id="2050" name="Picture 2"/>
            <p:cNvPicPr>
              <a:picLocks noChangeAspect="1" noChangeArrowheads="1"/>
            </p:cNvPicPr>
            <p:nvPr/>
          </p:nvPicPr>
          <p:blipFill rotWithShape="1">
            <a:blip r:embed="rId15" cstate="screen">
              <a:extLst>
                <a:ext uri="{28A0092B-C50C-407E-A947-70E740481C1C}">
                  <a14:useLocalDpi xmlns:a14="http://schemas.microsoft.com/office/drawing/2010/main"/>
                </a:ext>
              </a:extLst>
            </a:blip>
            <a:srcRect/>
            <a:stretch/>
          </p:blipFill>
          <p:spPr bwMode="auto">
            <a:xfrm>
              <a:off x="8364975" y="4139247"/>
              <a:ext cx="418148" cy="578782"/>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6" name="Group 34"/>
          <p:cNvGrpSpPr/>
          <p:nvPr/>
        </p:nvGrpSpPr>
        <p:grpSpPr>
          <a:xfrm>
            <a:off x="6086145" y="4939984"/>
            <a:ext cx="431326" cy="739345"/>
            <a:chOff x="6086145" y="4939984"/>
            <a:chExt cx="431326" cy="739345"/>
          </a:xfrm>
        </p:grpSpPr>
        <p:sp>
          <p:nvSpPr>
            <p:cNvPr id="139" name="TextBox 138"/>
            <p:cNvSpPr txBox="1"/>
            <p:nvPr/>
          </p:nvSpPr>
          <p:spPr>
            <a:xfrm>
              <a:off x="6088313" y="5556218"/>
              <a:ext cx="429158"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spc="-60" dirty="0" smtClean="0"/>
                <a:t>JORGE</a:t>
              </a:r>
              <a:endParaRPr lang="en-US" sz="800" spc="-60" dirty="0"/>
            </a:p>
          </p:txBody>
        </p:sp>
        <p:pic>
          <p:nvPicPr>
            <p:cNvPr id="2052" name="Picture 4"/>
            <p:cNvPicPr>
              <a:picLocks noChangeAspect="1" noChangeArrowheads="1"/>
            </p:cNvPicPr>
            <p:nvPr/>
          </p:nvPicPr>
          <p:blipFill rotWithShape="1">
            <a:blip r:embed="rId16" cstate="screen">
              <a:extLst>
                <a:ext uri="{28A0092B-C50C-407E-A947-70E740481C1C}">
                  <a14:useLocalDpi xmlns:a14="http://schemas.microsoft.com/office/drawing/2010/main"/>
                </a:ext>
              </a:extLst>
            </a:blip>
            <a:srcRect/>
            <a:stretch/>
          </p:blipFill>
          <p:spPr bwMode="auto">
            <a:xfrm>
              <a:off x="6086145" y="4939984"/>
              <a:ext cx="414583" cy="57286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7" name="Group 57"/>
          <p:cNvGrpSpPr/>
          <p:nvPr/>
        </p:nvGrpSpPr>
        <p:grpSpPr>
          <a:xfrm>
            <a:off x="7791126" y="2537771"/>
            <a:ext cx="478502" cy="739344"/>
            <a:chOff x="7791126" y="2537771"/>
            <a:chExt cx="478502" cy="739344"/>
          </a:xfrm>
        </p:grpSpPr>
        <p:pic>
          <p:nvPicPr>
            <p:cNvPr id="417" name="Picture 79"/>
            <p:cNvPicPr>
              <a:picLocks noChangeAspect="1" noChangeArrowheads="1"/>
            </p:cNvPicPr>
            <p:nvPr/>
          </p:nvPicPr>
          <p:blipFill rotWithShape="1">
            <a:blip r:embed="rId17" cstate="screen">
              <a:extLst>
                <a:ext uri="{28A0092B-C50C-407E-A947-70E740481C1C}">
                  <a14:useLocalDpi xmlns:a14="http://schemas.microsoft.com/office/drawing/2010/main"/>
                </a:ext>
              </a:extLst>
            </a:blip>
            <a:srcRect t="-1"/>
            <a:stretch/>
          </p:blipFill>
          <p:spPr bwMode="auto">
            <a:xfrm>
              <a:off x="7791126" y="2537771"/>
              <a:ext cx="417355" cy="578781"/>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402" name="TextBox 401"/>
            <p:cNvSpPr txBox="1"/>
            <p:nvPr/>
          </p:nvSpPr>
          <p:spPr>
            <a:xfrm>
              <a:off x="7793295" y="3154004"/>
              <a:ext cx="476333"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spc="-60" dirty="0" smtClean="0"/>
                <a:t>JENNIFER</a:t>
              </a:r>
              <a:endParaRPr lang="en-US" sz="800" spc="-60" dirty="0"/>
            </a:p>
          </p:txBody>
        </p:sp>
      </p:grpSp>
      <p:grpSp>
        <p:nvGrpSpPr>
          <p:cNvPr id="38" name="Group 36"/>
          <p:cNvGrpSpPr/>
          <p:nvPr/>
        </p:nvGrpSpPr>
        <p:grpSpPr>
          <a:xfrm>
            <a:off x="8364974" y="2537772"/>
            <a:ext cx="478502" cy="739343"/>
            <a:chOff x="8364974" y="2537772"/>
            <a:chExt cx="478502" cy="739343"/>
          </a:xfrm>
        </p:grpSpPr>
        <p:sp>
          <p:nvSpPr>
            <p:cNvPr id="127" name="TextBox 126"/>
            <p:cNvSpPr txBox="1"/>
            <p:nvPr/>
          </p:nvSpPr>
          <p:spPr>
            <a:xfrm>
              <a:off x="8367143" y="3154004"/>
              <a:ext cx="476333"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spc="-60" dirty="0" smtClean="0"/>
                <a:t>HOWARD</a:t>
              </a:r>
              <a:endParaRPr lang="en-US" sz="800" spc="-60" dirty="0"/>
            </a:p>
          </p:txBody>
        </p:sp>
        <p:pic>
          <p:nvPicPr>
            <p:cNvPr id="2054" name="Picture 6"/>
            <p:cNvPicPr>
              <a:picLocks noChangeAspect="1" noChangeArrowheads="1"/>
            </p:cNvPicPr>
            <p:nvPr/>
          </p:nvPicPr>
          <p:blipFill rotWithShape="1">
            <a:blip r:embed="rId18" cstate="screen">
              <a:extLst>
                <a:ext uri="{28A0092B-C50C-407E-A947-70E740481C1C}">
                  <a14:useLocalDpi xmlns:a14="http://schemas.microsoft.com/office/drawing/2010/main"/>
                </a:ext>
              </a:extLst>
            </a:blip>
            <a:srcRect/>
            <a:stretch/>
          </p:blipFill>
          <p:spPr bwMode="auto">
            <a:xfrm>
              <a:off x="8364974" y="2537772"/>
              <a:ext cx="418149" cy="578780"/>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9" name="Group 37"/>
          <p:cNvGrpSpPr/>
          <p:nvPr/>
        </p:nvGrpSpPr>
        <p:grpSpPr>
          <a:xfrm>
            <a:off x="8364975" y="3338508"/>
            <a:ext cx="478494" cy="739346"/>
            <a:chOff x="8364975" y="3338508"/>
            <a:chExt cx="478494" cy="739346"/>
          </a:xfrm>
        </p:grpSpPr>
        <p:sp>
          <p:nvSpPr>
            <p:cNvPr id="130" name="TextBox 129"/>
            <p:cNvSpPr txBox="1"/>
            <p:nvPr/>
          </p:nvSpPr>
          <p:spPr>
            <a:xfrm>
              <a:off x="8367142" y="3954743"/>
              <a:ext cx="476327"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spc="-60" dirty="0" smtClean="0"/>
                <a:t>GWEN</a:t>
              </a:r>
              <a:endParaRPr lang="en-US" sz="800" spc="-60" dirty="0"/>
            </a:p>
          </p:txBody>
        </p:sp>
        <p:pic>
          <p:nvPicPr>
            <p:cNvPr id="2055" name="Picture 7"/>
            <p:cNvPicPr>
              <a:picLocks noChangeAspect="1" noChangeArrowheads="1"/>
            </p:cNvPicPr>
            <p:nvPr/>
          </p:nvPicPr>
          <p:blipFill rotWithShape="1">
            <a:blip r:embed="rId19" cstate="screen">
              <a:extLst>
                <a:ext uri="{28A0092B-C50C-407E-A947-70E740481C1C}">
                  <a14:useLocalDpi xmlns:a14="http://schemas.microsoft.com/office/drawing/2010/main"/>
                </a:ext>
              </a:extLst>
            </a:blip>
            <a:srcRect/>
            <a:stretch/>
          </p:blipFill>
          <p:spPr bwMode="auto">
            <a:xfrm>
              <a:off x="8364975" y="3338508"/>
              <a:ext cx="418152" cy="580172"/>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40" name="Group 188"/>
          <p:cNvGrpSpPr/>
          <p:nvPr/>
        </p:nvGrpSpPr>
        <p:grpSpPr>
          <a:xfrm>
            <a:off x="7791124" y="4939985"/>
            <a:ext cx="478504" cy="739344"/>
            <a:chOff x="7791124" y="2537771"/>
            <a:chExt cx="478504" cy="739344"/>
          </a:xfrm>
        </p:grpSpPr>
        <p:sp>
          <p:nvSpPr>
            <p:cNvPr id="191" name="TextBox 190"/>
            <p:cNvSpPr txBox="1"/>
            <p:nvPr/>
          </p:nvSpPr>
          <p:spPr>
            <a:xfrm>
              <a:off x="7793295" y="3154004"/>
              <a:ext cx="476333"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dirty="0" smtClean="0"/>
                <a:t>MARIA</a:t>
              </a:r>
              <a:endParaRPr lang="en-US" sz="800" dirty="0"/>
            </a:p>
          </p:txBody>
        </p:sp>
        <p:pic>
          <p:nvPicPr>
            <p:cNvPr id="192" name="Picture 5"/>
            <p:cNvPicPr>
              <a:picLocks noChangeAspect="1" noChangeArrowheads="1"/>
            </p:cNvPicPr>
            <p:nvPr/>
          </p:nvPicPr>
          <p:blipFill rotWithShape="1">
            <a:blip r:embed="rId20" cstate="screen">
              <a:extLst>
                <a:ext uri="{28A0092B-C50C-407E-A947-70E740481C1C}">
                  <a14:useLocalDpi xmlns:a14="http://schemas.microsoft.com/office/drawing/2010/main"/>
                </a:ext>
              </a:extLst>
            </a:blip>
            <a:srcRect/>
            <a:stretch/>
          </p:blipFill>
          <p:spPr bwMode="auto">
            <a:xfrm>
              <a:off x="7791124" y="2537771"/>
              <a:ext cx="414588" cy="578781"/>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42" name="Group 38"/>
          <p:cNvGrpSpPr/>
          <p:nvPr/>
        </p:nvGrpSpPr>
        <p:grpSpPr>
          <a:xfrm>
            <a:off x="6664422" y="4939983"/>
            <a:ext cx="506625" cy="739345"/>
            <a:chOff x="6664422" y="4939983"/>
            <a:chExt cx="506625" cy="739345"/>
          </a:xfrm>
        </p:grpSpPr>
        <p:sp>
          <p:nvSpPr>
            <p:cNvPr id="136" name="TextBox 135"/>
            <p:cNvSpPr txBox="1"/>
            <p:nvPr/>
          </p:nvSpPr>
          <p:spPr>
            <a:xfrm>
              <a:off x="6664422" y="5556217"/>
              <a:ext cx="506625" cy="123111"/>
            </a:xfrm>
            <a:prstGeom prst="rect">
              <a:avLst/>
            </a:prstGeom>
            <a:noFill/>
          </p:spPr>
          <p:txBody>
            <a:bodyPr wrap="square" lIns="0" tIns="0" rIns="0" bIns="0" rtlCol="0">
              <a:spAutoFit/>
            </a:bodyPr>
            <a:lstStyle/>
            <a:p>
              <a:r>
                <a:rPr lang="en-US" sz="800" dirty="0" smtClean="0">
                  <a:solidFill>
                    <a:schemeClr val="bg1"/>
                  </a:solidFill>
                </a:rPr>
                <a:t>ALISON</a:t>
              </a:r>
              <a:endParaRPr lang="en-US" sz="800" dirty="0">
                <a:solidFill>
                  <a:schemeClr val="bg1"/>
                </a:solidFill>
              </a:endParaRPr>
            </a:p>
          </p:txBody>
        </p:sp>
        <p:pic>
          <p:nvPicPr>
            <p:cNvPr id="2056" name="Picture 8"/>
            <p:cNvPicPr>
              <a:picLocks noChangeAspect="1" noChangeArrowheads="1"/>
            </p:cNvPicPr>
            <p:nvPr/>
          </p:nvPicPr>
          <p:blipFill rotWithShape="1">
            <a:blip r:embed="rId21" cstate="screen">
              <a:extLst>
                <a:ext uri="{28A0092B-C50C-407E-A947-70E740481C1C}">
                  <a14:useLocalDpi xmlns:a14="http://schemas.microsoft.com/office/drawing/2010/main"/>
                </a:ext>
              </a:extLst>
            </a:blip>
            <a:srcRect/>
            <a:stretch/>
          </p:blipFill>
          <p:spPr bwMode="auto">
            <a:xfrm>
              <a:off x="6665404" y="4939983"/>
              <a:ext cx="412213" cy="57286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43" name="Group 39"/>
          <p:cNvGrpSpPr/>
          <p:nvPr/>
        </p:nvGrpSpPr>
        <p:grpSpPr>
          <a:xfrm>
            <a:off x="7219431" y="4939984"/>
            <a:ext cx="482774" cy="739344"/>
            <a:chOff x="7219431" y="4939984"/>
            <a:chExt cx="482774" cy="739344"/>
          </a:xfrm>
        </p:grpSpPr>
        <p:sp>
          <p:nvSpPr>
            <p:cNvPr id="142" name="TextBox 141"/>
            <p:cNvSpPr txBox="1"/>
            <p:nvPr/>
          </p:nvSpPr>
          <p:spPr>
            <a:xfrm>
              <a:off x="7219431" y="5556217"/>
              <a:ext cx="482774" cy="123111"/>
            </a:xfrm>
            <a:prstGeom prst="rect">
              <a:avLst/>
            </a:prstGeom>
            <a:noFill/>
          </p:spPr>
          <p:txBody>
            <a:bodyPr wrap="square" lIns="0" tIns="0" rIns="0" bIns="0" rtlCol="0">
              <a:spAutoFit/>
            </a:bodyPr>
            <a:lstStyle/>
            <a:p>
              <a:r>
                <a:rPr lang="en-US" sz="800" spc="-60" dirty="0" smtClean="0">
                  <a:solidFill>
                    <a:schemeClr val="bg1"/>
                  </a:solidFill>
                </a:rPr>
                <a:t>BIANCA</a:t>
              </a:r>
              <a:endParaRPr lang="en-US" sz="800" spc="-60" dirty="0">
                <a:solidFill>
                  <a:schemeClr val="bg1"/>
                </a:solidFill>
              </a:endParaRPr>
            </a:p>
          </p:txBody>
        </p:sp>
        <p:pic>
          <p:nvPicPr>
            <p:cNvPr id="2057" name="Picture 9"/>
            <p:cNvPicPr>
              <a:picLocks noChangeAspect="1" noChangeArrowheads="1"/>
            </p:cNvPicPr>
            <p:nvPr/>
          </p:nvPicPr>
          <p:blipFill rotWithShape="1">
            <a:blip r:embed="rId22" cstate="screen">
              <a:extLst>
                <a:ext uri="{28A0092B-C50C-407E-A947-70E740481C1C}">
                  <a14:useLocalDpi xmlns:a14="http://schemas.microsoft.com/office/drawing/2010/main"/>
                </a:ext>
              </a:extLst>
            </a:blip>
            <a:srcRect/>
            <a:stretch/>
          </p:blipFill>
          <p:spPr bwMode="auto">
            <a:xfrm>
              <a:off x="7219432" y="4939984"/>
              <a:ext cx="416149" cy="578782"/>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44" name="Group 46"/>
          <p:cNvGrpSpPr/>
          <p:nvPr/>
        </p:nvGrpSpPr>
        <p:grpSpPr>
          <a:xfrm>
            <a:off x="6086145" y="5740724"/>
            <a:ext cx="431326" cy="739345"/>
            <a:chOff x="6086145" y="5740724"/>
            <a:chExt cx="431326" cy="739345"/>
          </a:xfrm>
        </p:grpSpPr>
        <p:sp>
          <p:nvSpPr>
            <p:cNvPr id="151" name="TextBox 150"/>
            <p:cNvSpPr txBox="1"/>
            <p:nvPr/>
          </p:nvSpPr>
          <p:spPr>
            <a:xfrm>
              <a:off x="6088313" y="6356958"/>
              <a:ext cx="429158"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spc="-60" dirty="0" err="1" smtClean="0"/>
                <a:t>MIRASOL</a:t>
              </a:r>
              <a:endParaRPr lang="en-US" sz="800" spc="-60" dirty="0"/>
            </a:p>
          </p:txBody>
        </p:sp>
        <p:pic>
          <p:nvPicPr>
            <p:cNvPr id="2058" name="Picture 10"/>
            <p:cNvPicPr>
              <a:picLocks noChangeAspect="1" noChangeArrowheads="1"/>
            </p:cNvPicPr>
            <p:nvPr/>
          </p:nvPicPr>
          <p:blipFill rotWithShape="1">
            <a:blip r:embed="rId23" cstate="screen">
              <a:extLst>
                <a:ext uri="{28A0092B-C50C-407E-A947-70E740481C1C}">
                  <a14:useLocalDpi xmlns:a14="http://schemas.microsoft.com/office/drawing/2010/main"/>
                </a:ext>
              </a:extLst>
            </a:blip>
            <a:srcRect/>
            <a:stretch/>
          </p:blipFill>
          <p:spPr bwMode="auto">
            <a:xfrm>
              <a:off x="6086145" y="5740724"/>
              <a:ext cx="414584" cy="578784"/>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45" name="Group 47"/>
          <p:cNvGrpSpPr/>
          <p:nvPr/>
        </p:nvGrpSpPr>
        <p:grpSpPr>
          <a:xfrm>
            <a:off x="8364971" y="4939985"/>
            <a:ext cx="478500" cy="739346"/>
            <a:chOff x="8364971" y="4939985"/>
            <a:chExt cx="478500" cy="739346"/>
          </a:xfrm>
        </p:grpSpPr>
        <p:sp>
          <p:nvSpPr>
            <p:cNvPr id="160" name="TextBox 159"/>
            <p:cNvSpPr txBox="1"/>
            <p:nvPr/>
          </p:nvSpPr>
          <p:spPr>
            <a:xfrm>
              <a:off x="8367139" y="5556220"/>
              <a:ext cx="476332"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dirty="0" smtClean="0"/>
                <a:t>BEN</a:t>
              </a:r>
              <a:endParaRPr lang="en-US" sz="800" dirty="0"/>
            </a:p>
          </p:txBody>
        </p:sp>
        <p:pic>
          <p:nvPicPr>
            <p:cNvPr id="2059" name="Picture 11"/>
            <p:cNvPicPr>
              <a:picLocks noChangeAspect="1" noChangeArrowheads="1"/>
            </p:cNvPicPr>
            <p:nvPr/>
          </p:nvPicPr>
          <p:blipFill rotWithShape="1">
            <a:blip r:embed="rId24" cstate="screen">
              <a:extLst>
                <a:ext uri="{28A0092B-C50C-407E-A947-70E740481C1C}">
                  <a14:useLocalDpi xmlns:a14="http://schemas.microsoft.com/office/drawing/2010/main"/>
                </a:ext>
              </a:extLst>
            </a:blip>
            <a:srcRect/>
            <a:stretch/>
          </p:blipFill>
          <p:spPr bwMode="auto">
            <a:xfrm>
              <a:off x="8364971" y="4939985"/>
              <a:ext cx="418155" cy="578781"/>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46" name="Group 48"/>
          <p:cNvGrpSpPr/>
          <p:nvPr/>
        </p:nvGrpSpPr>
        <p:grpSpPr>
          <a:xfrm>
            <a:off x="6664420" y="5740725"/>
            <a:ext cx="416555" cy="739343"/>
            <a:chOff x="6664420" y="5740725"/>
            <a:chExt cx="416555" cy="739343"/>
          </a:xfrm>
        </p:grpSpPr>
        <p:sp>
          <p:nvSpPr>
            <p:cNvPr id="148" name="TextBox 147"/>
            <p:cNvSpPr txBox="1"/>
            <p:nvPr/>
          </p:nvSpPr>
          <p:spPr>
            <a:xfrm>
              <a:off x="6664420" y="6356957"/>
              <a:ext cx="416555" cy="123111"/>
            </a:xfrm>
            <a:prstGeom prst="rect">
              <a:avLst/>
            </a:prstGeom>
            <a:noFill/>
          </p:spPr>
          <p:txBody>
            <a:bodyPr wrap="square" lIns="0" tIns="0" rIns="0" bIns="0" rtlCol="0">
              <a:spAutoFit/>
            </a:bodyPr>
            <a:lstStyle/>
            <a:p>
              <a:r>
                <a:rPr lang="en-US" sz="800" dirty="0" smtClean="0">
                  <a:solidFill>
                    <a:schemeClr val="bg1"/>
                  </a:solidFill>
                </a:rPr>
                <a:t>DAVI</a:t>
              </a:r>
              <a:r>
                <a:rPr lang="en-US" sz="800" dirty="0">
                  <a:solidFill>
                    <a:schemeClr val="bg1"/>
                  </a:solidFill>
                </a:rPr>
                <a:t>D</a:t>
              </a:r>
            </a:p>
          </p:txBody>
        </p:sp>
        <p:pic>
          <p:nvPicPr>
            <p:cNvPr id="2060" name="Picture 12"/>
            <p:cNvPicPr>
              <a:picLocks noChangeAspect="1" noChangeArrowheads="1"/>
            </p:cNvPicPr>
            <p:nvPr/>
          </p:nvPicPr>
          <p:blipFill rotWithShape="1">
            <a:blip r:embed="rId25" cstate="screen">
              <a:extLst>
                <a:ext uri="{28A0092B-C50C-407E-A947-70E740481C1C}">
                  <a14:useLocalDpi xmlns:a14="http://schemas.microsoft.com/office/drawing/2010/main"/>
                </a:ext>
              </a:extLst>
            </a:blip>
            <a:srcRect/>
            <a:stretch/>
          </p:blipFill>
          <p:spPr bwMode="auto">
            <a:xfrm>
              <a:off x="6665405" y="5740725"/>
              <a:ext cx="414586" cy="578784"/>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47" name="Group 49"/>
          <p:cNvGrpSpPr/>
          <p:nvPr/>
        </p:nvGrpSpPr>
        <p:grpSpPr>
          <a:xfrm>
            <a:off x="7219431" y="5740724"/>
            <a:ext cx="482774" cy="739344"/>
            <a:chOff x="7219431" y="5740724"/>
            <a:chExt cx="482774" cy="739344"/>
          </a:xfrm>
        </p:grpSpPr>
        <p:sp>
          <p:nvSpPr>
            <p:cNvPr id="154" name="TextBox 153"/>
            <p:cNvSpPr txBox="1"/>
            <p:nvPr/>
          </p:nvSpPr>
          <p:spPr>
            <a:xfrm>
              <a:off x="7219431" y="6356957"/>
              <a:ext cx="482774" cy="123111"/>
            </a:xfrm>
            <a:prstGeom prst="rect">
              <a:avLst/>
            </a:prstGeom>
            <a:noFill/>
          </p:spPr>
          <p:txBody>
            <a:bodyPr wrap="square" lIns="0" tIns="0" rIns="0" bIns="0" rtlCol="0">
              <a:spAutoFit/>
            </a:bodyPr>
            <a:lstStyle/>
            <a:p>
              <a:r>
                <a:rPr lang="en-US" sz="800" dirty="0" smtClean="0">
                  <a:solidFill>
                    <a:schemeClr val="bg1"/>
                  </a:solidFill>
                </a:rPr>
                <a:t>GRETEL</a:t>
              </a:r>
              <a:endParaRPr lang="en-US" sz="800" dirty="0">
                <a:solidFill>
                  <a:schemeClr val="bg1"/>
                </a:solidFill>
              </a:endParaRPr>
            </a:p>
          </p:txBody>
        </p:sp>
        <p:pic>
          <p:nvPicPr>
            <p:cNvPr id="2061" name="Picture 13"/>
            <p:cNvPicPr>
              <a:picLocks noChangeAspect="1" noChangeArrowheads="1"/>
            </p:cNvPicPr>
            <p:nvPr/>
          </p:nvPicPr>
          <p:blipFill rotWithShape="1">
            <a:blip r:embed="rId26" cstate="screen">
              <a:extLst>
                <a:ext uri="{28A0092B-C50C-407E-A947-70E740481C1C}">
                  <a14:useLocalDpi xmlns:a14="http://schemas.microsoft.com/office/drawing/2010/main"/>
                </a:ext>
              </a:extLst>
            </a:blip>
            <a:srcRect/>
            <a:stretch/>
          </p:blipFill>
          <p:spPr bwMode="auto">
            <a:xfrm>
              <a:off x="7219432" y="5740724"/>
              <a:ext cx="419945" cy="572870"/>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48" name="Group 51"/>
          <p:cNvGrpSpPr/>
          <p:nvPr/>
        </p:nvGrpSpPr>
        <p:grpSpPr>
          <a:xfrm>
            <a:off x="7791127" y="5740724"/>
            <a:ext cx="431326" cy="739345"/>
            <a:chOff x="7791127" y="5740724"/>
            <a:chExt cx="431326" cy="739345"/>
          </a:xfrm>
        </p:grpSpPr>
        <p:sp>
          <p:nvSpPr>
            <p:cNvPr id="157" name="TextBox 156"/>
            <p:cNvSpPr txBox="1"/>
            <p:nvPr/>
          </p:nvSpPr>
          <p:spPr>
            <a:xfrm>
              <a:off x="7793295" y="6356958"/>
              <a:ext cx="429158"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dirty="0" err="1" smtClean="0"/>
                <a:t>AIESHA</a:t>
              </a:r>
              <a:endParaRPr lang="en-US" sz="800" dirty="0"/>
            </a:p>
          </p:txBody>
        </p:sp>
        <p:pic>
          <p:nvPicPr>
            <p:cNvPr id="2062" name="Picture 14"/>
            <p:cNvPicPr>
              <a:picLocks noChangeAspect="1" noChangeArrowheads="1"/>
            </p:cNvPicPr>
            <p:nvPr/>
          </p:nvPicPr>
          <p:blipFill rotWithShape="1">
            <a:blip r:embed="rId27" cstate="screen">
              <a:extLst>
                <a:ext uri="{28A0092B-C50C-407E-A947-70E740481C1C}">
                  <a14:useLocalDpi xmlns:a14="http://schemas.microsoft.com/office/drawing/2010/main"/>
                </a:ext>
              </a:extLst>
            </a:blip>
            <a:srcRect/>
            <a:stretch/>
          </p:blipFill>
          <p:spPr bwMode="auto">
            <a:xfrm>
              <a:off x="7791127" y="5740724"/>
              <a:ext cx="414584" cy="578782"/>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49" name="Group 54"/>
          <p:cNvGrpSpPr/>
          <p:nvPr/>
        </p:nvGrpSpPr>
        <p:grpSpPr>
          <a:xfrm>
            <a:off x="8364975" y="5740725"/>
            <a:ext cx="431326" cy="739344"/>
            <a:chOff x="8364975" y="5740725"/>
            <a:chExt cx="431326" cy="739344"/>
          </a:xfrm>
        </p:grpSpPr>
        <p:sp>
          <p:nvSpPr>
            <p:cNvPr id="163" name="TextBox 162"/>
            <p:cNvSpPr txBox="1"/>
            <p:nvPr/>
          </p:nvSpPr>
          <p:spPr>
            <a:xfrm>
              <a:off x="8367143" y="6356958"/>
              <a:ext cx="429158"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dirty="0" smtClean="0"/>
                <a:t>JAYSON</a:t>
              </a:r>
              <a:endParaRPr lang="en-US" sz="800" dirty="0"/>
            </a:p>
          </p:txBody>
        </p:sp>
        <p:pic>
          <p:nvPicPr>
            <p:cNvPr id="2063" name="Picture 15"/>
            <p:cNvPicPr>
              <a:picLocks noChangeAspect="1" noChangeArrowheads="1"/>
            </p:cNvPicPr>
            <p:nvPr/>
          </p:nvPicPr>
          <p:blipFill rotWithShape="1">
            <a:blip r:embed="rId28" cstate="screen">
              <a:extLst>
                <a:ext uri="{28A0092B-C50C-407E-A947-70E740481C1C}">
                  <a14:useLocalDpi xmlns:a14="http://schemas.microsoft.com/office/drawing/2010/main"/>
                </a:ext>
              </a:extLst>
            </a:blip>
            <a:srcRect/>
            <a:stretch/>
          </p:blipFill>
          <p:spPr bwMode="auto">
            <a:xfrm>
              <a:off x="8364975" y="5740725"/>
              <a:ext cx="418148" cy="578784"/>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50" name="Group 6"/>
          <p:cNvGrpSpPr/>
          <p:nvPr/>
        </p:nvGrpSpPr>
        <p:grpSpPr>
          <a:xfrm>
            <a:off x="5880504" y="4129722"/>
            <a:ext cx="3058323" cy="1521626"/>
            <a:chOff x="4986510" y="7324887"/>
            <a:chExt cx="3058323" cy="1521626"/>
          </a:xfrm>
          <a:effectLst>
            <a:outerShdw blurRad="50800" dist="38100" dir="5400000" algn="t" rotWithShape="0">
              <a:prstClr val="black">
                <a:alpha val="40000"/>
              </a:prstClr>
            </a:outerShdw>
          </a:effectLst>
        </p:grpSpPr>
        <p:sp>
          <p:nvSpPr>
            <p:cNvPr id="162" name="Rectangle 161"/>
            <p:cNvSpPr/>
            <p:nvPr/>
          </p:nvSpPr>
          <p:spPr>
            <a:xfrm>
              <a:off x="4986511" y="7324887"/>
              <a:ext cx="3058322" cy="1521626"/>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65" name="Rectangle 164"/>
            <p:cNvSpPr/>
            <p:nvPr/>
          </p:nvSpPr>
          <p:spPr>
            <a:xfrm>
              <a:off x="4986510" y="7341075"/>
              <a:ext cx="2946398" cy="1489251"/>
            </a:xfrm>
            <a:prstGeom prst="rect">
              <a:avLst/>
            </a:prstGeom>
            <a:gradFill>
              <a:gsLst>
                <a:gs pos="0">
                  <a:srgbClr val="000000">
                    <a:alpha val="0"/>
                  </a:srgbClr>
                </a:gs>
                <a:gs pos="99167">
                  <a:srgbClr val="000000">
                    <a:alpha val="0"/>
                  </a:srgbClr>
                </a:gs>
                <a:gs pos="50000">
                  <a:srgbClr val="000000">
                    <a:alpha val="50000"/>
                  </a:srgbClr>
                </a:gs>
              </a:gsLst>
              <a:lin ang="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6" name="TextBox 165"/>
            <p:cNvSpPr txBox="1"/>
            <p:nvPr/>
          </p:nvSpPr>
          <p:spPr>
            <a:xfrm>
              <a:off x="6097758" y="7366374"/>
              <a:ext cx="1300356" cy="584775"/>
            </a:xfrm>
            <a:prstGeom prst="rect">
              <a:avLst/>
            </a:prstGeom>
            <a:noFill/>
          </p:spPr>
          <p:txBody>
            <a:bodyPr wrap="none" rtlCol="0">
              <a:spAutoFit/>
            </a:bodyPr>
            <a:lstStyle/>
            <a:p>
              <a:r>
                <a:rPr lang="en-US" sz="1600" dirty="0" smtClean="0">
                  <a:solidFill>
                    <a:schemeClr val="bg1"/>
                  </a:solidFill>
                </a:rPr>
                <a:t>MARIA</a:t>
              </a:r>
              <a:br>
                <a:rPr lang="en-US" sz="1600" dirty="0" smtClean="0">
                  <a:solidFill>
                    <a:schemeClr val="bg1"/>
                  </a:solidFill>
                </a:rPr>
              </a:br>
              <a:r>
                <a:rPr lang="en-US" sz="1600" dirty="0" smtClean="0">
                  <a:solidFill>
                    <a:schemeClr val="bg1"/>
                  </a:solidFill>
                </a:rPr>
                <a:t>GONZALES</a:t>
              </a:r>
              <a:endParaRPr lang="en-US" sz="1600" dirty="0">
                <a:solidFill>
                  <a:schemeClr val="bg1"/>
                </a:solidFill>
              </a:endParaRPr>
            </a:p>
          </p:txBody>
        </p:sp>
        <p:cxnSp>
          <p:nvCxnSpPr>
            <p:cNvPr id="167" name="Straight Connector 166"/>
            <p:cNvCxnSpPr/>
            <p:nvPr/>
          </p:nvCxnSpPr>
          <p:spPr>
            <a:xfrm>
              <a:off x="6097758" y="7951149"/>
              <a:ext cx="1785195" cy="0"/>
            </a:xfrm>
            <a:prstGeom prst="line">
              <a:avLst/>
            </a:prstGeom>
            <a:ln>
              <a:gradFill>
                <a:gsLst>
                  <a:gs pos="0">
                    <a:schemeClr val="accent3"/>
                  </a:gs>
                  <a:gs pos="100000">
                    <a:schemeClr val="bg2"/>
                  </a:gs>
                </a:gsLst>
                <a:lin ang="0" scaled="0"/>
              </a:gradFill>
            </a:ln>
          </p:spPr>
          <p:style>
            <a:lnRef idx="1">
              <a:schemeClr val="accent1"/>
            </a:lnRef>
            <a:fillRef idx="0">
              <a:schemeClr val="accent1"/>
            </a:fillRef>
            <a:effectRef idx="0">
              <a:schemeClr val="accent1"/>
            </a:effectRef>
            <a:fontRef idx="minor">
              <a:schemeClr val="tx1"/>
            </a:fontRef>
          </p:style>
        </p:cxnSp>
        <p:pic>
          <p:nvPicPr>
            <p:cNvPr id="161" name="Picture 5"/>
            <p:cNvPicPr>
              <a:picLocks noChangeAspect="1" noChangeArrowheads="1"/>
            </p:cNvPicPr>
            <p:nvPr/>
          </p:nvPicPr>
          <p:blipFill rotWithShape="1">
            <a:blip r:embed="rId29" cstate="print">
              <a:extLst>
                <a:ext uri="{28A0092B-C50C-407E-A947-70E740481C1C}">
                  <a14:useLocalDpi xmlns:a14="http://schemas.microsoft.com/office/drawing/2010/main"/>
                </a:ext>
              </a:extLst>
            </a:blip>
            <a:srcRect/>
            <a:stretch/>
          </p:blipFill>
          <p:spPr bwMode="auto">
            <a:xfrm>
              <a:off x="5084935" y="7438920"/>
              <a:ext cx="928836" cy="1296691"/>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nvGrpSpPr>
            <p:cNvPr id="51" name="Group 204"/>
            <p:cNvGrpSpPr/>
            <p:nvPr/>
          </p:nvGrpSpPr>
          <p:grpSpPr>
            <a:xfrm>
              <a:off x="6141156" y="8081552"/>
              <a:ext cx="1683207" cy="692035"/>
              <a:chOff x="6567661" y="1648176"/>
              <a:chExt cx="1683207" cy="692035"/>
            </a:xfrm>
          </p:grpSpPr>
          <p:grpSp>
            <p:nvGrpSpPr>
              <p:cNvPr id="52" name="Group 205"/>
              <p:cNvGrpSpPr/>
              <p:nvPr/>
            </p:nvGrpSpPr>
            <p:grpSpPr>
              <a:xfrm>
                <a:off x="6567661" y="1648176"/>
                <a:ext cx="512228" cy="519552"/>
                <a:chOff x="-3732057" y="3610781"/>
                <a:chExt cx="512228" cy="519552"/>
              </a:xfrm>
            </p:grpSpPr>
            <p:sp>
              <p:nvSpPr>
                <p:cNvPr id="231" name="Rectangle 230"/>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2" name="Rectangle 231"/>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4" name="Group 232"/>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234"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5" name="Group 206"/>
              <p:cNvGrpSpPr/>
              <p:nvPr/>
            </p:nvGrpSpPr>
            <p:grpSpPr>
              <a:xfrm>
                <a:off x="7155679" y="1648176"/>
                <a:ext cx="512228" cy="519552"/>
                <a:chOff x="-2314737" y="2839024"/>
                <a:chExt cx="512228" cy="519552"/>
              </a:xfrm>
            </p:grpSpPr>
            <p:sp>
              <p:nvSpPr>
                <p:cNvPr id="228" name="Rectangle 227"/>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9" name="Rectangle 228"/>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0"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58" name="Group 207"/>
              <p:cNvGrpSpPr/>
              <p:nvPr/>
            </p:nvGrpSpPr>
            <p:grpSpPr>
              <a:xfrm>
                <a:off x="6609705" y="2210994"/>
                <a:ext cx="428141" cy="129217"/>
                <a:chOff x="7154835" y="2874882"/>
                <a:chExt cx="428141" cy="129217"/>
              </a:xfrm>
            </p:grpSpPr>
            <p:sp>
              <p:nvSpPr>
                <p:cNvPr id="225" name="Freeform 107"/>
                <p:cNvSpPr>
                  <a:spLocks/>
                </p:cNvSpPr>
                <p:nvPr/>
              </p:nvSpPr>
              <p:spPr bwMode="auto">
                <a:xfrm>
                  <a:off x="7154835" y="2874882"/>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226" name="Freeform 108"/>
                <p:cNvSpPr>
                  <a:spLocks/>
                </p:cNvSpPr>
                <p:nvPr/>
              </p:nvSpPr>
              <p:spPr bwMode="auto">
                <a:xfrm>
                  <a:off x="7299964"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227" name="Freeform 108"/>
                <p:cNvSpPr>
                  <a:spLocks/>
                </p:cNvSpPr>
                <p:nvPr/>
              </p:nvSpPr>
              <p:spPr bwMode="auto">
                <a:xfrm>
                  <a:off x="7445640"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9" name="Group 208"/>
              <p:cNvGrpSpPr/>
              <p:nvPr/>
            </p:nvGrpSpPr>
            <p:grpSpPr>
              <a:xfrm>
                <a:off x="7196908" y="2210994"/>
                <a:ext cx="428141" cy="129217"/>
                <a:chOff x="7745959" y="2874882"/>
                <a:chExt cx="428141" cy="129217"/>
              </a:xfrm>
            </p:grpSpPr>
            <p:sp>
              <p:nvSpPr>
                <p:cNvPr id="222" name="Freeform 107"/>
                <p:cNvSpPr>
                  <a:spLocks/>
                </p:cNvSpPr>
                <p:nvPr/>
              </p:nvSpPr>
              <p:spPr bwMode="auto">
                <a:xfrm>
                  <a:off x="7745959" y="2874882"/>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223" name="Freeform 108"/>
                <p:cNvSpPr>
                  <a:spLocks/>
                </p:cNvSpPr>
                <p:nvPr/>
              </p:nvSpPr>
              <p:spPr bwMode="auto">
                <a:xfrm>
                  <a:off x="7891088"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224" name="Freeform 108"/>
                <p:cNvSpPr>
                  <a:spLocks/>
                </p:cNvSpPr>
                <p:nvPr/>
              </p:nvSpPr>
              <p:spPr bwMode="auto">
                <a:xfrm>
                  <a:off x="8036764"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60" name="Group 209"/>
              <p:cNvGrpSpPr/>
              <p:nvPr/>
            </p:nvGrpSpPr>
            <p:grpSpPr>
              <a:xfrm>
                <a:off x="7742067" y="1648359"/>
                <a:ext cx="508801" cy="516076"/>
                <a:chOff x="8459069" y="2183291"/>
                <a:chExt cx="512228" cy="519552"/>
              </a:xfrm>
            </p:grpSpPr>
            <p:grpSp>
              <p:nvGrpSpPr>
                <p:cNvPr id="61" name="Group 210"/>
                <p:cNvGrpSpPr/>
                <p:nvPr/>
              </p:nvGrpSpPr>
              <p:grpSpPr>
                <a:xfrm>
                  <a:off x="8459069" y="2183291"/>
                  <a:ext cx="512228" cy="519552"/>
                  <a:chOff x="8459069" y="2183291"/>
                  <a:chExt cx="512228" cy="519552"/>
                </a:xfrm>
              </p:grpSpPr>
              <p:sp>
                <p:nvSpPr>
                  <p:cNvPr id="220" name="Rectangle 219"/>
                  <p:cNvSpPr/>
                  <p:nvPr/>
                </p:nvSpPr>
                <p:spPr>
                  <a:xfrm>
                    <a:off x="8459069" y="218329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1" name="Rectangle 220"/>
                  <p:cNvSpPr/>
                  <p:nvPr/>
                </p:nvSpPr>
                <p:spPr>
                  <a:xfrm>
                    <a:off x="8489037" y="221426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2" name="Group 211"/>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213"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215"/>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grpSp>
      <p:grpSp>
        <p:nvGrpSpPr>
          <p:cNvPr id="63" name="Group 92"/>
          <p:cNvGrpSpPr/>
          <p:nvPr/>
        </p:nvGrpSpPr>
        <p:grpSpPr>
          <a:xfrm rot="16200000">
            <a:off x="2857914" y="3650918"/>
            <a:ext cx="5530040" cy="628659"/>
            <a:chOff x="5830667" y="1196973"/>
            <a:chExt cx="3083138" cy="628659"/>
          </a:xfrm>
          <a:effectLst/>
        </p:grpSpPr>
        <p:sp>
          <p:nvSpPr>
            <p:cNvPr id="190" name="Rectangle 189"/>
            <p:cNvSpPr/>
            <p:nvPr/>
          </p:nvSpPr>
          <p:spPr>
            <a:xfrm>
              <a:off x="5830667" y="1260472"/>
              <a:ext cx="3083137" cy="501654"/>
            </a:xfrm>
            <a:prstGeom prst="rect">
              <a:avLst/>
            </a:prstGeom>
            <a:gradFill>
              <a:gsLst>
                <a:gs pos="94576">
                  <a:srgbClr val="3A4048"/>
                </a:gs>
                <a:gs pos="417">
                  <a:srgbClr val="383D46"/>
                </a:gs>
                <a:gs pos="25000">
                  <a:srgbClr val="76818F"/>
                </a:gs>
                <a:gs pos="98333">
                  <a:srgbClr val="49505B"/>
                </a:gs>
                <a:gs pos="75000">
                  <a:srgbClr val="76818F"/>
                </a:gs>
              </a:gsLst>
              <a:lin ang="2400000" scaled="0"/>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cxnSp>
          <p:nvCxnSpPr>
            <p:cNvPr id="91" name="Straight Connector 90"/>
            <p:cNvCxnSpPr/>
            <p:nvPr/>
          </p:nvCxnSpPr>
          <p:spPr>
            <a:xfrm rot="5400000" flipV="1">
              <a:off x="7372236" y="220556"/>
              <a:ext cx="0" cy="3083138"/>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10800000" scaled="0"/>
              </a:gradFill>
            </a:ln>
            <a:effectLst/>
          </p:spPr>
          <p:style>
            <a:lnRef idx="2">
              <a:schemeClr val="accent1">
                <a:shade val="50000"/>
              </a:schemeClr>
            </a:lnRef>
            <a:fillRef idx="1">
              <a:schemeClr val="accent1"/>
            </a:fillRef>
            <a:effectRef idx="0">
              <a:schemeClr val="accent1"/>
            </a:effectRef>
            <a:fontRef idx="minor">
              <a:schemeClr val="lt1"/>
            </a:fontRef>
          </p:style>
        </p:cxnSp>
        <p:sp>
          <p:nvSpPr>
            <p:cNvPr id="92" name="TextBox 91"/>
            <p:cNvSpPr txBox="1"/>
            <p:nvPr/>
          </p:nvSpPr>
          <p:spPr>
            <a:xfrm rot="5400000">
              <a:off x="8421600" y="1416927"/>
              <a:ext cx="628659" cy="188752"/>
            </a:xfrm>
            <a:prstGeom prst="rect">
              <a:avLst/>
            </a:prstGeom>
            <a:noFill/>
          </p:spPr>
          <p:txBody>
            <a:bodyPr wrap="square" rtlCol="0">
              <a:spAutoFit/>
            </a:bodyPr>
            <a:lstStyle/>
            <a:p>
              <a:pPr algn="ctr"/>
              <a:r>
                <a:rPr lang="en-US" sz="1600" dirty="0" smtClean="0">
                  <a:solidFill>
                    <a:schemeClr val="bg1"/>
                  </a:solidFill>
                </a:rPr>
                <a:t>API</a:t>
              </a:r>
              <a:endParaRPr lang="en-US" sz="1600" dirty="0">
                <a:solidFill>
                  <a:schemeClr val="bg1"/>
                </a:solidFill>
              </a:endParaRPr>
            </a:p>
          </p:txBody>
        </p:sp>
      </p:grpSp>
      <p:grpSp>
        <p:nvGrpSpPr>
          <p:cNvPr id="64" name="Group 106499"/>
          <p:cNvGrpSpPr/>
          <p:nvPr/>
        </p:nvGrpSpPr>
        <p:grpSpPr>
          <a:xfrm>
            <a:off x="0" y="1"/>
            <a:ext cx="9143998" cy="1299882"/>
            <a:chOff x="0" y="1"/>
            <a:chExt cx="9144000" cy="1299882"/>
          </a:xfrm>
        </p:grpSpPr>
        <p:sp>
          <p:nvSpPr>
            <p:cNvPr id="9" name="Rectangle 8"/>
            <p:cNvSpPr/>
            <p:nvPr/>
          </p:nvSpPr>
          <p:spPr>
            <a:xfrm>
              <a:off x="0" y="1"/>
              <a:ext cx="9144000" cy="1299882"/>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cxnSp>
          <p:nvCxnSpPr>
            <p:cNvPr id="106499" name="Straight Connector 106498"/>
            <p:cNvCxnSpPr/>
            <p:nvPr/>
          </p:nvCxnSpPr>
          <p:spPr>
            <a:xfrm>
              <a:off x="0" y="1299883"/>
              <a:ext cx="9144000"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65" name="Group 70"/>
          <p:cNvGrpSpPr/>
          <p:nvPr/>
        </p:nvGrpSpPr>
        <p:grpSpPr>
          <a:xfrm>
            <a:off x="0" y="6528176"/>
            <a:ext cx="9144000" cy="329824"/>
            <a:chOff x="0" y="6528176"/>
            <a:chExt cx="9144000" cy="329824"/>
          </a:xfrm>
        </p:grpSpPr>
        <p:grpSp>
          <p:nvGrpSpPr>
            <p:cNvPr id="66" name="Group 22"/>
            <p:cNvGrpSpPr/>
            <p:nvPr/>
          </p:nvGrpSpPr>
          <p:grpSpPr>
            <a:xfrm>
              <a:off x="0" y="6528176"/>
              <a:ext cx="9144000" cy="329824"/>
              <a:chOff x="0" y="6528176"/>
              <a:chExt cx="9144000" cy="329824"/>
            </a:xfrm>
          </p:grpSpPr>
          <p:sp>
            <p:nvSpPr>
              <p:cNvPr id="41" name="Rectangle 40"/>
              <p:cNvSpPr/>
              <p:nvPr/>
            </p:nvSpPr>
            <p:spPr>
              <a:xfrm>
                <a:off x="0" y="6528176"/>
                <a:ext cx="9144000" cy="329824"/>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53"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
            <p:nvSpPr>
              <p:cNvPr id="56"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16</a:t>
                </a:fld>
                <a:endParaRPr lang="en-US" sz="600" dirty="0">
                  <a:solidFill>
                    <a:srgbClr val="C0C0C0"/>
                  </a:solidFill>
                  <a:latin typeface="+mj-lt"/>
                </a:endParaRPr>
              </a:p>
            </p:txBody>
          </p:sp>
        </p:grpSp>
        <p:cxnSp>
          <p:nvCxnSpPr>
            <p:cNvPr id="202" name="Straight Connector 201"/>
            <p:cNvCxnSpPr/>
            <p:nvPr/>
          </p:nvCxnSpPr>
          <p:spPr>
            <a:xfrm>
              <a:off x="0" y="6528176"/>
              <a:ext cx="9144000"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sp>
        <p:nvSpPr>
          <p:cNvPr id="4" name="Title 3"/>
          <p:cNvSpPr>
            <a:spLocks noGrp="1"/>
          </p:cNvSpPr>
          <p:nvPr>
            <p:ph type="title"/>
          </p:nvPr>
        </p:nvSpPr>
        <p:spPr>
          <a:xfrm>
            <a:off x="229701" y="432215"/>
            <a:ext cx="8914299" cy="838200"/>
          </a:xfrm>
        </p:spPr>
        <p:txBody>
          <a:bodyPr/>
          <a:lstStyle/>
          <a:p>
            <a:r>
              <a:rPr lang="en-US" dirty="0" smtClean="0"/>
              <a:t>Precision Routing Overview</a:t>
            </a:r>
            <a:endParaRPr lang="en-US" dirty="0"/>
          </a:p>
        </p:txBody>
      </p:sp>
      <p:grpSp>
        <p:nvGrpSpPr>
          <p:cNvPr id="67" name="Group 261"/>
          <p:cNvGrpSpPr/>
          <p:nvPr/>
        </p:nvGrpSpPr>
        <p:grpSpPr>
          <a:xfrm>
            <a:off x="1966652" y="5369681"/>
            <a:ext cx="3410472" cy="1016000"/>
            <a:chOff x="1961632" y="5369681"/>
            <a:chExt cx="3410472" cy="1016000"/>
          </a:xfrm>
        </p:grpSpPr>
        <p:sp>
          <p:nvSpPr>
            <p:cNvPr id="263" name="Round Same Side Corner Rectangle 262"/>
            <p:cNvSpPr/>
            <p:nvPr/>
          </p:nvSpPr>
          <p:spPr>
            <a:xfrm rot="16200000">
              <a:off x="3158868" y="4172445"/>
              <a:ext cx="1016000" cy="3410471"/>
            </a:xfrm>
            <a:prstGeom prst="round2SameRect">
              <a:avLst/>
            </a:prstGeom>
            <a:gradFill flip="none" rotWithShape="1">
              <a:gsLst>
                <a:gs pos="0">
                  <a:schemeClr val="bg1">
                    <a:lumMod val="95000"/>
                  </a:schemeClr>
                </a:gs>
                <a:gs pos="100000">
                  <a:schemeClr val="bg1">
                    <a:alpha val="80000"/>
                  </a:schemeClr>
                </a:gs>
              </a:gsLst>
              <a:lin ang="16200000" scaled="1"/>
              <a:tileRect/>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4" name="Rectangle 263"/>
            <p:cNvSpPr/>
            <p:nvPr/>
          </p:nvSpPr>
          <p:spPr>
            <a:xfrm>
              <a:off x="2298700" y="5539126"/>
              <a:ext cx="3073404" cy="677108"/>
            </a:xfrm>
            <a:prstGeom prst="rect">
              <a:avLst/>
            </a:prstGeom>
          </p:spPr>
          <p:txBody>
            <a:bodyPr wrap="square">
              <a:spAutoFit/>
            </a:bodyPr>
            <a:lstStyle/>
            <a:p>
              <a:pPr marL="115888" indent="-115888">
                <a:lnSpc>
                  <a:spcPct val="95000"/>
                </a:lnSpc>
                <a:spcBef>
                  <a:spcPts val="1438"/>
                </a:spcBef>
                <a:buClr>
                  <a:schemeClr val="accent1"/>
                </a:buClr>
                <a:defRPr/>
              </a:pPr>
              <a:r>
                <a:rPr lang="en-US" sz="2000" dirty="0" smtClean="0">
                  <a:solidFill>
                    <a:schemeClr val="accent1">
                      <a:lumMod val="75000"/>
                    </a:schemeClr>
                  </a:solidFill>
                </a:rPr>
                <a:t>“Hello this is Maria,</a:t>
              </a:r>
              <a:br>
                <a:rPr lang="en-US" sz="2000" dirty="0" smtClean="0">
                  <a:solidFill>
                    <a:schemeClr val="accent1">
                      <a:lumMod val="75000"/>
                    </a:schemeClr>
                  </a:solidFill>
                </a:rPr>
              </a:br>
              <a:r>
                <a:rPr lang="en-US" sz="2000" dirty="0" smtClean="0">
                  <a:solidFill>
                    <a:schemeClr val="accent1">
                      <a:lumMod val="75000"/>
                    </a:schemeClr>
                  </a:solidFill>
                </a:rPr>
                <a:t>how may I help you?”</a:t>
              </a:r>
              <a:endParaRPr lang="en-US" sz="2000" dirty="0">
                <a:solidFill>
                  <a:schemeClr val="accent1">
                    <a:lumMod val="75000"/>
                  </a:schemeClr>
                </a:solidFill>
              </a:endParaRPr>
            </a:p>
          </p:txBody>
        </p:sp>
      </p:grpSp>
    </p:spTree>
    <p:extLst>
      <p:ext uri="{BB962C8B-B14F-4D97-AF65-F5344CB8AC3E}">
        <p14:creationId xmlns:p14="http://schemas.microsoft.com/office/powerpoint/2010/main" val="2215932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left)">
                                      <p:cBhvr>
                                        <p:cTn id="10" dur="500"/>
                                        <p:tgtEl>
                                          <p:spTgt spid="8"/>
                                        </p:tgtEl>
                                      </p:cBhvr>
                                    </p:animEffect>
                                  </p:childTnLst>
                                </p:cTn>
                              </p:par>
                            </p:childTnLst>
                          </p:cTn>
                        </p:par>
                        <p:par>
                          <p:cTn id="11" fill="hold">
                            <p:stCondLst>
                              <p:cond delay="500"/>
                            </p:stCondLst>
                            <p:childTnLst>
                              <p:par>
                                <p:cTn id="12" presetID="53" presetClass="entr" presetSubtype="16" fill="hold" nodeType="afterEffect">
                                  <p:stCondLst>
                                    <p:cond delay="0"/>
                                  </p:stCondLst>
                                  <p:childTnLst>
                                    <p:set>
                                      <p:cBhvr>
                                        <p:cTn id="13" dur="1" fill="hold">
                                          <p:stCondLst>
                                            <p:cond delay="0"/>
                                          </p:stCondLst>
                                        </p:cTn>
                                        <p:tgtEl>
                                          <p:spTgt spid="36"/>
                                        </p:tgtEl>
                                        <p:attrNameLst>
                                          <p:attrName>style.visibility</p:attrName>
                                        </p:attrNameLst>
                                      </p:cBhvr>
                                      <p:to>
                                        <p:strVal val="visible"/>
                                      </p:to>
                                    </p:set>
                                    <p:anim calcmode="lin" valueType="num">
                                      <p:cBhvr>
                                        <p:cTn id="14" dur="500" fill="hold"/>
                                        <p:tgtEl>
                                          <p:spTgt spid="36"/>
                                        </p:tgtEl>
                                        <p:attrNameLst>
                                          <p:attrName>ppt_w</p:attrName>
                                        </p:attrNameLst>
                                      </p:cBhvr>
                                      <p:tavLst>
                                        <p:tav tm="0">
                                          <p:val>
                                            <p:fltVal val="0"/>
                                          </p:val>
                                        </p:tav>
                                        <p:tav tm="100000">
                                          <p:val>
                                            <p:strVal val="#ppt_w"/>
                                          </p:val>
                                        </p:tav>
                                      </p:tavLst>
                                    </p:anim>
                                    <p:anim calcmode="lin" valueType="num">
                                      <p:cBhvr>
                                        <p:cTn id="15" dur="500" fill="hold"/>
                                        <p:tgtEl>
                                          <p:spTgt spid="36"/>
                                        </p:tgtEl>
                                        <p:attrNameLst>
                                          <p:attrName>ppt_h</p:attrName>
                                        </p:attrNameLst>
                                      </p:cBhvr>
                                      <p:tavLst>
                                        <p:tav tm="0">
                                          <p:val>
                                            <p:fltVal val="0"/>
                                          </p:val>
                                        </p:tav>
                                        <p:tav tm="100000">
                                          <p:val>
                                            <p:strVal val="#ppt_h"/>
                                          </p:val>
                                        </p:tav>
                                      </p:tavLst>
                                    </p:anim>
                                    <p:animEffect transition="in" filter="fade">
                                      <p:cBhvr>
                                        <p:cTn id="16" dur="500"/>
                                        <p:tgtEl>
                                          <p:spTgt spid="36"/>
                                        </p:tgtEl>
                                      </p:cBhvr>
                                    </p:animEffect>
                                  </p:childTnLst>
                                </p:cTn>
                              </p:par>
                              <p:par>
                                <p:cTn id="17" presetID="53" presetClass="entr" presetSubtype="16" fill="hold" nodeType="withEffect">
                                  <p:stCondLst>
                                    <p:cond delay="0"/>
                                  </p:stCondLst>
                                  <p:childTnLst>
                                    <p:set>
                                      <p:cBhvr>
                                        <p:cTn id="18" dur="1" fill="hold">
                                          <p:stCondLst>
                                            <p:cond delay="0"/>
                                          </p:stCondLst>
                                        </p:cTn>
                                        <p:tgtEl>
                                          <p:spTgt spid="42"/>
                                        </p:tgtEl>
                                        <p:attrNameLst>
                                          <p:attrName>style.visibility</p:attrName>
                                        </p:attrNameLst>
                                      </p:cBhvr>
                                      <p:to>
                                        <p:strVal val="visible"/>
                                      </p:to>
                                    </p:set>
                                    <p:anim calcmode="lin" valueType="num">
                                      <p:cBhvr>
                                        <p:cTn id="19" dur="500" fill="hold"/>
                                        <p:tgtEl>
                                          <p:spTgt spid="42"/>
                                        </p:tgtEl>
                                        <p:attrNameLst>
                                          <p:attrName>ppt_w</p:attrName>
                                        </p:attrNameLst>
                                      </p:cBhvr>
                                      <p:tavLst>
                                        <p:tav tm="0">
                                          <p:val>
                                            <p:fltVal val="0"/>
                                          </p:val>
                                        </p:tav>
                                        <p:tav tm="100000">
                                          <p:val>
                                            <p:strVal val="#ppt_w"/>
                                          </p:val>
                                        </p:tav>
                                      </p:tavLst>
                                    </p:anim>
                                    <p:anim calcmode="lin" valueType="num">
                                      <p:cBhvr>
                                        <p:cTn id="20" dur="500" fill="hold"/>
                                        <p:tgtEl>
                                          <p:spTgt spid="42"/>
                                        </p:tgtEl>
                                        <p:attrNameLst>
                                          <p:attrName>ppt_h</p:attrName>
                                        </p:attrNameLst>
                                      </p:cBhvr>
                                      <p:tavLst>
                                        <p:tav tm="0">
                                          <p:val>
                                            <p:fltVal val="0"/>
                                          </p:val>
                                        </p:tav>
                                        <p:tav tm="100000">
                                          <p:val>
                                            <p:strVal val="#ppt_h"/>
                                          </p:val>
                                        </p:tav>
                                      </p:tavLst>
                                    </p:anim>
                                    <p:animEffect transition="in" filter="fade">
                                      <p:cBhvr>
                                        <p:cTn id="21" dur="500"/>
                                        <p:tgtEl>
                                          <p:spTgt spid="42"/>
                                        </p:tgtEl>
                                      </p:cBhvr>
                                    </p:animEffect>
                                  </p:childTnLst>
                                </p:cTn>
                              </p:par>
                              <p:par>
                                <p:cTn id="22" presetID="53" presetClass="entr" presetSubtype="16" fill="hold" nodeType="withEffect">
                                  <p:stCondLst>
                                    <p:cond delay="0"/>
                                  </p:stCondLst>
                                  <p:childTnLst>
                                    <p:set>
                                      <p:cBhvr>
                                        <p:cTn id="23" dur="1" fill="hold">
                                          <p:stCondLst>
                                            <p:cond delay="0"/>
                                          </p:stCondLst>
                                        </p:cTn>
                                        <p:tgtEl>
                                          <p:spTgt spid="44"/>
                                        </p:tgtEl>
                                        <p:attrNameLst>
                                          <p:attrName>style.visibility</p:attrName>
                                        </p:attrNameLst>
                                      </p:cBhvr>
                                      <p:to>
                                        <p:strVal val="visible"/>
                                      </p:to>
                                    </p:set>
                                    <p:anim calcmode="lin" valueType="num">
                                      <p:cBhvr>
                                        <p:cTn id="24" dur="500" fill="hold"/>
                                        <p:tgtEl>
                                          <p:spTgt spid="44"/>
                                        </p:tgtEl>
                                        <p:attrNameLst>
                                          <p:attrName>ppt_w</p:attrName>
                                        </p:attrNameLst>
                                      </p:cBhvr>
                                      <p:tavLst>
                                        <p:tav tm="0">
                                          <p:val>
                                            <p:fltVal val="0"/>
                                          </p:val>
                                        </p:tav>
                                        <p:tav tm="100000">
                                          <p:val>
                                            <p:strVal val="#ppt_w"/>
                                          </p:val>
                                        </p:tav>
                                      </p:tavLst>
                                    </p:anim>
                                    <p:anim calcmode="lin" valueType="num">
                                      <p:cBhvr>
                                        <p:cTn id="25" dur="500" fill="hold"/>
                                        <p:tgtEl>
                                          <p:spTgt spid="44"/>
                                        </p:tgtEl>
                                        <p:attrNameLst>
                                          <p:attrName>ppt_h</p:attrName>
                                        </p:attrNameLst>
                                      </p:cBhvr>
                                      <p:tavLst>
                                        <p:tav tm="0">
                                          <p:val>
                                            <p:fltVal val="0"/>
                                          </p:val>
                                        </p:tav>
                                        <p:tav tm="100000">
                                          <p:val>
                                            <p:strVal val="#ppt_h"/>
                                          </p:val>
                                        </p:tav>
                                      </p:tavLst>
                                    </p:anim>
                                    <p:animEffect transition="in" filter="fade">
                                      <p:cBhvr>
                                        <p:cTn id="26" dur="500"/>
                                        <p:tgtEl>
                                          <p:spTgt spid="44"/>
                                        </p:tgtEl>
                                      </p:cBhvr>
                                    </p:animEffect>
                                  </p:childTnLst>
                                </p:cTn>
                              </p:par>
                              <p:par>
                                <p:cTn id="27" presetID="53" presetClass="entr" presetSubtype="16" fill="hold" nodeType="withEffect">
                                  <p:stCondLst>
                                    <p:cond delay="0"/>
                                  </p:stCondLst>
                                  <p:childTnLst>
                                    <p:set>
                                      <p:cBhvr>
                                        <p:cTn id="28" dur="1" fill="hold">
                                          <p:stCondLst>
                                            <p:cond delay="0"/>
                                          </p:stCondLst>
                                        </p:cTn>
                                        <p:tgtEl>
                                          <p:spTgt spid="46"/>
                                        </p:tgtEl>
                                        <p:attrNameLst>
                                          <p:attrName>style.visibility</p:attrName>
                                        </p:attrNameLst>
                                      </p:cBhvr>
                                      <p:to>
                                        <p:strVal val="visible"/>
                                      </p:to>
                                    </p:set>
                                    <p:anim calcmode="lin" valueType="num">
                                      <p:cBhvr>
                                        <p:cTn id="29" dur="500" fill="hold"/>
                                        <p:tgtEl>
                                          <p:spTgt spid="46"/>
                                        </p:tgtEl>
                                        <p:attrNameLst>
                                          <p:attrName>ppt_w</p:attrName>
                                        </p:attrNameLst>
                                      </p:cBhvr>
                                      <p:tavLst>
                                        <p:tav tm="0">
                                          <p:val>
                                            <p:fltVal val="0"/>
                                          </p:val>
                                        </p:tav>
                                        <p:tav tm="100000">
                                          <p:val>
                                            <p:strVal val="#ppt_w"/>
                                          </p:val>
                                        </p:tav>
                                      </p:tavLst>
                                    </p:anim>
                                    <p:anim calcmode="lin" valueType="num">
                                      <p:cBhvr>
                                        <p:cTn id="30" dur="500" fill="hold"/>
                                        <p:tgtEl>
                                          <p:spTgt spid="46"/>
                                        </p:tgtEl>
                                        <p:attrNameLst>
                                          <p:attrName>ppt_h</p:attrName>
                                        </p:attrNameLst>
                                      </p:cBhvr>
                                      <p:tavLst>
                                        <p:tav tm="0">
                                          <p:val>
                                            <p:fltVal val="0"/>
                                          </p:val>
                                        </p:tav>
                                        <p:tav tm="100000">
                                          <p:val>
                                            <p:strVal val="#ppt_h"/>
                                          </p:val>
                                        </p:tav>
                                      </p:tavLst>
                                    </p:anim>
                                    <p:animEffect transition="in" filter="fade">
                                      <p:cBhvr>
                                        <p:cTn id="31" dur="500"/>
                                        <p:tgtEl>
                                          <p:spTgt spid="46"/>
                                        </p:tgtEl>
                                      </p:cBhvr>
                                    </p:animEffect>
                                  </p:childTnLst>
                                </p:cTn>
                              </p:par>
                              <p:par>
                                <p:cTn id="32" presetID="53" presetClass="entr" presetSubtype="16" fill="hold" nodeType="withEffect">
                                  <p:stCondLst>
                                    <p:cond delay="0"/>
                                  </p:stCondLst>
                                  <p:childTnLst>
                                    <p:set>
                                      <p:cBhvr>
                                        <p:cTn id="33" dur="1" fill="hold">
                                          <p:stCondLst>
                                            <p:cond delay="0"/>
                                          </p:stCondLst>
                                        </p:cTn>
                                        <p:tgtEl>
                                          <p:spTgt spid="47"/>
                                        </p:tgtEl>
                                        <p:attrNameLst>
                                          <p:attrName>style.visibility</p:attrName>
                                        </p:attrNameLst>
                                      </p:cBhvr>
                                      <p:to>
                                        <p:strVal val="visible"/>
                                      </p:to>
                                    </p:set>
                                    <p:anim calcmode="lin" valueType="num">
                                      <p:cBhvr>
                                        <p:cTn id="34" dur="500" fill="hold"/>
                                        <p:tgtEl>
                                          <p:spTgt spid="47"/>
                                        </p:tgtEl>
                                        <p:attrNameLst>
                                          <p:attrName>ppt_w</p:attrName>
                                        </p:attrNameLst>
                                      </p:cBhvr>
                                      <p:tavLst>
                                        <p:tav tm="0">
                                          <p:val>
                                            <p:fltVal val="0"/>
                                          </p:val>
                                        </p:tav>
                                        <p:tav tm="100000">
                                          <p:val>
                                            <p:strVal val="#ppt_w"/>
                                          </p:val>
                                        </p:tav>
                                      </p:tavLst>
                                    </p:anim>
                                    <p:anim calcmode="lin" valueType="num">
                                      <p:cBhvr>
                                        <p:cTn id="35" dur="500" fill="hold"/>
                                        <p:tgtEl>
                                          <p:spTgt spid="47"/>
                                        </p:tgtEl>
                                        <p:attrNameLst>
                                          <p:attrName>ppt_h</p:attrName>
                                        </p:attrNameLst>
                                      </p:cBhvr>
                                      <p:tavLst>
                                        <p:tav tm="0">
                                          <p:val>
                                            <p:fltVal val="0"/>
                                          </p:val>
                                        </p:tav>
                                        <p:tav tm="100000">
                                          <p:val>
                                            <p:strVal val="#ppt_h"/>
                                          </p:val>
                                        </p:tav>
                                      </p:tavLst>
                                    </p:anim>
                                    <p:animEffect transition="in" filter="fade">
                                      <p:cBhvr>
                                        <p:cTn id="36" dur="500"/>
                                        <p:tgtEl>
                                          <p:spTgt spid="47"/>
                                        </p:tgtEl>
                                      </p:cBhvr>
                                    </p:animEffect>
                                  </p:childTnLst>
                                </p:cTn>
                              </p:par>
                              <p:par>
                                <p:cTn id="37" presetID="53" presetClass="entr" presetSubtype="16" fill="hold" nodeType="withEffect">
                                  <p:stCondLst>
                                    <p:cond delay="0"/>
                                  </p:stCondLst>
                                  <p:childTnLst>
                                    <p:set>
                                      <p:cBhvr>
                                        <p:cTn id="38" dur="1" fill="hold">
                                          <p:stCondLst>
                                            <p:cond delay="0"/>
                                          </p:stCondLst>
                                        </p:cTn>
                                        <p:tgtEl>
                                          <p:spTgt spid="43"/>
                                        </p:tgtEl>
                                        <p:attrNameLst>
                                          <p:attrName>style.visibility</p:attrName>
                                        </p:attrNameLst>
                                      </p:cBhvr>
                                      <p:to>
                                        <p:strVal val="visible"/>
                                      </p:to>
                                    </p:set>
                                    <p:anim calcmode="lin" valueType="num">
                                      <p:cBhvr>
                                        <p:cTn id="39" dur="500" fill="hold"/>
                                        <p:tgtEl>
                                          <p:spTgt spid="43"/>
                                        </p:tgtEl>
                                        <p:attrNameLst>
                                          <p:attrName>ppt_w</p:attrName>
                                        </p:attrNameLst>
                                      </p:cBhvr>
                                      <p:tavLst>
                                        <p:tav tm="0">
                                          <p:val>
                                            <p:fltVal val="0"/>
                                          </p:val>
                                        </p:tav>
                                        <p:tav tm="100000">
                                          <p:val>
                                            <p:strVal val="#ppt_w"/>
                                          </p:val>
                                        </p:tav>
                                      </p:tavLst>
                                    </p:anim>
                                    <p:anim calcmode="lin" valueType="num">
                                      <p:cBhvr>
                                        <p:cTn id="40" dur="500" fill="hold"/>
                                        <p:tgtEl>
                                          <p:spTgt spid="43"/>
                                        </p:tgtEl>
                                        <p:attrNameLst>
                                          <p:attrName>ppt_h</p:attrName>
                                        </p:attrNameLst>
                                      </p:cBhvr>
                                      <p:tavLst>
                                        <p:tav tm="0">
                                          <p:val>
                                            <p:fltVal val="0"/>
                                          </p:val>
                                        </p:tav>
                                        <p:tav tm="100000">
                                          <p:val>
                                            <p:strVal val="#ppt_h"/>
                                          </p:val>
                                        </p:tav>
                                      </p:tavLst>
                                    </p:anim>
                                    <p:animEffect transition="in" filter="fade">
                                      <p:cBhvr>
                                        <p:cTn id="41" dur="500"/>
                                        <p:tgtEl>
                                          <p:spTgt spid="43"/>
                                        </p:tgtEl>
                                      </p:cBhvr>
                                    </p:animEffect>
                                  </p:childTnLst>
                                </p:cTn>
                              </p:par>
                              <p:par>
                                <p:cTn id="42" presetID="53" presetClass="entr" presetSubtype="16" fill="hold" nodeType="withEffect">
                                  <p:stCondLst>
                                    <p:cond delay="0"/>
                                  </p:stCondLst>
                                  <p:childTnLst>
                                    <p:set>
                                      <p:cBhvr>
                                        <p:cTn id="43" dur="1" fill="hold">
                                          <p:stCondLst>
                                            <p:cond delay="0"/>
                                          </p:stCondLst>
                                        </p:cTn>
                                        <p:tgtEl>
                                          <p:spTgt spid="40"/>
                                        </p:tgtEl>
                                        <p:attrNameLst>
                                          <p:attrName>style.visibility</p:attrName>
                                        </p:attrNameLst>
                                      </p:cBhvr>
                                      <p:to>
                                        <p:strVal val="visible"/>
                                      </p:to>
                                    </p:set>
                                    <p:anim calcmode="lin" valueType="num">
                                      <p:cBhvr>
                                        <p:cTn id="44" dur="500" fill="hold"/>
                                        <p:tgtEl>
                                          <p:spTgt spid="40"/>
                                        </p:tgtEl>
                                        <p:attrNameLst>
                                          <p:attrName>ppt_w</p:attrName>
                                        </p:attrNameLst>
                                      </p:cBhvr>
                                      <p:tavLst>
                                        <p:tav tm="0">
                                          <p:val>
                                            <p:fltVal val="0"/>
                                          </p:val>
                                        </p:tav>
                                        <p:tav tm="100000">
                                          <p:val>
                                            <p:strVal val="#ppt_w"/>
                                          </p:val>
                                        </p:tav>
                                      </p:tavLst>
                                    </p:anim>
                                    <p:anim calcmode="lin" valueType="num">
                                      <p:cBhvr>
                                        <p:cTn id="45" dur="500" fill="hold"/>
                                        <p:tgtEl>
                                          <p:spTgt spid="40"/>
                                        </p:tgtEl>
                                        <p:attrNameLst>
                                          <p:attrName>ppt_h</p:attrName>
                                        </p:attrNameLst>
                                      </p:cBhvr>
                                      <p:tavLst>
                                        <p:tav tm="0">
                                          <p:val>
                                            <p:fltVal val="0"/>
                                          </p:val>
                                        </p:tav>
                                        <p:tav tm="100000">
                                          <p:val>
                                            <p:strVal val="#ppt_h"/>
                                          </p:val>
                                        </p:tav>
                                      </p:tavLst>
                                    </p:anim>
                                    <p:animEffect transition="in" filter="fade">
                                      <p:cBhvr>
                                        <p:cTn id="46" dur="500"/>
                                        <p:tgtEl>
                                          <p:spTgt spid="40"/>
                                        </p:tgtEl>
                                      </p:cBhvr>
                                    </p:animEffect>
                                  </p:childTnLst>
                                </p:cTn>
                              </p:par>
                              <p:par>
                                <p:cTn id="47" presetID="53" presetClass="entr" presetSubtype="16" fill="hold" nodeType="withEffect">
                                  <p:stCondLst>
                                    <p:cond delay="0"/>
                                  </p:stCondLst>
                                  <p:childTnLst>
                                    <p:set>
                                      <p:cBhvr>
                                        <p:cTn id="48" dur="1" fill="hold">
                                          <p:stCondLst>
                                            <p:cond delay="0"/>
                                          </p:stCondLst>
                                        </p:cTn>
                                        <p:tgtEl>
                                          <p:spTgt spid="48"/>
                                        </p:tgtEl>
                                        <p:attrNameLst>
                                          <p:attrName>style.visibility</p:attrName>
                                        </p:attrNameLst>
                                      </p:cBhvr>
                                      <p:to>
                                        <p:strVal val="visible"/>
                                      </p:to>
                                    </p:set>
                                    <p:anim calcmode="lin" valueType="num">
                                      <p:cBhvr>
                                        <p:cTn id="49" dur="500" fill="hold"/>
                                        <p:tgtEl>
                                          <p:spTgt spid="48"/>
                                        </p:tgtEl>
                                        <p:attrNameLst>
                                          <p:attrName>ppt_w</p:attrName>
                                        </p:attrNameLst>
                                      </p:cBhvr>
                                      <p:tavLst>
                                        <p:tav tm="0">
                                          <p:val>
                                            <p:fltVal val="0"/>
                                          </p:val>
                                        </p:tav>
                                        <p:tav tm="100000">
                                          <p:val>
                                            <p:strVal val="#ppt_w"/>
                                          </p:val>
                                        </p:tav>
                                      </p:tavLst>
                                    </p:anim>
                                    <p:anim calcmode="lin" valueType="num">
                                      <p:cBhvr>
                                        <p:cTn id="50" dur="500" fill="hold"/>
                                        <p:tgtEl>
                                          <p:spTgt spid="48"/>
                                        </p:tgtEl>
                                        <p:attrNameLst>
                                          <p:attrName>ppt_h</p:attrName>
                                        </p:attrNameLst>
                                      </p:cBhvr>
                                      <p:tavLst>
                                        <p:tav tm="0">
                                          <p:val>
                                            <p:fltVal val="0"/>
                                          </p:val>
                                        </p:tav>
                                        <p:tav tm="100000">
                                          <p:val>
                                            <p:strVal val="#ppt_h"/>
                                          </p:val>
                                        </p:tav>
                                      </p:tavLst>
                                    </p:anim>
                                    <p:animEffect transition="in" filter="fade">
                                      <p:cBhvr>
                                        <p:cTn id="51" dur="500"/>
                                        <p:tgtEl>
                                          <p:spTgt spid="48"/>
                                        </p:tgtEl>
                                      </p:cBhvr>
                                    </p:animEffect>
                                  </p:childTnLst>
                                </p:cTn>
                              </p:par>
                              <p:par>
                                <p:cTn id="52" presetID="53" presetClass="entr" presetSubtype="16" fill="hold" nodeType="withEffect">
                                  <p:stCondLst>
                                    <p:cond delay="0"/>
                                  </p:stCondLst>
                                  <p:childTnLst>
                                    <p:set>
                                      <p:cBhvr>
                                        <p:cTn id="53" dur="1" fill="hold">
                                          <p:stCondLst>
                                            <p:cond delay="0"/>
                                          </p:stCondLst>
                                        </p:cTn>
                                        <p:tgtEl>
                                          <p:spTgt spid="49"/>
                                        </p:tgtEl>
                                        <p:attrNameLst>
                                          <p:attrName>style.visibility</p:attrName>
                                        </p:attrNameLst>
                                      </p:cBhvr>
                                      <p:to>
                                        <p:strVal val="visible"/>
                                      </p:to>
                                    </p:set>
                                    <p:anim calcmode="lin" valueType="num">
                                      <p:cBhvr>
                                        <p:cTn id="54" dur="500" fill="hold"/>
                                        <p:tgtEl>
                                          <p:spTgt spid="49"/>
                                        </p:tgtEl>
                                        <p:attrNameLst>
                                          <p:attrName>ppt_w</p:attrName>
                                        </p:attrNameLst>
                                      </p:cBhvr>
                                      <p:tavLst>
                                        <p:tav tm="0">
                                          <p:val>
                                            <p:fltVal val="0"/>
                                          </p:val>
                                        </p:tav>
                                        <p:tav tm="100000">
                                          <p:val>
                                            <p:strVal val="#ppt_w"/>
                                          </p:val>
                                        </p:tav>
                                      </p:tavLst>
                                    </p:anim>
                                    <p:anim calcmode="lin" valueType="num">
                                      <p:cBhvr>
                                        <p:cTn id="55" dur="500" fill="hold"/>
                                        <p:tgtEl>
                                          <p:spTgt spid="49"/>
                                        </p:tgtEl>
                                        <p:attrNameLst>
                                          <p:attrName>ppt_h</p:attrName>
                                        </p:attrNameLst>
                                      </p:cBhvr>
                                      <p:tavLst>
                                        <p:tav tm="0">
                                          <p:val>
                                            <p:fltVal val="0"/>
                                          </p:val>
                                        </p:tav>
                                        <p:tav tm="100000">
                                          <p:val>
                                            <p:strVal val="#ppt_h"/>
                                          </p:val>
                                        </p:tav>
                                      </p:tavLst>
                                    </p:anim>
                                    <p:animEffect transition="in" filter="fade">
                                      <p:cBhvr>
                                        <p:cTn id="56" dur="500"/>
                                        <p:tgtEl>
                                          <p:spTgt spid="49"/>
                                        </p:tgtEl>
                                      </p:cBhvr>
                                    </p:animEffect>
                                  </p:childTnLst>
                                </p:cTn>
                              </p:par>
                              <p:par>
                                <p:cTn id="57" presetID="53" presetClass="entr" presetSubtype="16" fill="hold" nodeType="withEffect">
                                  <p:stCondLst>
                                    <p:cond delay="0"/>
                                  </p:stCondLst>
                                  <p:childTnLst>
                                    <p:set>
                                      <p:cBhvr>
                                        <p:cTn id="58" dur="1" fill="hold">
                                          <p:stCondLst>
                                            <p:cond delay="0"/>
                                          </p:stCondLst>
                                        </p:cTn>
                                        <p:tgtEl>
                                          <p:spTgt spid="45"/>
                                        </p:tgtEl>
                                        <p:attrNameLst>
                                          <p:attrName>style.visibility</p:attrName>
                                        </p:attrNameLst>
                                      </p:cBhvr>
                                      <p:to>
                                        <p:strVal val="visible"/>
                                      </p:to>
                                    </p:set>
                                    <p:anim calcmode="lin" valueType="num">
                                      <p:cBhvr>
                                        <p:cTn id="59" dur="500" fill="hold"/>
                                        <p:tgtEl>
                                          <p:spTgt spid="45"/>
                                        </p:tgtEl>
                                        <p:attrNameLst>
                                          <p:attrName>ppt_w</p:attrName>
                                        </p:attrNameLst>
                                      </p:cBhvr>
                                      <p:tavLst>
                                        <p:tav tm="0">
                                          <p:val>
                                            <p:fltVal val="0"/>
                                          </p:val>
                                        </p:tav>
                                        <p:tav tm="100000">
                                          <p:val>
                                            <p:strVal val="#ppt_w"/>
                                          </p:val>
                                        </p:tav>
                                      </p:tavLst>
                                    </p:anim>
                                    <p:anim calcmode="lin" valueType="num">
                                      <p:cBhvr>
                                        <p:cTn id="60" dur="500" fill="hold"/>
                                        <p:tgtEl>
                                          <p:spTgt spid="45"/>
                                        </p:tgtEl>
                                        <p:attrNameLst>
                                          <p:attrName>ppt_h</p:attrName>
                                        </p:attrNameLst>
                                      </p:cBhvr>
                                      <p:tavLst>
                                        <p:tav tm="0">
                                          <p:val>
                                            <p:fltVal val="0"/>
                                          </p:val>
                                        </p:tav>
                                        <p:tav tm="100000">
                                          <p:val>
                                            <p:strVal val="#ppt_h"/>
                                          </p:val>
                                        </p:tav>
                                      </p:tavLst>
                                    </p:anim>
                                    <p:animEffect transition="in" filter="fade">
                                      <p:cBhvr>
                                        <p:cTn id="61" dur="500"/>
                                        <p:tgtEl>
                                          <p:spTgt spid="45"/>
                                        </p:tgtEl>
                                      </p:cBhvr>
                                    </p:animEffect>
                                  </p:childTnLst>
                                </p:cTn>
                              </p:par>
                              <p:par>
                                <p:cTn id="62" presetID="53" presetClass="entr" presetSubtype="16" fill="hold" nodeType="withEffect">
                                  <p:stCondLst>
                                    <p:cond delay="0"/>
                                  </p:stCondLst>
                                  <p:childTnLst>
                                    <p:set>
                                      <p:cBhvr>
                                        <p:cTn id="63" dur="1" fill="hold">
                                          <p:stCondLst>
                                            <p:cond delay="0"/>
                                          </p:stCondLst>
                                        </p:cTn>
                                        <p:tgtEl>
                                          <p:spTgt spid="35"/>
                                        </p:tgtEl>
                                        <p:attrNameLst>
                                          <p:attrName>style.visibility</p:attrName>
                                        </p:attrNameLst>
                                      </p:cBhvr>
                                      <p:to>
                                        <p:strVal val="visible"/>
                                      </p:to>
                                    </p:set>
                                    <p:anim calcmode="lin" valueType="num">
                                      <p:cBhvr>
                                        <p:cTn id="64" dur="500" fill="hold"/>
                                        <p:tgtEl>
                                          <p:spTgt spid="35"/>
                                        </p:tgtEl>
                                        <p:attrNameLst>
                                          <p:attrName>ppt_w</p:attrName>
                                        </p:attrNameLst>
                                      </p:cBhvr>
                                      <p:tavLst>
                                        <p:tav tm="0">
                                          <p:val>
                                            <p:fltVal val="0"/>
                                          </p:val>
                                        </p:tav>
                                        <p:tav tm="100000">
                                          <p:val>
                                            <p:strVal val="#ppt_w"/>
                                          </p:val>
                                        </p:tav>
                                      </p:tavLst>
                                    </p:anim>
                                    <p:anim calcmode="lin" valueType="num">
                                      <p:cBhvr>
                                        <p:cTn id="65" dur="500" fill="hold"/>
                                        <p:tgtEl>
                                          <p:spTgt spid="35"/>
                                        </p:tgtEl>
                                        <p:attrNameLst>
                                          <p:attrName>ppt_h</p:attrName>
                                        </p:attrNameLst>
                                      </p:cBhvr>
                                      <p:tavLst>
                                        <p:tav tm="0">
                                          <p:val>
                                            <p:fltVal val="0"/>
                                          </p:val>
                                        </p:tav>
                                        <p:tav tm="100000">
                                          <p:val>
                                            <p:strVal val="#ppt_h"/>
                                          </p:val>
                                        </p:tav>
                                      </p:tavLst>
                                    </p:anim>
                                    <p:animEffect transition="in" filter="fade">
                                      <p:cBhvr>
                                        <p:cTn id="66" dur="500"/>
                                        <p:tgtEl>
                                          <p:spTgt spid="35"/>
                                        </p:tgtEl>
                                      </p:cBhvr>
                                    </p:animEffect>
                                  </p:childTnLst>
                                </p:cTn>
                              </p:par>
                              <p:par>
                                <p:cTn id="67" presetID="53" presetClass="entr" presetSubtype="16" fill="hold" nodeType="withEffect">
                                  <p:stCondLst>
                                    <p:cond delay="0"/>
                                  </p:stCondLst>
                                  <p:childTnLst>
                                    <p:set>
                                      <p:cBhvr>
                                        <p:cTn id="68" dur="1" fill="hold">
                                          <p:stCondLst>
                                            <p:cond delay="0"/>
                                          </p:stCondLst>
                                        </p:cTn>
                                        <p:tgtEl>
                                          <p:spTgt spid="39"/>
                                        </p:tgtEl>
                                        <p:attrNameLst>
                                          <p:attrName>style.visibility</p:attrName>
                                        </p:attrNameLst>
                                      </p:cBhvr>
                                      <p:to>
                                        <p:strVal val="visible"/>
                                      </p:to>
                                    </p:set>
                                    <p:anim calcmode="lin" valueType="num">
                                      <p:cBhvr>
                                        <p:cTn id="69" dur="500" fill="hold"/>
                                        <p:tgtEl>
                                          <p:spTgt spid="39"/>
                                        </p:tgtEl>
                                        <p:attrNameLst>
                                          <p:attrName>ppt_w</p:attrName>
                                        </p:attrNameLst>
                                      </p:cBhvr>
                                      <p:tavLst>
                                        <p:tav tm="0">
                                          <p:val>
                                            <p:fltVal val="0"/>
                                          </p:val>
                                        </p:tav>
                                        <p:tav tm="100000">
                                          <p:val>
                                            <p:strVal val="#ppt_w"/>
                                          </p:val>
                                        </p:tav>
                                      </p:tavLst>
                                    </p:anim>
                                    <p:anim calcmode="lin" valueType="num">
                                      <p:cBhvr>
                                        <p:cTn id="70" dur="500" fill="hold"/>
                                        <p:tgtEl>
                                          <p:spTgt spid="39"/>
                                        </p:tgtEl>
                                        <p:attrNameLst>
                                          <p:attrName>ppt_h</p:attrName>
                                        </p:attrNameLst>
                                      </p:cBhvr>
                                      <p:tavLst>
                                        <p:tav tm="0">
                                          <p:val>
                                            <p:fltVal val="0"/>
                                          </p:val>
                                        </p:tav>
                                        <p:tav tm="100000">
                                          <p:val>
                                            <p:strVal val="#ppt_h"/>
                                          </p:val>
                                        </p:tav>
                                      </p:tavLst>
                                    </p:anim>
                                    <p:animEffect transition="in" filter="fade">
                                      <p:cBhvr>
                                        <p:cTn id="71" dur="500"/>
                                        <p:tgtEl>
                                          <p:spTgt spid="39"/>
                                        </p:tgtEl>
                                      </p:cBhvr>
                                    </p:animEffect>
                                  </p:childTnLst>
                                </p:cTn>
                              </p:par>
                              <p:par>
                                <p:cTn id="72" presetID="53" presetClass="entr" presetSubtype="16" fill="hold" nodeType="withEffect">
                                  <p:stCondLst>
                                    <p:cond delay="0"/>
                                  </p:stCondLst>
                                  <p:childTnLst>
                                    <p:set>
                                      <p:cBhvr>
                                        <p:cTn id="73" dur="1" fill="hold">
                                          <p:stCondLst>
                                            <p:cond delay="0"/>
                                          </p:stCondLst>
                                        </p:cTn>
                                        <p:tgtEl>
                                          <p:spTgt spid="38"/>
                                        </p:tgtEl>
                                        <p:attrNameLst>
                                          <p:attrName>style.visibility</p:attrName>
                                        </p:attrNameLst>
                                      </p:cBhvr>
                                      <p:to>
                                        <p:strVal val="visible"/>
                                      </p:to>
                                    </p:set>
                                    <p:anim calcmode="lin" valueType="num">
                                      <p:cBhvr>
                                        <p:cTn id="74" dur="500" fill="hold"/>
                                        <p:tgtEl>
                                          <p:spTgt spid="38"/>
                                        </p:tgtEl>
                                        <p:attrNameLst>
                                          <p:attrName>ppt_w</p:attrName>
                                        </p:attrNameLst>
                                      </p:cBhvr>
                                      <p:tavLst>
                                        <p:tav tm="0">
                                          <p:val>
                                            <p:fltVal val="0"/>
                                          </p:val>
                                        </p:tav>
                                        <p:tav tm="100000">
                                          <p:val>
                                            <p:strVal val="#ppt_w"/>
                                          </p:val>
                                        </p:tav>
                                      </p:tavLst>
                                    </p:anim>
                                    <p:anim calcmode="lin" valueType="num">
                                      <p:cBhvr>
                                        <p:cTn id="75" dur="500" fill="hold"/>
                                        <p:tgtEl>
                                          <p:spTgt spid="38"/>
                                        </p:tgtEl>
                                        <p:attrNameLst>
                                          <p:attrName>ppt_h</p:attrName>
                                        </p:attrNameLst>
                                      </p:cBhvr>
                                      <p:tavLst>
                                        <p:tav tm="0">
                                          <p:val>
                                            <p:fltVal val="0"/>
                                          </p:val>
                                        </p:tav>
                                        <p:tav tm="100000">
                                          <p:val>
                                            <p:strVal val="#ppt_h"/>
                                          </p:val>
                                        </p:tav>
                                      </p:tavLst>
                                    </p:anim>
                                    <p:animEffect transition="in" filter="fade">
                                      <p:cBhvr>
                                        <p:cTn id="76" dur="500"/>
                                        <p:tgtEl>
                                          <p:spTgt spid="38"/>
                                        </p:tgtEl>
                                      </p:cBhvr>
                                    </p:animEffect>
                                  </p:childTnLst>
                                </p:cTn>
                              </p:par>
                            </p:childTnLst>
                          </p:cTn>
                        </p:par>
                        <p:par>
                          <p:cTn id="77" fill="hold">
                            <p:stCondLst>
                              <p:cond delay="1000"/>
                            </p:stCondLst>
                            <p:childTnLst>
                              <p:par>
                                <p:cTn id="78" presetID="22" presetClass="entr" presetSubtype="2" fill="hold" nodeType="after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wipe(right)">
                                      <p:cBhvr>
                                        <p:cTn id="80" dur="500"/>
                                        <p:tgtEl>
                                          <p:spTgt spid="13"/>
                                        </p:tgtEl>
                                      </p:cBhvr>
                                    </p:animEffect>
                                  </p:childTnLst>
                                </p:cTn>
                              </p:par>
                            </p:childTnLst>
                          </p:cTn>
                        </p:par>
                      </p:childTnLst>
                    </p:cTn>
                  </p:par>
                  <p:par>
                    <p:cTn id="81" fill="hold">
                      <p:stCondLst>
                        <p:cond delay="indefinite"/>
                      </p:stCondLst>
                      <p:childTnLst>
                        <p:par>
                          <p:cTn id="82" fill="hold">
                            <p:stCondLst>
                              <p:cond delay="0"/>
                            </p:stCondLst>
                            <p:childTnLst>
                              <p:par>
                                <p:cTn id="83" presetID="10" presetClass="exit" presetSubtype="0" fill="hold" grpId="1" nodeType="clickEffect">
                                  <p:stCondLst>
                                    <p:cond delay="0"/>
                                  </p:stCondLst>
                                  <p:childTnLst>
                                    <p:animEffect transition="out" filter="fade">
                                      <p:cBhvr>
                                        <p:cTn id="84" dur="500"/>
                                        <p:tgtEl>
                                          <p:spTgt spid="8"/>
                                        </p:tgtEl>
                                      </p:cBhvr>
                                    </p:animEffect>
                                    <p:set>
                                      <p:cBhvr>
                                        <p:cTn id="85" dur="1" fill="hold">
                                          <p:stCondLst>
                                            <p:cond delay="499"/>
                                          </p:stCondLst>
                                        </p:cTn>
                                        <p:tgtEl>
                                          <p:spTgt spid="8"/>
                                        </p:tgtEl>
                                        <p:attrNameLst>
                                          <p:attrName>style.visibility</p:attrName>
                                        </p:attrNameLst>
                                      </p:cBhvr>
                                      <p:to>
                                        <p:strVal val="hidden"/>
                                      </p:to>
                                    </p:set>
                                  </p:childTnLst>
                                </p:cTn>
                              </p:par>
                              <p:par>
                                <p:cTn id="86" presetID="22" presetClass="entr" presetSubtype="8" fill="hold" grpId="0" nodeType="withEffect">
                                  <p:stCondLst>
                                    <p:cond delay="0"/>
                                  </p:stCondLst>
                                  <p:childTnLst>
                                    <p:set>
                                      <p:cBhvr>
                                        <p:cTn id="87" dur="1" fill="hold">
                                          <p:stCondLst>
                                            <p:cond delay="0"/>
                                          </p:stCondLst>
                                        </p:cTn>
                                        <p:tgtEl>
                                          <p:spTgt spid="645"/>
                                        </p:tgtEl>
                                        <p:attrNameLst>
                                          <p:attrName>style.visibility</p:attrName>
                                        </p:attrNameLst>
                                      </p:cBhvr>
                                      <p:to>
                                        <p:strVal val="visible"/>
                                      </p:to>
                                    </p:set>
                                    <p:animEffect transition="in" filter="wipe(left)">
                                      <p:cBhvr>
                                        <p:cTn id="88" dur="500"/>
                                        <p:tgtEl>
                                          <p:spTgt spid="645"/>
                                        </p:tgtEl>
                                      </p:cBhvr>
                                    </p:animEffect>
                                  </p:childTnLst>
                                </p:cTn>
                              </p:par>
                              <p:par>
                                <p:cTn id="89" presetID="9" presetClass="emph" presetSubtype="0" nodeType="withEffect">
                                  <p:stCondLst>
                                    <p:cond delay="0"/>
                                  </p:stCondLst>
                                  <p:childTnLst>
                                    <p:set>
                                      <p:cBhvr rctx="PPT">
                                        <p:cTn id="90" dur="indefinite"/>
                                        <p:tgtEl>
                                          <p:spTgt spid="36"/>
                                        </p:tgtEl>
                                        <p:attrNameLst>
                                          <p:attrName>style.opacity</p:attrName>
                                        </p:attrNameLst>
                                      </p:cBhvr>
                                      <p:to>
                                        <p:strVal val="0.5"/>
                                      </p:to>
                                    </p:set>
                                    <p:animEffect filter="image" prLst="opacity: 0.5">
                                      <p:cBhvr rctx="IE">
                                        <p:cTn id="91" dur="indefinite"/>
                                        <p:tgtEl>
                                          <p:spTgt spid="36"/>
                                        </p:tgtEl>
                                      </p:cBhvr>
                                    </p:animEffect>
                                  </p:childTnLst>
                                </p:cTn>
                              </p:par>
                              <p:par>
                                <p:cTn id="92" presetID="9" presetClass="emph" presetSubtype="0" nodeType="withEffect">
                                  <p:stCondLst>
                                    <p:cond delay="0"/>
                                  </p:stCondLst>
                                  <p:childTnLst>
                                    <p:set>
                                      <p:cBhvr rctx="PPT">
                                        <p:cTn id="93" dur="indefinite"/>
                                        <p:tgtEl>
                                          <p:spTgt spid="42"/>
                                        </p:tgtEl>
                                        <p:attrNameLst>
                                          <p:attrName>style.opacity</p:attrName>
                                        </p:attrNameLst>
                                      </p:cBhvr>
                                      <p:to>
                                        <p:strVal val="0.5"/>
                                      </p:to>
                                    </p:set>
                                    <p:animEffect filter="image" prLst="opacity: 0.5">
                                      <p:cBhvr rctx="IE">
                                        <p:cTn id="94" dur="indefinite"/>
                                        <p:tgtEl>
                                          <p:spTgt spid="42"/>
                                        </p:tgtEl>
                                      </p:cBhvr>
                                    </p:animEffect>
                                  </p:childTnLst>
                                </p:cTn>
                              </p:par>
                              <p:par>
                                <p:cTn id="95" presetID="9" presetClass="emph" presetSubtype="0" nodeType="withEffect">
                                  <p:stCondLst>
                                    <p:cond delay="0"/>
                                  </p:stCondLst>
                                  <p:childTnLst>
                                    <p:set>
                                      <p:cBhvr rctx="PPT">
                                        <p:cTn id="96" dur="indefinite"/>
                                        <p:tgtEl>
                                          <p:spTgt spid="44"/>
                                        </p:tgtEl>
                                        <p:attrNameLst>
                                          <p:attrName>style.opacity</p:attrName>
                                        </p:attrNameLst>
                                      </p:cBhvr>
                                      <p:to>
                                        <p:strVal val="0.5"/>
                                      </p:to>
                                    </p:set>
                                    <p:animEffect filter="image" prLst="opacity: 0.5">
                                      <p:cBhvr rctx="IE">
                                        <p:cTn id="97" dur="indefinite"/>
                                        <p:tgtEl>
                                          <p:spTgt spid="44"/>
                                        </p:tgtEl>
                                      </p:cBhvr>
                                    </p:animEffect>
                                  </p:childTnLst>
                                </p:cTn>
                              </p:par>
                              <p:par>
                                <p:cTn id="98" presetID="9" presetClass="emph" presetSubtype="0" nodeType="withEffect">
                                  <p:stCondLst>
                                    <p:cond delay="0"/>
                                  </p:stCondLst>
                                  <p:childTnLst>
                                    <p:set>
                                      <p:cBhvr rctx="PPT">
                                        <p:cTn id="99" dur="indefinite"/>
                                        <p:tgtEl>
                                          <p:spTgt spid="46"/>
                                        </p:tgtEl>
                                        <p:attrNameLst>
                                          <p:attrName>style.opacity</p:attrName>
                                        </p:attrNameLst>
                                      </p:cBhvr>
                                      <p:to>
                                        <p:strVal val="0.5"/>
                                      </p:to>
                                    </p:set>
                                    <p:animEffect filter="image" prLst="opacity: 0.5">
                                      <p:cBhvr rctx="IE">
                                        <p:cTn id="100" dur="indefinite"/>
                                        <p:tgtEl>
                                          <p:spTgt spid="46"/>
                                        </p:tgtEl>
                                      </p:cBhvr>
                                    </p:animEffect>
                                  </p:childTnLst>
                                </p:cTn>
                              </p:par>
                              <p:par>
                                <p:cTn id="101" presetID="9" presetClass="emph" presetSubtype="0" nodeType="withEffect">
                                  <p:stCondLst>
                                    <p:cond delay="0"/>
                                  </p:stCondLst>
                                  <p:childTnLst>
                                    <p:set>
                                      <p:cBhvr rctx="PPT">
                                        <p:cTn id="102" dur="indefinite"/>
                                        <p:tgtEl>
                                          <p:spTgt spid="47"/>
                                        </p:tgtEl>
                                        <p:attrNameLst>
                                          <p:attrName>style.opacity</p:attrName>
                                        </p:attrNameLst>
                                      </p:cBhvr>
                                      <p:to>
                                        <p:strVal val="0.5"/>
                                      </p:to>
                                    </p:set>
                                    <p:animEffect filter="image" prLst="opacity: 0.5">
                                      <p:cBhvr rctx="IE">
                                        <p:cTn id="103" dur="indefinite"/>
                                        <p:tgtEl>
                                          <p:spTgt spid="47"/>
                                        </p:tgtEl>
                                      </p:cBhvr>
                                    </p:animEffect>
                                  </p:childTnLst>
                                </p:cTn>
                              </p:par>
                              <p:par>
                                <p:cTn id="104" presetID="9" presetClass="emph" presetSubtype="0" nodeType="withEffect">
                                  <p:stCondLst>
                                    <p:cond delay="0"/>
                                  </p:stCondLst>
                                  <p:childTnLst>
                                    <p:set>
                                      <p:cBhvr rctx="PPT">
                                        <p:cTn id="105" dur="indefinite"/>
                                        <p:tgtEl>
                                          <p:spTgt spid="43"/>
                                        </p:tgtEl>
                                        <p:attrNameLst>
                                          <p:attrName>style.opacity</p:attrName>
                                        </p:attrNameLst>
                                      </p:cBhvr>
                                      <p:to>
                                        <p:strVal val="0.5"/>
                                      </p:to>
                                    </p:set>
                                    <p:animEffect filter="image" prLst="opacity: 0.5">
                                      <p:cBhvr rctx="IE">
                                        <p:cTn id="106" dur="indefinite"/>
                                        <p:tgtEl>
                                          <p:spTgt spid="43"/>
                                        </p:tgtEl>
                                      </p:cBhvr>
                                    </p:animEffect>
                                  </p:childTnLst>
                                </p:cTn>
                              </p:par>
                              <p:par>
                                <p:cTn id="107" presetID="9" presetClass="emph" presetSubtype="0" nodeType="withEffect">
                                  <p:stCondLst>
                                    <p:cond delay="0"/>
                                  </p:stCondLst>
                                  <p:childTnLst>
                                    <p:set>
                                      <p:cBhvr rctx="PPT">
                                        <p:cTn id="108" dur="indefinite"/>
                                        <p:tgtEl>
                                          <p:spTgt spid="48"/>
                                        </p:tgtEl>
                                        <p:attrNameLst>
                                          <p:attrName>style.opacity</p:attrName>
                                        </p:attrNameLst>
                                      </p:cBhvr>
                                      <p:to>
                                        <p:strVal val="0.5"/>
                                      </p:to>
                                    </p:set>
                                    <p:animEffect filter="image" prLst="opacity: 0.5">
                                      <p:cBhvr rctx="IE">
                                        <p:cTn id="109" dur="indefinite"/>
                                        <p:tgtEl>
                                          <p:spTgt spid="48"/>
                                        </p:tgtEl>
                                      </p:cBhvr>
                                    </p:animEffect>
                                  </p:childTnLst>
                                </p:cTn>
                              </p:par>
                              <p:par>
                                <p:cTn id="110" presetID="9" presetClass="emph" presetSubtype="0" nodeType="withEffect">
                                  <p:stCondLst>
                                    <p:cond delay="0"/>
                                  </p:stCondLst>
                                  <p:childTnLst>
                                    <p:set>
                                      <p:cBhvr rctx="PPT">
                                        <p:cTn id="111" dur="indefinite"/>
                                        <p:tgtEl>
                                          <p:spTgt spid="49"/>
                                        </p:tgtEl>
                                        <p:attrNameLst>
                                          <p:attrName>style.opacity</p:attrName>
                                        </p:attrNameLst>
                                      </p:cBhvr>
                                      <p:to>
                                        <p:strVal val="0.5"/>
                                      </p:to>
                                    </p:set>
                                    <p:animEffect filter="image" prLst="opacity: 0.5">
                                      <p:cBhvr rctx="IE">
                                        <p:cTn id="112" dur="indefinite"/>
                                        <p:tgtEl>
                                          <p:spTgt spid="49"/>
                                        </p:tgtEl>
                                      </p:cBhvr>
                                    </p:animEffect>
                                  </p:childTnLst>
                                </p:cTn>
                              </p:par>
                              <p:par>
                                <p:cTn id="113" presetID="9" presetClass="emph" presetSubtype="0" nodeType="withEffect">
                                  <p:stCondLst>
                                    <p:cond delay="0"/>
                                  </p:stCondLst>
                                  <p:childTnLst>
                                    <p:set>
                                      <p:cBhvr rctx="PPT">
                                        <p:cTn id="114" dur="indefinite"/>
                                        <p:tgtEl>
                                          <p:spTgt spid="45"/>
                                        </p:tgtEl>
                                        <p:attrNameLst>
                                          <p:attrName>style.opacity</p:attrName>
                                        </p:attrNameLst>
                                      </p:cBhvr>
                                      <p:to>
                                        <p:strVal val="0.5"/>
                                      </p:to>
                                    </p:set>
                                    <p:animEffect filter="image" prLst="opacity: 0.5">
                                      <p:cBhvr rctx="IE">
                                        <p:cTn id="115" dur="indefinite"/>
                                        <p:tgtEl>
                                          <p:spTgt spid="45"/>
                                        </p:tgtEl>
                                      </p:cBhvr>
                                    </p:animEffect>
                                  </p:childTnLst>
                                </p:cTn>
                              </p:par>
                              <p:par>
                                <p:cTn id="116" presetID="9" presetClass="emph" presetSubtype="0" nodeType="withEffect">
                                  <p:stCondLst>
                                    <p:cond delay="0"/>
                                  </p:stCondLst>
                                  <p:childTnLst>
                                    <p:set>
                                      <p:cBhvr rctx="PPT">
                                        <p:cTn id="117" dur="indefinite"/>
                                        <p:tgtEl>
                                          <p:spTgt spid="35"/>
                                        </p:tgtEl>
                                        <p:attrNameLst>
                                          <p:attrName>style.opacity</p:attrName>
                                        </p:attrNameLst>
                                      </p:cBhvr>
                                      <p:to>
                                        <p:strVal val="0.5"/>
                                      </p:to>
                                    </p:set>
                                    <p:animEffect filter="image" prLst="opacity: 0.5">
                                      <p:cBhvr rctx="IE">
                                        <p:cTn id="118" dur="indefinite"/>
                                        <p:tgtEl>
                                          <p:spTgt spid="35"/>
                                        </p:tgtEl>
                                      </p:cBhvr>
                                    </p:animEffect>
                                  </p:childTnLst>
                                </p:cTn>
                              </p:par>
                              <p:par>
                                <p:cTn id="119" presetID="9" presetClass="emph" presetSubtype="0" nodeType="withEffect">
                                  <p:stCondLst>
                                    <p:cond delay="0"/>
                                  </p:stCondLst>
                                  <p:childTnLst>
                                    <p:set>
                                      <p:cBhvr rctx="PPT">
                                        <p:cTn id="120" dur="indefinite"/>
                                        <p:tgtEl>
                                          <p:spTgt spid="39"/>
                                        </p:tgtEl>
                                        <p:attrNameLst>
                                          <p:attrName>style.opacity</p:attrName>
                                        </p:attrNameLst>
                                      </p:cBhvr>
                                      <p:to>
                                        <p:strVal val="0.5"/>
                                      </p:to>
                                    </p:set>
                                    <p:animEffect filter="image" prLst="opacity: 0.5">
                                      <p:cBhvr rctx="IE">
                                        <p:cTn id="121" dur="indefinite"/>
                                        <p:tgtEl>
                                          <p:spTgt spid="39"/>
                                        </p:tgtEl>
                                      </p:cBhvr>
                                    </p:animEffect>
                                  </p:childTnLst>
                                </p:cTn>
                              </p:par>
                              <p:par>
                                <p:cTn id="122" presetID="9" presetClass="emph" presetSubtype="0" nodeType="withEffect">
                                  <p:stCondLst>
                                    <p:cond delay="0"/>
                                  </p:stCondLst>
                                  <p:childTnLst>
                                    <p:set>
                                      <p:cBhvr rctx="PPT">
                                        <p:cTn id="123" dur="indefinite"/>
                                        <p:tgtEl>
                                          <p:spTgt spid="38"/>
                                        </p:tgtEl>
                                        <p:attrNameLst>
                                          <p:attrName>style.opacity</p:attrName>
                                        </p:attrNameLst>
                                      </p:cBhvr>
                                      <p:to>
                                        <p:strVal val="0.5"/>
                                      </p:to>
                                    </p:set>
                                    <p:animEffect filter="image" prLst="opacity: 0.5">
                                      <p:cBhvr rctx="IE">
                                        <p:cTn id="124" dur="indefinite"/>
                                        <p:tgtEl>
                                          <p:spTgt spid="38"/>
                                        </p:tgtEl>
                                      </p:cBhvr>
                                    </p:animEffect>
                                  </p:childTnLst>
                                </p:cTn>
                              </p:par>
                              <p:par>
                                <p:cTn id="125" presetID="9" presetClass="emph" presetSubtype="0" nodeType="withEffect">
                                  <p:stCondLst>
                                    <p:cond delay="0"/>
                                  </p:stCondLst>
                                  <p:childTnLst>
                                    <p:set>
                                      <p:cBhvr rctx="PPT">
                                        <p:cTn id="126" dur="indefinite"/>
                                        <p:tgtEl>
                                          <p:spTgt spid="15"/>
                                        </p:tgtEl>
                                        <p:attrNameLst>
                                          <p:attrName>style.opacity</p:attrName>
                                        </p:attrNameLst>
                                      </p:cBhvr>
                                      <p:to>
                                        <p:strVal val="0.5"/>
                                      </p:to>
                                    </p:set>
                                    <p:animEffect filter="image" prLst="opacity: 0.5">
                                      <p:cBhvr rctx="IE">
                                        <p:cTn id="127" dur="indefinite"/>
                                        <p:tgtEl>
                                          <p:spTgt spid="15"/>
                                        </p:tgtEl>
                                      </p:cBhvr>
                                    </p:animEffect>
                                  </p:childTnLst>
                                </p:cTn>
                              </p:par>
                              <p:par>
                                <p:cTn id="128" presetID="9" presetClass="emph" presetSubtype="0" nodeType="withEffect">
                                  <p:stCondLst>
                                    <p:cond delay="0"/>
                                  </p:stCondLst>
                                  <p:childTnLst>
                                    <p:set>
                                      <p:cBhvr rctx="PPT">
                                        <p:cTn id="129" dur="indefinite"/>
                                        <p:tgtEl>
                                          <p:spTgt spid="16"/>
                                        </p:tgtEl>
                                        <p:attrNameLst>
                                          <p:attrName>style.opacity</p:attrName>
                                        </p:attrNameLst>
                                      </p:cBhvr>
                                      <p:to>
                                        <p:strVal val="0.5"/>
                                      </p:to>
                                    </p:set>
                                    <p:animEffect filter="image" prLst="opacity: 0.5">
                                      <p:cBhvr rctx="IE">
                                        <p:cTn id="130" dur="indefinite"/>
                                        <p:tgtEl>
                                          <p:spTgt spid="16"/>
                                        </p:tgtEl>
                                      </p:cBhvr>
                                    </p:animEffect>
                                  </p:childTnLst>
                                </p:cTn>
                              </p:par>
                              <p:par>
                                <p:cTn id="131" presetID="9" presetClass="emph" presetSubtype="0" nodeType="withEffect">
                                  <p:stCondLst>
                                    <p:cond delay="0"/>
                                  </p:stCondLst>
                                  <p:childTnLst>
                                    <p:set>
                                      <p:cBhvr rctx="PPT">
                                        <p:cTn id="132" dur="indefinite"/>
                                        <p:tgtEl>
                                          <p:spTgt spid="17"/>
                                        </p:tgtEl>
                                        <p:attrNameLst>
                                          <p:attrName>style.opacity</p:attrName>
                                        </p:attrNameLst>
                                      </p:cBhvr>
                                      <p:to>
                                        <p:strVal val="0.5"/>
                                      </p:to>
                                    </p:set>
                                    <p:animEffect filter="image" prLst="opacity: 0.5">
                                      <p:cBhvr rctx="IE">
                                        <p:cTn id="133" dur="indefinite"/>
                                        <p:tgtEl>
                                          <p:spTgt spid="17"/>
                                        </p:tgtEl>
                                      </p:cBhvr>
                                    </p:animEffect>
                                  </p:childTnLst>
                                </p:cTn>
                              </p:par>
                              <p:par>
                                <p:cTn id="134" presetID="9" presetClass="emph" presetSubtype="0" nodeType="withEffect">
                                  <p:stCondLst>
                                    <p:cond delay="0"/>
                                  </p:stCondLst>
                                  <p:childTnLst>
                                    <p:set>
                                      <p:cBhvr rctx="PPT">
                                        <p:cTn id="135" dur="indefinite"/>
                                        <p:tgtEl>
                                          <p:spTgt spid="18"/>
                                        </p:tgtEl>
                                        <p:attrNameLst>
                                          <p:attrName>style.opacity</p:attrName>
                                        </p:attrNameLst>
                                      </p:cBhvr>
                                      <p:to>
                                        <p:strVal val="0.5"/>
                                      </p:to>
                                    </p:set>
                                    <p:animEffect filter="image" prLst="opacity: 0.5">
                                      <p:cBhvr rctx="IE">
                                        <p:cTn id="136" dur="indefinite"/>
                                        <p:tgtEl>
                                          <p:spTgt spid="18"/>
                                        </p:tgtEl>
                                      </p:cBhvr>
                                    </p:animEffect>
                                  </p:childTnLst>
                                </p:cTn>
                              </p:par>
                              <p:par>
                                <p:cTn id="137" presetID="9" presetClass="emph" presetSubtype="0" nodeType="withEffect">
                                  <p:stCondLst>
                                    <p:cond delay="0"/>
                                  </p:stCondLst>
                                  <p:childTnLst>
                                    <p:set>
                                      <p:cBhvr rctx="PPT">
                                        <p:cTn id="138" dur="indefinite"/>
                                        <p:tgtEl>
                                          <p:spTgt spid="19"/>
                                        </p:tgtEl>
                                        <p:attrNameLst>
                                          <p:attrName>style.opacity</p:attrName>
                                        </p:attrNameLst>
                                      </p:cBhvr>
                                      <p:to>
                                        <p:strVal val="0.5"/>
                                      </p:to>
                                    </p:set>
                                    <p:animEffect filter="image" prLst="opacity: 0.5">
                                      <p:cBhvr rctx="IE">
                                        <p:cTn id="139" dur="indefinite"/>
                                        <p:tgtEl>
                                          <p:spTgt spid="19"/>
                                        </p:tgtEl>
                                      </p:cBhvr>
                                    </p:animEffect>
                                  </p:childTnLst>
                                </p:cTn>
                              </p:par>
                              <p:par>
                                <p:cTn id="140" presetID="9" presetClass="emph" presetSubtype="0" nodeType="withEffect">
                                  <p:stCondLst>
                                    <p:cond delay="0"/>
                                  </p:stCondLst>
                                  <p:childTnLst>
                                    <p:set>
                                      <p:cBhvr rctx="PPT">
                                        <p:cTn id="141" dur="indefinite"/>
                                        <p:tgtEl>
                                          <p:spTgt spid="20"/>
                                        </p:tgtEl>
                                        <p:attrNameLst>
                                          <p:attrName>style.opacity</p:attrName>
                                        </p:attrNameLst>
                                      </p:cBhvr>
                                      <p:to>
                                        <p:strVal val="0.5"/>
                                      </p:to>
                                    </p:set>
                                    <p:animEffect filter="image" prLst="opacity: 0.5">
                                      <p:cBhvr rctx="IE">
                                        <p:cTn id="142" dur="indefinite"/>
                                        <p:tgtEl>
                                          <p:spTgt spid="20"/>
                                        </p:tgtEl>
                                      </p:cBhvr>
                                    </p:animEffect>
                                  </p:childTnLst>
                                </p:cTn>
                              </p:par>
                              <p:par>
                                <p:cTn id="143" presetID="9" presetClass="emph" presetSubtype="0" nodeType="withEffect">
                                  <p:stCondLst>
                                    <p:cond delay="0"/>
                                  </p:stCondLst>
                                  <p:childTnLst>
                                    <p:set>
                                      <p:cBhvr rctx="PPT">
                                        <p:cTn id="144" dur="indefinite"/>
                                        <p:tgtEl>
                                          <p:spTgt spid="21"/>
                                        </p:tgtEl>
                                        <p:attrNameLst>
                                          <p:attrName>style.opacity</p:attrName>
                                        </p:attrNameLst>
                                      </p:cBhvr>
                                      <p:to>
                                        <p:strVal val="0.5"/>
                                      </p:to>
                                    </p:set>
                                    <p:animEffect filter="image" prLst="opacity: 0.5">
                                      <p:cBhvr rctx="IE">
                                        <p:cTn id="145" dur="indefinite"/>
                                        <p:tgtEl>
                                          <p:spTgt spid="21"/>
                                        </p:tgtEl>
                                      </p:cBhvr>
                                    </p:animEffect>
                                  </p:childTnLst>
                                </p:cTn>
                              </p:par>
                              <p:par>
                                <p:cTn id="146" presetID="9" presetClass="emph" presetSubtype="0" nodeType="withEffect">
                                  <p:stCondLst>
                                    <p:cond delay="0"/>
                                  </p:stCondLst>
                                  <p:childTnLst>
                                    <p:set>
                                      <p:cBhvr rctx="PPT">
                                        <p:cTn id="147" dur="indefinite"/>
                                        <p:tgtEl>
                                          <p:spTgt spid="22"/>
                                        </p:tgtEl>
                                        <p:attrNameLst>
                                          <p:attrName>style.opacity</p:attrName>
                                        </p:attrNameLst>
                                      </p:cBhvr>
                                      <p:to>
                                        <p:strVal val="0.5"/>
                                      </p:to>
                                    </p:set>
                                    <p:animEffect filter="image" prLst="opacity: 0.5">
                                      <p:cBhvr rctx="IE">
                                        <p:cTn id="148" dur="indefinite"/>
                                        <p:tgtEl>
                                          <p:spTgt spid="22"/>
                                        </p:tgtEl>
                                      </p:cBhvr>
                                    </p:animEffect>
                                  </p:childTnLst>
                                </p:cTn>
                              </p:par>
                              <p:par>
                                <p:cTn id="149" presetID="9" presetClass="emph" presetSubtype="0" nodeType="withEffect">
                                  <p:stCondLst>
                                    <p:cond delay="0"/>
                                  </p:stCondLst>
                                  <p:childTnLst>
                                    <p:set>
                                      <p:cBhvr rctx="PPT">
                                        <p:cTn id="150" dur="indefinite"/>
                                        <p:tgtEl>
                                          <p:spTgt spid="23"/>
                                        </p:tgtEl>
                                        <p:attrNameLst>
                                          <p:attrName>style.opacity</p:attrName>
                                        </p:attrNameLst>
                                      </p:cBhvr>
                                      <p:to>
                                        <p:strVal val="0.5"/>
                                      </p:to>
                                    </p:set>
                                    <p:animEffect filter="image" prLst="opacity: 0.5">
                                      <p:cBhvr rctx="IE">
                                        <p:cTn id="151" dur="indefinite"/>
                                        <p:tgtEl>
                                          <p:spTgt spid="23"/>
                                        </p:tgtEl>
                                      </p:cBhvr>
                                    </p:animEffect>
                                  </p:childTnLst>
                                </p:cTn>
                              </p:par>
                              <p:par>
                                <p:cTn id="152" presetID="9" presetClass="emph" presetSubtype="0" nodeType="withEffect">
                                  <p:stCondLst>
                                    <p:cond delay="0"/>
                                  </p:stCondLst>
                                  <p:childTnLst>
                                    <p:set>
                                      <p:cBhvr rctx="PPT">
                                        <p:cTn id="153" dur="indefinite"/>
                                        <p:tgtEl>
                                          <p:spTgt spid="24"/>
                                        </p:tgtEl>
                                        <p:attrNameLst>
                                          <p:attrName>style.opacity</p:attrName>
                                        </p:attrNameLst>
                                      </p:cBhvr>
                                      <p:to>
                                        <p:strVal val="0.5"/>
                                      </p:to>
                                    </p:set>
                                    <p:animEffect filter="image" prLst="opacity: 0.5">
                                      <p:cBhvr rctx="IE">
                                        <p:cTn id="154" dur="indefinite"/>
                                        <p:tgtEl>
                                          <p:spTgt spid="24"/>
                                        </p:tgtEl>
                                      </p:cBhvr>
                                    </p:animEffect>
                                  </p:childTnLst>
                                </p:cTn>
                              </p:par>
                              <p:par>
                                <p:cTn id="155" presetID="9" presetClass="emph" presetSubtype="0" nodeType="withEffect">
                                  <p:stCondLst>
                                    <p:cond delay="0"/>
                                  </p:stCondLst>
                                  <p:childTnLst>
                                    <p:set>
                                      <p:cBhvr rctx="PPT">
                                        <p:cTn id="156" dur="indefinite"/>
                                        <p:tgtEl>
                                          <p:spTgt spid="25"/>
                                        </p:tgtEl>
                                        <p:attrNameLst>
                                          <p:attrName>style.opacity</p:attrName>
                                        </p:attrNameLst>
                                      </p:cBhvr>
                                      <p:to>
                                        <p:strVal val="0.5"/>
                                      </p:to>
                                    </p:set>
                                    <p:animEffect filter="image" prLst="opacity: 0.5">
                                      <p:cBhvr rctx="IE">
                                        <p:cTn id="157" dur="indefinite"/>
                                        <p:tgtEl>
                                          <p:spTgt spid="25"/>
                                        </p:tgtEl>
                                      </p:cBhvr>
                                    </p:animEffect>
                                  </p:childTnLst>
                                </p:cTn>
                              </p:par>
                              <p:par>
                                <p:cTn id="158" presetID="9" presetClass="emph" presetSubtype="0" nodeType="withEffect">
                                  <p:stCondLst>
                                    <p:cond delay="0"/>
                                  </p:stCondLst>
                                  <p:childTnLst>
                                    <p:set>
                                      <p:cBhvr rctx="PPT">
                                        <p:cTn id="159" dur="indefinite"/>
                                        <p:tgtEl>
                                          <p:spTgt spid="37"/>
                                        </p:tgtEl>
                                        <p:attrNameLst>
                                          <p:attrName>style.opacity</p:attrName>
                                        </p:attrNameLst>
                                      </p:cBhvr>
                                      <p:to>
                                        <p:strVal val="0.5"/>
                                      </p:to>
                                    </p:set>
                                    <p:animEffect filter="image" prLst="opacity: 0.5">
                                      <p:cBhvr rctx="IE">
                                        <p:cTn id="160" dur="indefinite"/>
                                        <p:tgtEl>
                                          <p:spTgt spid="37"/>
                                        </p:tgtEl>
                                      </p:cBhvr>
                                    </p:animEffect>
                                  </p:childTnLst>
                                </p:cTn>
                              </p:par>
                            </p:childTnLst>
                          </p:cTn>
                        </p:par>
                        <p:par>
                          <p:cTn id="161" fill="hold">
                            <p:stCondLst>
                              <p:cond delay="500"/>
                            </p:stCondLst>
                            <p:childTnLst>
                              <p:par>
                                <p:cTn id="162" presetID="53" presetClass="entr" presetSubtype="16" fill="hold" nodeType="afterEffect">
                                  <p:stCondLst>
                                    <p:cond delay="750"/>
                                  </p:stCondLst>
                                  <p:childTnLst>
                                    <p:set>
                                      <p:cBhvr>
                                        <p:cTn id="163" dur="1" fill="hold">
                                          <p:stCondLst>
                                            <p:cond delay="0"/>
                                          </p:stCondLst>
                                        </p:cTn>
                                        <p:tgtEl>
                                          <p:spTgt spid="50"/>
                                        </p:tgtEl>
                                        <p:attrNameLst>
                                          <p:attrName>style.visibility</p:attrName>
                                        </p:attrNameLst>
                                      </p:cBhvr>
                                      <p:to>
                                        <p:strVal val="visible"/>
                                      </p:to>
                                    </p:set>
                                    <p:anim calcmode="lin" valueType="num">
                                      <p:cBhvr>
                                        <p:cTn id="164" dur="500" fill="hold"/>
                                        <p:tgtEl>
                                          <p:spTgt spid="50"/>
                                        </p:tgtEl>
                                        <p:attrNameLst>
                                          <p:attrName>ppt_w</p:attrName>
                                        </p:attrNameLst>
                                      </p:cBhvr>
                                      <p:tavLst>
                                        <p:tav tm="0">
                                          <p:val>
                                            <p:fltVal val="0"/>
                                          </p:val>
                                        </p:tav>
                                        <p:tav tm="100000">
                                          <p:val>
                                            <p:strVal val="#ppt_w"/>
                                          </p:val>
                                        </p:tav>
                                      </p:tavLst>
                                    </p:anim>
                                    <p:anim calcmode="lin" valueType="num">
                                      <p:cBhvr>
                                        <p:cTn id="165" dur="500" fill="hold"/>
                                        <p:tgtEl>
                                          <p:spTgt spid="50"/>
                                        </p:tgtEl>
                                        <p:attrNameLst>
                                          <p:attrName>ppt_h</p:attrName>
                                        </p:attrNameLst>
                                      </p:cBhvr>
                                      <p:tavLst>
                                        <p:tav tm="0">
                                          <p:val>
                                            <p:fltVal val="0"/>
                                          </p:val>
                                        </p:tav>
                                        <p:tav tm="100000">
                                          <p:val>
                                            <p:strVal val="#ppt_h"/>
                                          </p:val>
                                        </p:tav>
                                      </p:tavLst>
                                    </p:anim>
                                    <p:animEffect transition="in" filter="fade">
                                      <p:cBhvr>
                                        <p:cTn id="166" dur="500"/>
                                        <p:tgtEl>
                                          <p:spTgt spid="50"/>
                                        </p:tgtEl>
                                      </p:cBhvr>
                                    </p:animEffect>
                                  </p:childTnLst>
                                </p:cTn>
                              </p:par>
                            </p:childTnLst>
                          </p:cTn>
                        </p:par>
                        <p:par>
                          <p:cTn id="167" fill="hold">
                            <p:stCondLst>
                              <p:cond delay="1750"/>
                            </p:stCondLst>
                            <p:childTnLst>
                              <p:par>
                                <p:cTn id="168" presetID="22" presetClass="entr" presetSubtype="2" fill="hold" nodeType="afterEffect">
                                  <p:stCondLst>
                                    <p:cond delay="0"/>
                                  </p:stCondLst>
                                  <p:childTnLst>
                                    <p:set>
                                      <p:cBhvr>
                                        <p:cTn id="169" dur="1" fill="hold">
                                          <p:stCondLst>
                                            <p:cond delay="0"/>
                                          </p:stCondLst>
                                        </p:cTn>
                                        <p:tgtEl>
                                          <p:spTgt spid="67"/>
                                        </p:tgtEl>
                                        <p:attrNameLst>
                                          <p:attrName>style.visibility</p:attrName>
                                        </p:attrNameLst>
                                      </p:cBhvr>
                                      <p:to>
                                        <p:strVal val="visible"/>
                                      </p:to>
                                    </p:set>
                                    <p:animEffect transition="in" filter="wipe(right)">
                                      <p:cBhvr>
                                        <p:cTn id="170" dur="500"/>
                                        <p:tgtEl>
                                          <p:spTgt spid="67"/>
                                        </p:tgtEl>
                                      </p:cBhvr>
                                    </p:animEffect>
                                  </p:childTnLst>
                                </p:cTn>
                              </p:par>
                              <p:par>
                                <p:cTn id="171" presetID="22" presetClass="exit" presetSubtype="2" fill="hold" nodeType="withEffect">
                                  <p:stCondLst>
                                    <p:cond delay="0"/>
                                  </p:stCondLst>
                                  <p:childTnLst>
                                    <p:animEffect transition="out" filter="wipe(right)">
                                      <p:cBhvr>
                                        <p:cTn id="172" dur="500"/>
                                        <p:tgtEl>
                                          <p:spTgt spid="13"/>
                                        </p:tgtEl>
                                      </p:cBhvr>
                                    </p:animEffect>
                                    <p:set>
                                      <p:cBhvr>
                                        <p:cTn id="173"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64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338"/>
          <p:cNvGrpSpPr/>
          <p:nvPr/>
        </p:nvGrpSpPr>
        <p:grpSpPr>
          <a:xfrm>
            <a:off x="0" y="977900"/>
            <a:ext cx="9144000" cy="5550276"/>
            <a:chOff x="0" y="977900"/>
            <a:chExt cx="9144000" cy="5550276"/>
          </a:xfrm>
        </p:grpSpPr>
        <p:sp>
          <p:nvSpPr>
            <p:cNvPr id="340" name="Rectangle 339"/>
            <p:cNvSpPr/>
            <p:nvPr/>
          </p:nvSpPr>
          <p:spPr>
            <a:xfrm>
              <a:off x="0" y="977900"/>
              <a:ext cx="9144000" cy="5550276"/>
            </a:xfrm>
            <a:prstGeom prst="rect">
              <a:avLst/>
            </a:prstGeom>
            <a:gradFill>
              <a:gsLst>
                <a:gs pos="28000">
                  <a:srgbClr val="EEF0F2"/>
                </a:gs>
                <a:gs pos="77000">
                  <a:srgbClr val="BFC4CB"/>
                </a:gs>
              </a:gsLst>
              <a:lin ang="36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341" name="Oval 340"/>
            <p:cNvSpPr/>
            <p:nvPr/>
          </p:nvSpPr>
          <p:spPr>
            <a:xfrm>
              <a:off x="0" y="1494971"/>
              <a:ext cx="9143999" cy="4760686"/>
            </a:xfrm>
            <a:prstGeom prst="ellipse">
              <a:avLst/>
            </a:prstGeom>
            <a:gradFill flip="none" rotWithShape="1">
              <a:gsLst>
                <a:gs pos="0">
                  <a:schemeClr val="bg1"/>
                </a:gs>
                <a:gs pos="99167">
                  <a:schemeClr val="accent3">
                    <a:lumMod val="50000"/>
                    <a:alpha val="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sp>
        <p:nvSpPr>
          <p:cNvPr id="11" name="Rectangle 10"/>
          <p:cNvSpPr/>
          <p:nvPr/>
        </p:nvSpPr>
        <p:spPr>
          <a:xfrm>
            <a:off x="5791199" y="1200232"/>
            <a:ext cx="3162301" cy="5386014"/>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218" name="TextBox 217"/>
          <p:cNvSpPr txBox="1"/>
          <p:nvPr/>
        </p:nvSpPr>
        <p:spPr>
          <a:xfrm>
            <a:off x="365965" y="1783483"/>
            <a:ext cx="1501373" cy="369332"/>
          </a:xfrm>
          <a:prstGeom prst="rect">
            <a:avLst/>
          </a:prstGeom>
          <a:noFill/>
        </p:spPr>
        <p:txBody>
          <a:bodyPr wrap="none" rtlCol="0">
            <a:spAutoFit/>
          </a:bodyPr>
          <a:lstStyle/>
          <a:p>
            <a:pPr algn="ctr"/>
            <a:r>
              <a:rPr lang="en-US" dirty="0">
                <a:solidFill>
                  <a:srgbClr val="5B6371"/>
                </a:solidFill>
              </a:rPr>
              <a:t>CUSTOMER</a:t>
            </a:r>
          </a:p>
        </p:txBody>
      </p:sp>
      <p:cxnSp>
        <p:nvCxnSpPr>
          <p:cNvPr id="872" name="Straight Connector 871"/>
          <p:cNvCxnSpPr>
            <a:endCxn id="874" idx="1"/>
          </p:cNvCxnSpPr>
          <p:nvPr/>
        </p:nvCxnSpPr>
        <p:spPr>
          <a:xfrm>
            <a:off x="2298700" y="4703763"/>
            <a:ext cx="575244" cy="0"/>
          </a:xfrm>
          <a:prstGeom prst="line">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cxnSp>
      <p:cxnSp>
        <p:nvCxnSpPr>
          <p:cNvPr id="873" name="Straight Connector 87"/>
          <p:cNvCxnSpPr>
            <a:stCxn id="874" idx="3"/>
          </p:cNvCxnSpPr>
          <p:nvPr/>
        </p:nvCxnSpPr>
        <p:spPr>
          <a:xfrm>
            <a:off x="4870524" y="4703763"/>
            <a:ext cx="752410" cy="0"/>
          </a:xfrm>
          <a:prstGeom prst="straightConnector1">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cxnSp>
      <p:sp>
        <p:nvSpPr>
          <p:cNvPr id="874" name="Rounded Rectangle 873"/>
          <p:cNvSpPr/>
          <p:nvPr/>
        </p:nvSpPr>
        <p:spPr>
          <a:xfrm>
            <a:off x="2873944" y="4324125"/>
            <a:ext cx="1996580" cy="759276"/>
          </a:xfrm>
          <a:prstGeom prst="roundRect">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5" name="TextBox 874"/>
          <p:cNvSpPr txBox="1"/>
          <p:nvPr/>
        </p:nvSpPr>
        <p:spPr>
          <a:xfrm>
            <a:off x="3406933" y="3958052"/>
            <a:ext cx="886269" cy="338554"/>
          </a:xfrm>
          <a:prstGeom prst="rect">
            <a:avLst/>
          </a:prstGeom>
          <a:noFill/>
        </p:spPr>
        <p:txBody>
          <a:bodyPr wrap="none" rtlCol="0">
            <a:spAutoFit/>
          </a:bodyPr>
          <a:lstStyle/>
          <a:p>
            <a:pPr algn="ctr"/>
            <a:r>
              <a:rPr lang="en-US" sz="1600" dirty="0" smtClean="0">
                <a:solidFill>
                  <a:srgbClr val="505764"/>
                </a:solidFill>
              </a:rPr>
              <a:t>STEP 3</a:t>
            </a:r>
            <a:endParaRPr lang="en-US" sz="1600" dirty="0">
              <a:solidFill>
                <a:srgbClr val="505764"/>
              </a:solidFill>
            </a:endParaRPr>
          </a:p>
        </p:txBody>
      </p:sp>
      <p:grpSp>
        <p:nvGrpSpPr>
          <p:cNvPr id="5" name="Group 882"/>
          <p:cNvGrpSpPr/>
          <p:nvPr/>
        </p:nvGrpSpPr>
        <p:grpSpPr>
          <a:xfrm>
            <a:off x="2971238" y="4432910"/>
            <a:ext cx="512228" cy="519552"/>
            <a:chOff x="-3732057" y="3610781"/>
            <a:chExt cx="512228" cy="519552"/>
          </a:xfrm>
        </p:grpSpPr>
        <p:sp>
          <p:nvSpPr>
            <p:cNvPr id="884" name="Rectangle 883"/>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5" name="Rectangle 884"/>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885"/>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887"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9"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pic>
        <p:nvPicPr>
          <p:cNvPr id="217" name="Picture 89"/>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45546" y="2168764"/>
            <a:ext cx="2928659" cy="4361676"/>
          </a:xfrm>
          <a:prstGeom prst="rect">
            <a:avLst/>
          </a:prstGeom>
          <a:noFill/>
          <a:effectLst>
            <a:outerShdw blurRad="635000" dist="38100" dir="10800000" algn="r" rotWithShape="0">
              <a:prstClr val="black">
                <a:alpha val="2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1298"/>
          <p:cNvGrpSpPr/>
          <p:nvPr/>
        </p:nvGrpSpPr>
        <p:grpSpPr>
          <a:xfrm>
            <a:off x="3606393" y="4432910"/>
            <a:ext cx="512228" cy="519552"/>
            <a:chOff x="-2314737" y="2839024"/>
            <a:chExt cx="512228" cy="519552"/>
          </a:xfrm>
        </p:grpSpPr>
        <p:sp>
          <p:nvSpPr>
            <p:cNvPr id="1306" name="Rectangle 1305"/>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7" name="Rectangle 1306"/>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8"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10" name="Group 1299"/>
          <p:cNvGrpSpPr/>
          <p:nvPr/>
        </p:nvGrpSpPr>
        <p:grpSpPr>
          <a:xfrm>
            <a:off x="4241548" y="4432910"/>
            <a:ext cx="512228" cy="519552"/>
            <a:chOff x="-938057" y="5016374"/>
            <a:chExt cx="512228" cy="519552"/>
          </a:xfrm>
        </p:grpSpPr>
        <p:sp>
          <p:nvSpPr>
            <p:cNvPr id="1301" name="Rectangle 1300"/>
            <p:cNvSpPr/>
            <p:nvPr/>
          </p:nvSpPr>
          <p:spPr>
            <a:xfrm>
              <a:off x="-938057" y="501637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2" name="Rectangle 1301"/>
            <p:cNvSpPr/>
            <p:nvPr/>
          </p:nvSpPr>
          <p:spPr>
            <a:xfrm>
              <a:off x="-908089" y="504735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302"/>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304"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5"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656" name="TextBox 655"/>
          <p:cNvSpPr txBox="1"/>
          <p:nvPr/>
        </p:nvSpPr>
        <p:spPr>
          <a:xfrm>
            <a:off x="2873944" y="2472197"/>
            <a:ext cx="2498159" cy="1261884"/>
          </a:xfrm>
          <a:prstGeom prst="rect">
            <a:avLst/>
          </a:prstGeom>
          <a:noFill/>
        </p:spPr>
        <p:txBody>
          <a:bodyPr wrap="square" rtlCol="0">
            <a:spAutoFit/>
          </a:bodyPr>
          <a:lstStyle/>
          <a:p>
            <a:pPr>
              <a:lnSpc>
                <a:spcPct val="95000"/>
              </a:lnSpc>
              <a:spcBef>
                <a:spcPts val="1438"/>
              </a:spcBef>
              <a:buClr>
                <a:schemeClr val="accent1"/>
              </a:buClr>
            </a:pPr>
            <a:r>
              <a:rPr lang="en-US" sz="2000" spc="-50" dirty="0">
                <a:solidFill>
                  <a:srgbClr val="5B6371"/>
                </a:solidFill>
              </a:rPr>
              <a:t>Each step maintains information at each level for real-time and historical reporting</a:t>
            </a:r>
          </a:p>
        </p:txBody>
      </p:sp>
      <p:grpSp>
        <p:nvGrpSpPr>
          <p:cNvPr id="13" name="Group 2"/>
          <p:cNvGrpSpPr/>
          <p:nvPr/>
        </p:nvGrpSpPr>
        <p:grpSpPr>
          <a:xfrm>
            <a:off x="1961632" y="5369681"/>
            <a:ext cx="3410472" cy="1016000"/>
            <a:chOff x="1961632" y="5369681"/>
            <a:chExt cx="3410472" cy="1016000"/>
          </a:xfrm>
        </p:grpSpPr>
        <p:sp>
          <p:nvSpPr>
            <p:cNvPr id="2" name="Round Same Side Corner Rectangle 1"/>
            <p:cNvSpPr/>
            <p:nvPr/>
          </p:nvSpPr>
          <p:spPr>
            <a:xfrm rot="16200000">
              <a:off x="3158868" y="4172445"/>
              <a:ext cx="1016000" cy="3410471"/>
            </a:xfrm>
            <a:prstGeom prst="round2SameRect">
              <a:avLst/>
            </a:prstGeom>
            <a:gradFill flip="none" rotWithShape="1">
              <a:gsLst>
                <a:gs pos="0">
                  <a:schemeClr val="bg1">
                    <a:lumMod val="95000"/>
                  </a:schemeClr>
                </a:gs>
                <a:gs pos="100000">
                  <a:schemeClr val="bg1">
                    <a:alpha val="80000"/>
                  </a:schemeClr>
                </a:gs>
              </a:gsLst>
              <a:lin ang="16200000" scaled="1"/>
              <a:tileRect/>
            </a:gra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3" name="Rectangle 322"/>
            <p:cNvSpPr/>
            <p:nvPr/>
          </p:nvSpPr>
          <p:spPr>
            <a:xfrm>
              <a:off x="2298700" y="5539126"/>
              <a:ext cx="3073404" cy="677108"/>
            </a:xfrm>
            <a:prstGeom prst="rect">
              <a:avLst/>
            </a:prstGeom>
          </p:spPr>
          <p:txBody>
            <a:bodyPr wrap="square">
              <a:spAutoFit/>
            </a:bodyPr>
            <a:lstStyle/>
            <a:p>
              <a:pPr marL="115888" indent="-115888">
                <a:lnSpc>
                  <a:spcPct val="95000"/>
                </a:lnSpc>
                <a:spcBef>
                  <a:spcPts val="1438"/>
                </a:spcBef>
                <a:buClr>
                  <a:schemeClr val="accent1"/>
                </a:buClr>
                <a:defRPr/>
              </a:pPr>
              <a:r>
                <a:rPr lang="en-US" sz="2000" dirty="0" smtClean="0">
                  <a:solidFill>
                    <a:schemeClr val="accent1">
                      <a:lumMod val="75000"/>
                    </a:schemeClr>
                  </a:solidFill>
                </a:rPr>
                <a:t>“Your call is important </a:t>
              </a:r>
              <a:br>
                <a:rPr lang="en-US" sz="2000" dirty="0" smtClean="0">
                  <a:solidFill>
                    <a:schemeClr val="accent1">
                      <a:lumMod val="75000"/>
                    </a:schemeClr>
                  </a:solidFill>
                </a:rPr>
              </a:br>
              <a:r>
                <a:rPr lang="en-US" sz="2000" dirty="0" smtClean="0">
                  <a:solidFill>
                    <a:schemeClr val="accent1">
                      <a:lumMod val="75000"/>
                    </a:schemeClr>
                  </a:solidFill>
                </a:rPr>
                <a:t>to us…please hold.”</a:t>
              </a:r>
              <a:endParaRPr lang="en-US" sz="2000" dirty="0">
                <a:solidFill>
                  <a:schemeClr val="accent1">
                    <a:lumMod val="75000"/>
                  </a:schemeClr>
                </a:solidFill>
              </a:endParaRPr>
            </a:p>
          </p:txBody>
        </p:sp>
      </p:grpSp>
      <p:grpSp>
        <p:nvGrpSpPr>
          <p:cNvPr id="14" name="Group 324"/>
          <p:cNvGrpSpPr/>
          <p:nvPr/>
        </p:nvGrpSpPr>
        <p:grpSpPr>
          <a:xfrm rot="16200000">
            <a:off x="6738779" y="215535"/>
            <a:ext cx="1122628" cy="3277473"/>
            <a:chOff x="5830665" y="1260472"/>
            <a:chExt cx="3701472" cy="501654"/>
          </a:xfrm>
          <a:effectLst>
            <a:outerShdw blurRad="50800" dist="38100" dir="8100000" algn="tr" rotWithShape="0">
              <a:prstClr val="black">
                <a:alpha val="40000"/>
              </a:prstClr>
            </a:outerShdw>
          </a:effectLst>
        </p:grpSpPr>
        <p:sp>
          <p:nvSpPr>
            <p:cNvPr id="326" name="Rectangle 325"/>
            <p:cNvSpPr/>
            <p:nvPr/>
          </p:nvSpPr>
          <p:spPr>
            <a:xfrm>
              <a:off x="5830665" y="1260472"/>
              <a:ext cx="3701472" cy="501654"/>
            </a:xfrm>
            <a:prstGeom prst="rect">
              <a:avLst/>
            </a:prstGeom>
            <a:gradFill>
              <a:gsLst>
                <a:gs pos="100000">
                  <a:srgbClr val="1C1E22"/>
                </a:gs>
                <a:gs pos="417">
                  <a:srgbClr val="2D3137"/>
                </a:gs>
                <a:gs pos="25000">
                  <a:srgbClr val="454B55"/>
                </a:gs>
                <a:gs pos="75000">
                  <a:srgbClr val="5E6774"/>
                </a:gs>
              </a:gsLst>
              <a:lin ang="2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27" name="Straight Connector 326"/>
            <p:cNvCxnSpPr/>
            <p:nvPr/>
          </p:nvCxnSpPr>
          <p:spPr>
            <a:xfrm rot="5400000" flipH="1">
              <a:off x="5580610" y="1512068"/>
              <a:ext cx="500115"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108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15" name="Group 92"/>
          <p:cNvGrpSpPr/>
          <p:nvPr/>
        </p:nvGrpSpPr>
        <p:grpSpPr>
          <a:xfrm rot="16200000">
            <a:off x="2857914" y="3650918"/>
            <a:ext cx="5530040" cy="628659"/>
            <a:chOff x="5830667" y="1196973"/>
            <a:chExt cx="3083138" cy="628659"/>
          </a:xfrm>
          <a:effectLst/>
        </p:grpSpPr>
        <p:sp>
          <p:nvSpPr>
            <p:cNvPr id="190" name="Rectangle 189"/>
            <p:cNvSpPr/>
            <p:nvPr/>
          </p:nvSpPr>
          <p:spPr>
            <a:xfrm>
              <a:off x="5830667" y="1260472"/>
              <a:ext cx="3083137" cy="501654"/>
            </a:xfrm>
            <a:prstGeom prst="rect">
              <a:avLst/>
            </a:prstGeom>
            <a:gradFill>
              <a:gsLst>
                <a:gs pos="94576">
                  <a:srgbClr val="3A4048"/>
                </a:gs>
                <a:gs pos="417">
                  <a:srgbClr val="383D46"/>
                </a:gs>
                <a:gs pos="25000">
                  <a:srgbClr val="76818F"/>
                </a:gs>
                <a:gs pos="98333">
                  <a:srgbClr val="49505B"/>
                </a:gs>
                <a:gs pos="75000">
                  <a:srgbClr val="76818F"/>
                </a:gs>
              </a:gsLst>
              <a:lin ang="2400000" scaled="0"/>
            </a:gradFill>
            <a:ln>
              <a:noFill/>
            </a:ln>
            <a:effectLst>
              <a:outerShdw blurRad="50800" dist="38100" algn="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cxnSp>
          <p:nvCxnSpPr>
            <p:cNvPr id="91" name="Straight Connector 90"/>
            <p:cNvCxnSpPr/>
            <p:nvPr/>
          </p:nvCxnSpPr>
          <p:spPr>
            <a:xfrm rot="5400000" flipV="1">
              <a:off x="7372236" y="220556"/>
              <a:ext cx="0" cy="3083138"/>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10800000" scaled="0"/>
              </a:gradFill>
            </a:ln>
            <a:effectLst/>
          </p:spPr>
          <p:style>
            <a:lnRef idx="2">
              <a:schemeClr val="accent1">
                <a:shade val="50000"/>
              </a:schemeClr>
            </a:lnRef>
            <a:fillRef idx="1">
              <a:schemeClr val="accent1"/>
            </a:fillRef>
            <a:effectRef idx="0">
              <a:schemeClr val="accent1"/>
            </a:effectRef>
            <a:fontRef idx="minor">
              <a:schemeClr val="lt1"/>
            </a:fontRef>
          </p:style>
        </p:cxnSp>
        <p:sp>
          <p:nvSpPr>
            <p:cNvPr id="92" name="TextBox 91"/>
            <p:cNvSpPr txBox="1"/>
            <p:nvPr/>
          </p:nvSpPr>
          <p:spPr>
            <a:xfrm rot="5400000">
              <a:off x="8421600" y="1416927"/>
              <a:ext cx="628659" cy="188752"/>
            </a:xfrm>
            <a:prstGeom prst="rect">
              <a:avLst/>
            </a:prstGeom>
            <a:noFill/>
          </p:spPr>
          <p:txBody>
            <a:bodyPr wrap="square" rtlCol="0">
              <a:spAutoFit/>
            </a:bodyPr>
            <a:lstStyle/>
            <a:p>
              <a:pPr algn="ctr"/>
              <a:r>
                <a:rPr lang="en-US" sz="1600" dirty="0" smtClean="0">
                  <a:solidFill>
                    <a:schemeClr val="bg1"/>
                  </a:solidFill>
                </a:rPr>
                <a:t>API</a:t>
              </a:r>
              <a:endParaRPr lang="en-US" sz="1600" dirty="0">
                <a:solidFill>
                  <a:schemeClr val="bg1"/>
                </a:solidFill>
              </a:endParaRPr>
            </a:p>
          </p:txBody>
        </p:sp>
      </p:grpSp>
      <p:grpSp>
        <p:nvGrpSpPr>
          <p:cNvPr id="16" name="Group 106499"/>
          <p:cNvGrpSpPr/>
          <p:nvPr/>
        </p:nvGrpSpPr>
        <p:grpSpPr>
          <a:xfrm>
            <a:off x="0" y="1"/>
            <a:ext cx="9143998" cy="1299882"/>
            <a:chOff x="0" y="1"/>
            <a:chExt cx="9144000" cy="1299882"/>
          </a:xfrm>
        </p:grpSpPr>
        <p:sp>
          <p:nvSpPr>
            <p:cNvPr id="9" name="Rectangle 8"/>
            <p:cNvSpPr/>
            <p:nvPr/>
          </p:nvSpPr>
          <p:spPr>
            <a:xfrm>
              <a:off x="0" y="1"/>
              <a:ext cx="9144000" cy="1299882"/>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cxnSp>
          <p:nvCxnSpPr>
            <p:cNvPr id="106499" name="Straight Connector 106498"/>
            <p:cNvCxnSpPr/>
            <p:nvPr/>
          </p:nvCxnSpPr>
          <p:spPr>
            <a:xfrm>
              <a:off x="0" y="1299883"/>
              <a:ext cx="9144000"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17" name="Group 70"/>
          <p:cNvGrpSpPr/>
          <p:nvPr/>
        </p:nvGrpSpPr>
        <p:grpSpPr>
          <a:xfrm>
            <a:off x="0" y="6528176"/>
            <a:ext cx="9144000" cy="329824"/>
            <a:chOff x="0" y="6528176"/>
            <a:chExt cx="9144000" cy="329824"/>
          </a:xfrm>
        </p:grpSpPr>
        <p:grpSp>
          <p:nvGrpSpPr>
            <p:cNvPr id="18" name="Group 22"/>
            <p:cNvGrpSpPr/>
            <p:nvPr/>
          </p:nvGrpSpPr>
          <p:grpSpPr>
            <a:xfrm>
              <a:off x="0" y="6528176"/>
              <a:ext cx="9144000" cy="329824"/>
              <a:chOff x="0" y="6528176"/>
              <a:chExt cx="9144000" cy="329824"/>
            </a:xfrm>
          </p:grpSpPr>
          <p:sp>
            <p:nvSpPr>
              <p:cNvPr id="41" name="Rectangle 40"/>
              <p:cNvSpPr/>
              <p:nvPr/>
            </p:nvSpPr>
            <p:spPr>
              <a:xfrm>
                <a:off x="0" y="6528176"/>
                <a:ext cx="9144000" cy="329824"/>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53"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
            <p:nvSpPr>
              <p:cNvPr id="56" name="Rectangle 5"/>
              <p:cNvSpPr>
                <a:spLocks noChangeArrowheads="1"/>
              </p:cNvSpPr>
              <p:nvPr/>
            </p:nvSpPr>
            <p:spPr bwMode="ltGray">
              <a:xfrm>
                <a:off x="7763787" y="6584512"/>
                <a:ext cx="81186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57" name="Rectangle 7"/>
              <p:cNvSpPr>
                <a:spLocks noChangeArrowheads="1"/>
              </p:cNvSpPr>
              <p:nvPr/>
            </p:nvSpPr>
            <p:spPr bwMode="ltGray">
              <a:xfrm>
                <a:off x="8639981" y="6580408"/>
                <a:ext cx="260429"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17</a:t>
                </a:fld>
                <a:endParaRPr lang="en-US" sz="600" dirty="0">
                  <a:solidFill>
                    <a:srgbClr val="C0C0C0"/>
                  </a:solidFill>
                  <a:latin typeface="+mj-lt"/>
                </a:endParaRPr>
              </a:p>
            </p:txBody>
          </p:sp>
        </p:grpSp>
        <p:cxnSp>
          <p:nvCxnSpPr>
            <p:cNvPr id="202" name="Straight Connector 201"/>
            <p:cNvCxnSpPr/>
            <p:nvPr/>
          </p:nvCxnSpPr>
          <p:spPr>
            <a:xfrm>
              <a:off x="0" y="6528176"/>
              <a:ext cx="9144000"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sp>
        <p:nvSpPr>
          <p:cNvPr id="4" name="Title 3"/>
          <p:cNvSpPr>
            <a:spLocks noGrp="1"/>
          </p:cNvSpPr>
          <p:nvPr>
            <p:ph type="title"/>
          </p:nvPr>
        </p:nvSpPr>
        <p:spPr>
          <a:xfrm>
            <a:off x="229701" y="432215"/>
            <a:ext cx="8914299" cy="838200"/>
          </a:xfrm>
        </p:spPr>
        <p:txBody>
          <a:bodyPr/>
          <a:lstStyle/>
          <a:p>
            <a:r>
              <a:rPr lang="en-US" dirty="0" smtClean="0"/>
              <a:t>Precision Routing Overview</a:t>
            </a:r>
            <a:endParaRPr lang="en-US" dirty="0"/>
          </a:p>
        </p:txBody>
      </p:sp>
      <p:sp>
        <p:nvSpPr>
          <p:cNvPr id="8" name="TextBox 7"/>
          <p:cNvSpPr txBox="1"/>
          <p:nvPr/>
        </p:nvSpPr>
        <p:spPr>
          <a:xfrm>
            <a:off x="5879352" y="1296187"/>
            <a:ext cx="3074148" cy="338554"/>
          </a:xfrm>
          <a:prstGeom prst="rect">
            <a:avLst/>
          </a:prstGeom>
          <a:noFill/>
        </p:spPr>
        <p:txBody>
          <a:bodyPr wrap="square" rtlCol="0">
            <a:spAutoFit/>
          </a:bodyPr>
          <a:lstStyle/>
          <a:p>
            <a:pPr algn="ctr"/>
            <a:r>
              <a:rPr lang="en-US" sz="1600" dirty="0" smtClean="0">
                <a:solidFill>
                  <a:schemeClr val="bg1"/>
                </a:solidFill>
                <a:effectLst>
                  <a:outerShdw blurRad="50800" dist="38100" dir="5400000" algn="t" rotWithShape="0">
                    <a:prstClr val="black">
                      <a:alpha val="40000"/>
                    </a:prstClr>
                  </a:outerShdw>
                </a:effectLst>
              </a:rPr>
              <a:t>SEEKING ADEQUATE MATCH</a:t>
            </a:r>
            <a:endParaRPr lang="en-US" sz="1600" dirty="0">
              <a:solidFill>
                <a:schemeClr val="bg1"/>
              </a:solidFill>
              <a:effectLst>
                <a:outerShdw blurRad="50800" dist="38100" dir="5400000" algn="t" rotWithShape="0">
                  <a:prstClr val="black">
                    <a:alpha val="40000"/>
                  </a:prstClr>
                </a:outerShdw>
              </a:effectLst>
            </a:endParaRPr>
          </a:p>
        </p:txBody>
      </p:sp>
      <p:sp>
        <p:nvSpPr>
          <p:cNvPr id="645" name="TextBox 644"/>
          <p:cNvSpPr txBox="1"/>
          <p:nvPr/>
        </p:nvSpPr>
        <p:spPr>
          <a:xfrm>
            <a:off x="5879352" y="1296187"/>
            <a:ext cx="3074148" cy="338554"/>
          </a:xfrm>
          <a:prstGeom prst="rect">
            <a:avLst/>
          </a:prstGeom>
          <a:noFill/>
        </p:spPr>
        <p:txBody>
          <a:bodyPr wrap="square" rtlCol="0">
            <a:spAutoFit/>
          </a:bodyPr>
          <a:lstStyle/>
          <a:p>
            <a:pPr algn="ctr"/>
            <a:r>
              <a:rPr lang="en-US" sz="1600" dirty="0" smtClean="0">
                <a:solidFill>
                  <a:schemeClr val="bg1"/>
                </a:solidFill>
                <a:effectLst>
                  <a:outerShdw blurRad="50800" dist="38100" dir="5400000" algn="t" rotWithShape="0">
                    <a:prstClr val="black">
                      <a:alpha val="40000"/>
                    </a:prstClr>
                  </a:outerShdw>
                </a:effectLst>
              </a:rPr>
              <a:t>NO MATCH FOUND</a:t>
            </a:r>
            <a:endParaRPr lang="en-US" sz="1600" dirty="0">
              <a:solidFill>
                <a:schemeClr val="bg1"/>
              </a:solidFill>
              <a:effectLst>
                <a:outerShdw blurRad="50800" dist="38100" dir="5400000" algn="t" rotWithShape="0">
                  <a:prstClr val="black">
                    <a:alpha val="40000"/>
                  </a:prstClr>
                </a:outerShdw>
              </a:effectLst>
            </a:endParaRPr>
          </a:p>
        </p:txBody>
      </p:sp>
      <p:grpSp>
        <p:nvGrpSpPr>
          <p:cNvPr id="19" name="Group 11"/>
          <p:cNvGrpSpPr/>
          <p:nvPr/>
        </p:nvGrpSpPr>
        <p:grpSpPr>
          <a:xfrm>
            <a:off x="6086145" y="2537768"/>
            <a:ext cx="431326" cy="739344"/>
            <a:chOff x="6076620" y="2642542"/>
            <a:chExt cx="834600" cy="1430603"/>
          </a:xfrm>
        </p:grpSpPr>
        <p:pic>
          <p:nvPicPr>
            <p:cNvPr id="634" name="Picture 77" descr="C:\Users\rmuta\Desktop\shutterstock_39221110.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6076620" y="2642542"/>
              <a:ext cx="802207" cy="111991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6" name="TextBox 635"/>
            <p:cNvSpPr txBox="1"/>
            <p:nvPr/>
          </p:nvSpPr>
          <p:spPr>
            <a:xfrm>
              <a:off x="6080817" y="3834930"/>
              <a:ext cx="830403" cy="238215"/>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spc="-60" dirty="0"/>
                <a:t>RYAN</a:t>
              </a:r>
            </a:p>
          </p:txBody>
        </p:sp>
      </p:grpSp>
      <p:grpSp>
        <p:nvGrpSpPr>
          <p:cNvPr id="20" name="Group 12"/>
          <p:cNvGrpSpPr/>
          <p:nvPr/>
        </p:nvGrpSpPr>
        <p:grpSpPr>
          <a:xfrm>
            <a:off x="6664424" y="2537768"/>
            <a:ext cx="469384" cy="739344"/>
            <a:chOff x="7019539" y="2642542"/>
            <a:chExt cx="908239" cy="1430603"/>
          </a:xfrm>
        </p:grpSpPr>
        <p:pic>
          <p:nvPicPr>
            <p:cNvPr id="633" name="Picture 58"/>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7021440" y="2642542"/>
              <a:ext cx="802207" cy="1108483"/>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7" name="TextBox 636"/>
            <p:cNvSpPr txBox="1"/>
            <p:nvPr/>
          </p:nvSpPr>
          <p:spPr>
            <a:xfrm>
              <a:off x="7019539" y="3834930"/>
              <a:ext cx="908239" cy="238215"/>
            </a:xfrm>
            <a:prstGeom prst="rect">
              <a:avLst/>
            </a:prstGeom>
            <a:noFill/>
          </p:spPr>
          <p:txBody>
            <a:bodyPr wrap="square" lIns="0" tIns="0" rIns="0" bIns="0" rtlCol="0">
              <a:spAutoFit/>
            </a:bodyPr>
            <a:lstStyle/>
            <a:p>
              <a:r>
                <a:rPr lang="en-US" sz="800" spc="-60" dirty="0">
                  <a:solidFill>
                    <a:schemeClr val="bg1"/>
                  </a:solidFill>
                </a:rPr>
                <a:t>SABRINA</a:t>
              </a:r>
            </a:p>
          </p:txBody>
        </p:sp>
      </p:grpSp>
      <p:grpSp>
        <p:nvGrpSpPr>
          <p:cNvPr id="21" name="Group 13"/>
          <p:cNvGrpSpPr/>
          <p:nvPr/>
        </p:nvGrpSpPr>
        <p:grpSpPr>
          <a:xfrm>
            <a:off x="7219433" y="2537768"/>
            <a:ext cx="585738" cy="739346"/>
            <a:chOff x="7966260" y="2642542"/>
            <a:chExt cx="1133379" cy="1430604"/>
          </a:xfrm>
        </p:grpSpPr>
        <p:pic>
          <p:nvPicPr>
            <p:cNvPr id="631" name="Picture 81"/>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7966261" y="2642542"/>
              <a:ext cx="800838" cy="1108483"/>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638" name="TextBox 637"/>
            <p:cNvSpPr txBox="1"/>
            <p:nvPr/>
          </p:nvSpPr>
          <p:spPr>
            <a:xfrm>
              <a:off x="7966260" y="3834931"/>
              <a:ext cx="1133379" cy="238215"/>
            </a:xfrm>
            <a:prstGeom prst="rect">
              <a:avLst/>
            </a:prstGeom>
            <a:noFill/>
          </p:spPr>
          <p:txBody>
            <a:bodyPr wrap="square" lIns="0" tIns="0" rIns="0" bIns="0" rtlCol="0">
              <a:spAutoFit/>
            </a:bodyPr>
            <a:lstStyle/>
            <a:p>
              <a:r>
                <a:rPr lang="en-US" sz="800" spc="-60" dirty="0" smtClean="0">
                  <a:solidFill>
                    <a:schemeClr val="bg1"/>
                  </a:solidFill>
                </a:rPr>
                <a:t>SAMANTHA</a:t>
              </a:r>
              <a:endParaRPr lang="en-US" sz="800" spc="-60" dirty="0">
                <a:solidFill>
                  <a:schemeClr val="bg1"/>
                </a:solidFill>
              </a:endParaRPr>
            </a:p>
          </p:txBody>
        </p:sp>
      </p:grpSp>
      <p:grpSp>
        <p:nvGrpSpPr>
          <p:cNvPr id="22" name="Group 5"/>
          <p:cNvGrpSpPr/>
          <p:nvPr/>
        </p:nvGrpSpPr>
        <p:grpSpPr>
          <a:xfrm>
            <a:off x="6664422" y="3338506"/>
            <a:ext cx="506625" cy="739345"/>
            <a:chOff x="6780524" y="3872750"/>
            <a:chExt cx="638781" cy="932206"/>
          </a:xfrm>
        </p:grpSpPr>
        <p:sp>
          <p:nvSpPr>
            <p:cNvPr id="378" name="TextBox 377"/>
            <p:cNvSpPr txBox="1"/>
            <p:nvPr/>
          </p:nvSpPr>
          <p:spPr>
            <a:xfrm>
              <a:off x="6780524" y="4649731"/>
              <a:ext cx="638781" cy="155225"/>
            </a:xfrm>
            <a:prstGeom prst="rect">
              <a:avLst/>
            </a:prstGeom>
            <a:noFill/>
          </p:spPr>
          <p:txBody>
            <a:bodyPr wrap="square" lIns="0" tIns="0" rIns="0" bIns="0" rtlCol="0">
              <a:spAutoFit/>
            </a:bodyPr>
            <a:lstStyle/>
            <a:p>
              <a:r>
                <a:rPr lang="en-US" sz="800" dirty="0">
                  <a:solidFill>
                    <a:schemeClr val="bg1"/>
                  </a:solidFill>
                </a:rPr>
                <a:t>ADRIANA</a:t>
              </a:r>
            </a:p>
          </p:txBody>
        </p:sp>
        <p:pic>
          <p:nvPicPr>
            <p:cNvPr id="412" name="Picture 56"/>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a:stretch/>
          </p:blipFill>
          <p:spPr bwMode="auto">
            <a:xfrm>
              <a:off x="6781762" y="3872750"/>
              <a:ext cx="519741" cy="722305"/>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23" name="Group 4"/>
          <p:cNvGrpSpPr/>
          <p:nvPr/>
        </p:nvGrpSpPr>
        <p:grpSpPr>
          <a:xfrm>
            <a:off x="6086145" y="3338505"/>
            <a:ext cx="431326" cy="739346"/>
            <a:chOff x="6086145" y="3872750"/>
            <a:chExt cx="543840" cy="932207"/>
          </a:xfrm>
        </p:grpSpPr>
        <p:sp>
          <p:nvSpPr>
            <p:cNvPr id="375" name="TextBox 374"/>
            <p:cNvSpPr txBox="1"/>
            <p:nvPr/>
          </p:nvSpPr>
          <p:spPr>
            <a:xfrm>
              <a:off x="6088879" y="4649732"/>
              <a:ext cx="541106" cy="155225"/>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spc="-60" dirty="0"/>
                <a:t>TYRONE</a:t>
              </a:r>
            </a:p>
          </p:txBody>
        </p:sp>
        <p:pic>
          <p:nvPicPr>
            <p:cNvPr id="420" name="Picture 54"/>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6086145" y="3872750"/>
              <a:ext cx="522731" cy="722305"/>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24" name="Group 9"/>
          <p:cNvGrpSpPr/>
          <p:nvPr/>
        </p:nvGrpSpPr>
        <p:grpSpPr>
          <a:xfrm>
            <a:off x="7219431" y="3338507"/>
            <a:ext cx="482774" cy="739345"/>
            <a:chOff x="7476634" y="3872750"/>
            <a:chExt cx="608708" cy="932206"/>
          </a:xfrm>
        </p:grpSpPr>
        <p:sp>
          <p:nvSpPr>
            <p:cNvPr id="381" name="TextBox 380"/>
            <p:cNvSpPr txBox="1"/>
            <p:nvPr/>
          </p:nvSpPr>
          <p:spPr>
            <a:xfrm>
              <a:off x="7476634" y="4649731"/>
              <a:ext cx="608708" cy="155225"/>
            </a:xfrm>
            <a:prstGeom prst="rect">
              <a:avLst/>
            </a:prstGeom>
            <a:noFill/>
          </p:spPr>
          <p:txBody>
            <a:bodyPr wrap="square" lIns="0" tIns="0" rIns="0" bIns="0" rtlCol="0">
              <a:spAutoFit/>
            </a:bodyPr>
            <a:lstStyle/>
            <a:p>
              <a:r>
                <a:rPr lang="en-US" sz="800" spc="-60" dirty="0">
                  <a:solidFill>
                    <a:schemeClr val="bg1"/>
                  </a:solidFill>
                </a:rPr>
                <a:t>JOHN</a:t>
              </a:r>
            </a:p>
          </p:txBody>
        </p:sp>
        <p:pic>
          <p:nvPicPr>
            <p:cNvPr id="239" name="Picture 83"/>
            <p:cNvPicPr>
              <a:picLocks noChangeAspect="1" noChangeArrowheads="1"/>
            </p:cNvPicPr>
            <p:nvPr/>
          </p:nvPicPr>
          <p:blipFill rotWithShape="1">
            <a:blip r:embed="rId9" cstate="screen">
              <a:extLst>
                <a:ext uri="{28A0092B-C50C-407E-A947-70E740481C1C}">
                  <a14:useLocalDpi xmlns:a14="http://schemas.microsoft.com/office/drawing/2010/main"/>
                </a:ext>
              </a:extLst>
            </a:blip>
            <a:srcRect/>
            <a:stretch/>
          </p:blipFill>
          <p:spPr bwMode="auto">
            <a:xfrm>
              <a:off x="7476635" y="3872750"/>
              <a:ext cx="522041" cy="731514"/>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25" name="Group 16"/>
          <p:cNvGrpSpPr/>
          <p:nvPr/>
        </p:nvGrpSpPr>
        <p:grpSpPr>
          <a:xfrm>
            <a:off x="7791123" y="3338508"/>
            <a:ext cx="478500" cy="739346"/>
            <a:chOff x="8235881" y="3872750"/>
            <a:chExt cx="603319" cy="932207"/>
          </a:xfrm>
        </p:grpSpPr>
        <p:sp>
          <p:nvSpPr>
            <p:cNvPr id="405" name="TextBox 404"/>
            <p:cNvSpPr txBox="1"/>
            <p:nvPr/>
          </p:nvSpPr>
          <p:spPr>
            <a:xfrm>
              <a:off x="8238615" y="4649732"/>
              <a:ext cx="600585" cy="155225"/>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spc="-60" dirty="0"/>
                <a:t>ANTHONY</a:t>
              </a:r>
            </a:p>
          </p:txBody>
        </p:sp>
        <p:pic>
          <p:nvPicPr>
            <p:cNvPr id="422" name="Picture 84" descr="C:\Users\rmuta\Desktop\shutterstock_80481670.jpg"/>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t="-2"/>
            <a:stretch/>
          </p:blipFill>
          <p:spPr bwMode="auto">
            <a:xfrm>
              <a:off x="8235881" y="3872750"/>
              <a:ext cx="527224" cy="72975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26" name="Group 17"/>
          <p:cNvGrpSpPr/>
          <p:nvPr/>
        </p:nvGrpSpPr>
        <p:grpSpPr>
          <a:xfrm>
            <a:off x="6664422" y="4139245"/>
            <a:ext cx="432699" cy="739344"/>
            <a:chOff x="6795892" y="5120849"/>
            <a:chExt cx="545571" cy="932205"/>
          </a:xfrm>
        </p:grpSpPr>
        <p:sp>
          <p:nvSpPr>
            <p:cNvPr id="387" name="TextBox 386"/>
            <p:cNvSpPr txBox="1"/>
            <p:nvPr/>
          </p:nvSpPr>
          <p:spPr>
            <a:xfrm>
              <a:off x="6795892" y="5897829"/>
              <a:ext cx="545571" cy="155225"/>
            </a:xfrm>
            <a:prstGeom prst="rect">
              <a:avLst/>
            </a:prstGeom>
            <a:noFill/>
          </p:spPr>
          <p:txBody>
            <a:bodyPr wrap="square" lIns="0" tIns="0" rIns="0" bIns="0" rtlCol="0">
              <a:spAutoFit/>
            </a:bodyPr>
            <a:lstStyle/>
            <a:p>
              <a:r>
                <a:rPr lang="en-US" sz="800" dirty="0" smtClean="0">
                  <a:solidFill>
                    <a:schemeClr val="bg1"/>
                  </a:solidFill>
                </a:rPr>
                <a:t>ANNA</a:t>
              </a:r>
              <a:endParaRPr lang="en-US" sz="800" dirty="0">
                <a:solidFill>
                  <a:schemeClr val="bg1"/>
                </a:solidFill>
              </a:endParaRPr>
            </a:p>
          </p:txBody>
        </p:sp>
        <p:pic>
          <p:nvPicPr>
            <p:cNvPr id="1026" name="Picture 2" descr="C:\Users\Robin.DUARTE\Documents\_Robin's\Photo Library\Misc. photo\shutterstock_513345.jpg"/>
            <p:cNvPicPr>
              <a:picLocks noChangeAspect="1" noChangeArrowheads="1"/>
            </p:cNvPicPr>
            <p:nvPr/>
          </p:nvPicPr>
          <p:blipFill rotWithShape="1">
            <a:blip r:embed="rId11" cstate="screen">
              <a:extLst>
                <a:ext uri="{28A0092B-C50C-407E-A947-70E740481C1C}">
                  <a14:useLocalDpi xmlns:a14="http://schemas.microsoft.com/office/drawing/2010/main"/>
                </a:ext>
              </a:extLst>
            </a:blip>
            <a:srcRect/>
            <a:stretch/>
          </p:blipFill>
          <p:spPr bwMode="auto">
            <a:xfrm>
              <a:off x="6797131" y="5120849"/>
              <a:ext cx="523974" cy="729760"/>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27" name="Group 18"/>
          <p:cNvGrpSpPr/>
          <p:nvPr/>
        </p:nvGrpSpPr>
        <p:grpSpPr>
          <a:xfrm>
            <a:off x="6086145" y="4139244"/>
            <a:ext cx="431326" cy="739346"/>
            <a:chOff x="6086145" y="5120847"/>
            <a:chExt cx="543840" cy="932208"/>
          </a:xfrm>
        </p:grpSpPr>
        <p:sp>
          <p:nvSpPr>
            <p:cNvPr id="384" name="TextBox 383"/>
            <p:cNvSpPr txBox="1"/>
            <p:nvPr/>
          </p:nvSpPr>
          <p:spPr>
            <a:xfrm>
              <a:off x="6088879" y="5897830"/>
              <a:ext cx="541106" cy="155225"/>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dirty="0"/>
                <a:t>JAMES</a:t>
              </a:r>
            </a:p>
          </p:txBody>
        </p:sp>
        <p:pic>
          <p:nvPicPr>
            <p:cNvPr id="1029" name="Picture 5"/>
            <p:cNvPicPr>
              <a:picLocks noChangeAspect="1" noChangeArrowheads="1"/>
            </p:cNvPicPr>
            <p:nvPr/>
          </p:nvPicPr>
          <p:blipFill rotWithShape="1">
            <a:blip r:embed="rId12" cstate="screen">
              <a:extLst>
                <a:ext uri="{28A0092B-C50C-407E-A947-70E740481C1C}">
                  <a14:useLocalDpi xmlns:a14="http://schemas.microsoft.com/office/drawing/2010/main"/>
                </a:ext>
              </a:extLst>
            </a:blip>
            <a:srcRect/>
            <a:stretch/>
          </p:blipFill>
          <p:spPr bwMode="auto">
            <a:xfrm>
              <a:off x="6086145" y="5120847"/>
              <a:ext cx="519997" cy="729761"/>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28" name="Group 21"/>
          <p:cNvGrpSpPr/>
          <p:nvPr/>
        </p:nvGrpSpPr>
        <p:grpSpPr>
          <a:xfrm>
            <a:off x="7219431" y="4139245"/>
            <a:ext cx="482774" cy="739345"/>
            <a:chOff x="7515054" y="5120848"/>
            <a:chExt cx="608708" cy="932206"/>
          </a:xfrm>
        </p:grpSpPr>
        <p:sp>
          <p:nvSpPr>
            <p:cNvPr id="390" name="TextBox 389"/>
            <p:cNvSpPr txBox="1"/>
            <p:nvPr/>
          </p:nvSpPr>
          <p:spPr>
            <a:xfrm>
              <a:off x="7515054" y="5897829"/>
              <a:ext cx="608708" cy="155225"/>
            </a:xfrm>
            <a:prstGeom prst="rect">
              <a:avLst/>
            </a:prstGeom>
            <a:noFill/>
          </p:spPr>
          <p:txBody>
            <a:bodyPr wrap="square" lIns="0" tIns="0" rIns="0" bIns="0" rtlCol="0">
              <a:spAutoFit/>
            </a:bodyPr>
            <a:lstStyle/>
            <a:p>
              <a:r>
                <a:rPr lang="en-US" sz="800" dirty="0" err="1">
                  <a:solidFill>
                    <a:schemeClr val="bg1"/>
                  </a:solidFill>
                </a:rPr>
                <a:t>PRIA</a:t>
              </a:r>
              <a:endParaRPr lang="en-US" sz="800" dirty="0">
                <a:solidFill>
                  <a:schemeClr val="bg1"/>
                </a:solidFill>
              </a:endParaRPr>
            </a:p>
          </p:txBody>
        </p:sp>
        <p:pic>
          <p:nvPicPr>
            <p:cNvPr id="1030" name="Picture 6"/>
            <p:cNvPicPr>
              <a:picLocks noChangeAspect="1" noChangeArrowheads="1"/>
            </p:cNvPicPr>
            <p:nvPr/>
          </p:nvPicPr>
          <p:blipFill rotWithShape="1">
            <a:blip r:embed="rId13" cstate="screen">
              <a:extLst>
                <a:ext uri="{28A0092B-C50C-407E-A947-70E740481C1C}">
                  <a14:useLocalDpi xmlns:a14="http://schemas.microsoft.com/office/drawing/2010/main"/>
                </a:ext>
              </a:extLst>
            </a:blip>
            <a:srcRect/>
            <a:stretch/>
          </p:blipFill>
          <p:spPr bwMode="auto">
            <a:xfrm>
              <a:off x="7515055" y="5120848"/>
              <a:ext cx="521842" cy="722306"/>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29" name="Group 23"/>
          <p:cNvGrpSpPr/>
          <p:nvPr/>
        </p:nvGrpSpPr>
        <p:grpSpPr>
          <a:xfrm>
            <a:off x="7791127" y="4139247"/>
            <a:ext cx="431326" cy="739345"/>
            <a:chOff x="8235880" y="5120849"/>
            <a:chExt cx="543840" cy="932206"/>
          </a:xfrm>
        </p:grpSpPr>
        <p:sp>
          <p:nvSpPr>
            <p:cNvPr id="408" name="TextBox 407"/>
            <p:cNvSpPr txBox="1"/>
            <p:nvPr/>
          </p:nvSpPr>
          <p:spPr>
            <a:xfrm>
              <a:off x="8238614" y="5897830"/>
              <a:ext cx="541106" cy="155225"/>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dirty="0"/>
                <a:t>SUSAN</a:t>
              </a:r>
            </a:p>
          </p:txBody>
        </p:sp>
        <p:pic>
          <p:nvPicPr>
            <p:cNvPr id="1031" name="Picture 7"/>
            <p:cNvPicPr>
              <a:picLocks noChangeAspect="1" noChangeArrowheads="1"/>
            </p:cNvPicPr>
            <p:nvPr/>
          </p:nvPicPr>
          <p:blipFill rotWithShape="1">
            <a:blip r:embed="rId14" cstate="screen">
              <a:extLst>
                <a:ext uri="{28A0092B-C50C-407E-A947-70E740481C1C}">
                  <a14:useLocalDpi xmlns:a14="http://schemas.microsoft.com/office/drawing/2010/main"/>
                </a:ext>
              </a:extLst>
            </a:blip>
            <a:srcRect/>
            <a:stretch/>
          </p:blipFill>
          <p:spPr bwMode="auto">
            <a:xfrm>
              <a:off x="8235880" y="5120849"/>
              <a:ext cx="522731" cy="72975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30" name="Group 14"/>
          <p:cNvGrpSpPr/>
          <p:nvPr/>
        </p:nvGrpSpPr>
        <p:grpSpPr>
          <a:xfrm>
            <a:off x="6567661" y="1648176"/>
            <a:ext cx="1683207" cy="692035"/>
            <a:chOff x="6567661" y="1648176"/>
            <a:chExt cx="1683207" cy="692035"/>
          </a:xfrm>
        </p:grpSpPr>
        <p:grpSp>
          <p:nvGrpSpPr>
            <p:cNvPr id="31" name="Group 602"/>
            <p:cNvGrpSpPr/>
            <p:nvPr/>
          </p:nvGrpSpPr>
          <p:grpSpPr>
            <a:xfrm>
              <a:off x="6567661" y="1648176"/>
              <a:ext cx="512228" cy="519552"/>
              <a:chOff x="-3732057" y="3610781"/>
              <a:chExt cx="512228" cy="519552"/>
            </a:xfrm>
          </p:grpSpPr>
          <p:sp>
            <p:nvSpPr>
              <p:cNvPr id="622" name="Rectangle 621"/>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3" name="Rectangle 622"/>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2" name="Group 623"/>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625"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3" name="Group 603"/>
            <p:cNvGrpSpPr/>
            <p:nvPr/>
          </p:nvGrpSpPr>
          <p:grpSpPr>
            <a:xfrm>
              <a:off x="7155679" y="1648176"/>
              <a:ext cx="512228" cy="519552"/>
              <a:chOff x="-2314737" y="2839024"/>
              <a:chExt cx="512228" cy="519552"/>
            </a:xfrm>
          </p:grpSpPr>
          <p:sp>
            <p:nvSpPr>
              <p:cNvPr id="619" name="Rectangle 618"/>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0" name="Rectangle 619"/>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1"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34" name="Group 605"/>
            <p:cNvGrpSpPr/>
            <p:nvPr/>
          </p:nvGrpSpPr>
          <p:grpSpPr>
            <a:xfrm>
              <a:off x="6609705" y="2210994"/>
              <a:ext cx="428141" cy="129217"/>
              <a:chOff x="7154835" y="2874882"/>
              <a:chExt cx="428141" cy="129217"/>
            </a:xfrm>
          </p:grpSpPr>
          <p:sp>
            <p:nvSpPr>
              <p:cNvPr id="611" name="Freeform 107"/>
              <p:cNvSpPr>
                <a:spLocks/>
              </p:cNvSpPr>
              <p:nvPr/>
            </p:nvSpPr>
            <p:spPr bwMode="auto">
              <a:xfrm>
                <a:off x="7154835" y="2874882"/>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12" name="Freeform 108"/>
              <p:cNvSpPr>
                <a:spLocks/>
              </p:cNvSpPr>
              <p:nvPr/>
            </p:nvSpPr>
            <p:spPr bwMode="auto">
              <a:xfrm>
                <a:off x="7299964"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613" name="Freeform 108"/>
              <p:cNvSpPr>
                <a:spLocks/>
              </p:cNvSpPr>
              <p:nvPr/>
            </p:nvSpPr>
            <p:spPr bwMode="auto">
              <a:xfrm>
                <a:off x="7445640"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 name="Group 606"/>
            <p:cNvGrpSpPr/>
            <p:nvPr/>
          </p:nvGrpSpPr>
          <p:grpSpPr>
            <a:xfrm>
              <a:off x="7196908" y="2210994"/>
              <a:ext cx="428141" cy="129217"/>
              <a:chOff x="7745959" y="2874882"/>
              <a:chExt cx="428141" cy="129217"/>
            </a:xfrm>
          </p:grpSpPr>
          <p:sp>
            <p:nvSpPr>
              <p:cNvPr id="608" name="Freeform 107"/>
              <p:cNvSpPr>
                <a:spLocks/>
              </p:cNvSpPr>
              <p:nvPr/>
            </p:nvSpPr>
            <p:spPr bwMode="auto">
              <a:xfrm>
                <a:off x="7745959" y="2874882"/>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9" name="Freeform 108"/>
              <p:cNvSpPr>
                <a:spLocks/>
              </p:cNvSpPr>
              <p:nvPr/>
            </p:nvSpPr>
            <p:spPr bwMode="auto">
              <a:xfrm>
                <a:off x="7891088"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610" name="Freeform 108"/>
              <p:cNvSpPr>
                <a:spLocks/>
              </p:cNvSpPr>
              <p:nvPr/>
            </p:nvSpPr>
            <p:spPr bwMode="auto">
              <a:xfrm>
                <a:off x="8036764" y="28748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6" name="Group 114"/>
            <p:cNvGrpSpPr/>
            <p:nvPr/>
          </p:nvGrpSpPr>
          <p:grpSpPr>
            <a:xfrm>
              <a:off x="7742067" y="1648359"/>
              <a:ext cx="508801" cy="516076"/>
              <a:chOff x="8459069" y="2183291"/>
              <a:chExt cx="512228" cy="519552"/>
            </a:xfrm>
          </p:grpSpPr>
          <p:grpSp>
            <p:nvGrpSpPr>
              <p:cNvPr id="37" name="Group 115"/>
              <p:cNvGrpSpPr/>
              <p:nvPr/>
            </p:nvGrpSpPr>
            <p:grpSpPr>
              <a:xfrm>
                <a:off x="8459069" y="2183291"/>
                <a:ext cx="512228" cy="519552"/>
                <a:chOff x="8459069" y="2183291"/>
                <a:chExt cx="512228" cy="519552"/>
              </a:xfrm>
            </p:grpSpPr>
            <p:sp>
              <p:nvSpPr>
                <p:cNvPr id="122" name="Rectangle 121"/>
                <p:cNvSpPr/>
                <p:nvPr/>
              </p:nvSpPr>
              <p:spPr>
                <a:xfrm>
                  <a:off x="8459069" y="218329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 name="Rectangle 122"/>
                <p:cNvSpPr/>
                <p:nvPr/>
              </p:nvSpPr>
              <p:spPr>
                <a:xfrm>
                  <a:off x="8489037" y="221426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8" name="Group 116"/>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118"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120"/>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grpSp>
        <p:nvGrpSpPr>
          <p:cNvPr id="39" name="Group 33"/>
          <p:cNvGrpSpPr/>
          <p:nvPr/>
        </p:nvGrpSpPr>
        <p:grpSpPr>
          <a:xfrm>
            <a:off x="8364975" y="4139247"/>
            <a:ext cx="431326" cy="739345"/>
            <a:chOff x="8364975" y="4139247"/>
            <a:chExt cx="431326" cy="739345"/>
          </a:xfrm>
        </p:grpSpPr>
        <p:sp>
          <p:nvSpPr>
            <p:cNvPr id="133" name="TextBox 132"/>
            <p:cNvSpPr txBox="1"/>
            <p:nvPr/>
          </p:nvSpPr>
          <p:spPr>
            <a:xfrm>
              <a:off x="8367143" y="4755481"/>
              <a:ext cx="429158"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dirty="0" smtClean="0"/>
                <a:t>HELEN</a:t>
              </a:r>
              <a:endParaRPr lang="en-US" sz="800" dirty="0"/>
            </a:p>
          </p:txBody>
        </p:sp>
        <p:pic>
          <p:nvPicPr>
            <p:cNvPr id="2050" name="Picture 2"/>
            <p:cNvPicPr>
              <a:picLocks noChangeAspect="1" noChangeArrowheads="1"/>
            </p:cNvPicPr>
            <p:nvPr/>
          </p:nvPicPr>
          <p:blipFill rotWithShape="1">
            <a:blip r:embed="rId15" cstate="screen">
              <a:extLst>
                <a:ext uri="{28A0092B-C50C-407E-A947-70E740481C1C}">
                  <a14:useLocalDpi xmlns:a14="http://schemas.microsoft.com/office/drawing/2010/main"/>
                </a:ext>
              </a:extLst>
            </a:blip>
            <a:srcRect/>
            <a:stretch/>
          </p:blipFill>
          <p:spPr bwMode="auto">
            <a:xfrm>
              <a:off x="8364975" y="4139247"/>
              <a:ext cx="418148" cy="578782"/>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40" name="Group 34"/>
          <p:cNvGrpSpPr/>
          <p:nvPr/>
        </p:nvGrpSpPr>
        <p:grpSpPr>
          <a:xfrm>
            <a:off x="6086145" y="4939984"/>
            <a:ext cx="431326" cy="739345"/>
            <a:chOff x="6086145" y="4939984"/>
            <a:chExt cx="431326" cy="739345"/>
          </a:xfrm>
        </p:grpSpPr>
        <p:sp>
          <p:nvSpPr>
            <p:cNvPr id="139" name="TextBox 138"/>
            <p:cNvSpPr txBox="1"/>
            <p:nvPr/>
          </p:nvSpPr>
          <p:spPr>
            <a:xfrm>
              <a:off x="6088313" y="5556218"/>
              <a:ext cx="429158"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spc="-60" dirty="0" smtClean="0"/>
                <a:t>JORGE</a:t>
              </a:r>
              <a:endParaRPr lang="en-US" sz="800" spc="-60" dirty="0"/>
            </a:p>
          </p:txBody>
        </p:sp>
        <p:pic>
          <p:nvPicPr>
            <p:cNvPr id="2052" name="Picture 4"/>
            <p:cNvPicPr>
              <a:picLocks noChangeAspect="1" noChangeArrowheads="1"/>
            </p:cNvPicPr>
            <p:nvPr/>
          </p:nvPicPr>
          <p:blipFill rotWithShape="1">
            <a:blip r:embed="rId16" cstate="screen">
              <a:extLst>
                <a:ext uri="{28A0092B-C50C-407E-A947-70E740481C1C}">
                  <a14:useLocalDpi xmlns:a14="http://schemas.microsoft.com/office/drawing/2010/main"/>
                </a:ext>
              </a:extLst>
            </a:blip>
            <a:srcRect/>
            <a:stretch/>
          </p:blipFill>
          <p:spPr bwMode="auto">
            <a:xfrm>
              <a:off x="6086145" y="4939984"/>
              <a:ext cx="414583" cy="57286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42" name="Group 57"/>
          <p:cNvGrpSpPr/>
          <p:nvPr/>
        </p:nvGrpSpPr>
        <p:grpSpPr>
          <a:xfrm>
            <a:off x="7791126" y="2537771"/>
            <a:ext cx="478502" cy="739344"/>
            <a:chOff x="7791126" y="2537771"/>
            <a:chExt cx="478502" cy="739344"/>
          </a:xfrm>
        </p:grpSpPr>
        <p:pic>
          <p:nvPicPr>
            <p:cNvPr id="417" name="Picture 79"/>
            <p:cNvPicPr>
              <a:picLocks noChangeAspect="1" noChangeArrowheads="1"/>
            </p:cNvPicPr>
            <p:nvPr/>
          </p:nvPicPr>
          <p:blipFill rotWithShape="1">
            <a:blip r:embed="rId17" cstate="screen">
              <a:extLst>
                <a:ext uri="{28A0092B-C50C-407E-A947-70E740481C1C}">
                  <a14:useLocalDpi xmlns:a14="http://schemas.microsoft.com/office/drawing/2010/main"/>
                </a:ext>
              </a:extLst>
            </a:blip>
            <a:srcRect t="-1"/>
            <a:stretch/>
          </p:blipFill>
          <p:spPr bwMode="auto">
            <a:xfrm>
              <a:off x="7791126" y="2537771"/>
              <a:ext cx="417355" cy="578781"/>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sp>
          <p:nvSpPr>
            <p:cNvPr id="402" name="TextBox 401"/>
            <p:cNvSpPr txBox="1"/>
            <p:nvPr/>
          </p:nvSpPr>
          <p:spPr>
            <a:xfrm>
              <a:off x="7793295" y="3154004"/>
              <a:ext cx="476333"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spc="-60" dirty="0" smtClean="0"/>
                <a:t>JENNIFER</a:t>
              </a:r>
              <a:endParaRPr lang="en-US" sz="800" spc="-60" dirty="0"/>
            </a:p>
          </p:txBody>
        </p:sp>
      </p:grpSp>
      <p:grpSp>
        <p:nvGrpSpPr>
          <p:cNvPr id="43" name="Group 36"/>
          <p:cNvGrpSpPr/>
          <p:nvPr/>
        </p:nvGrpSpPr>
        <p:grpSpPr>
          <a:xfrm>
            <a:off x="8364974" y="2537772"/>
            <a:ext cx="478502" cy="739343"/>
            <a:chOff x="8364974" y="2537772"/>
            <a:chExt cx="478502" cy="739343"/>
          </a:xfrm>
        </p:grpSpPr>
        <p:sp>
          <p:nvSpPr>
            <p:cNvPr id="127" name="TextBox 126"/>
            <p:cNvSpPr txBox="1"/>
            <p:nvPr/>
          </p:nvSpPr>
          <p:spPr>
            <a:xfrm>
              <a:off x="8367143" y="3154004"/>
              <a:ext cx="476333"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spc="-60" dirty="0" smtClean="0"/>
                <a:t>HOWARD</a:t>
              </a:r>
              <a:endParaRPr lang="en-US" sz="800" spc="-60" dirty="0"/>
            </a:p>
          </p:txBody>
        </p:sp>
        <p:pic>
          <p:nvPicPr>
            <p:cNvPr id="2054" name="Picture 6"/>
            <p:cNvPicPr>
              <a:picLocks noChangeAspect="1" noChangeArrowheads="1"/>
            </p:cNvPicPr>
            <p:nvPr/>
          </p:nvPicPr>
          <p:blipFill rotWithShape="1">
            <a:blip r:embed="rId18" cstate="screen">
              <a:extLst>
                <a:ext uri="{28A0092B-C50C-407E-A947-70E740481C1C}">
                  <a14:useLocalDpi xmlns:a14="http://schemas.microsoft.com/office/drawing/2010/main"/>
                </a:ext>
              </a:extLst>
            </a:blip>
            <a:srcRect/>
            <a:stretch/>
          </p:blipFill>
          <p:spPr bwMode="auto">
            <a:xfrm>
              <a:off x="8364974" y="2537772"/>
              <a:ext cx="418149" cy="578780"/>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44" name="Group 37"/>
          <p:cNvGrpSpPr/>
          <p:nvPr/>
        </p:nvGrpSpPr>
        <p:grpSpPr>
          <a:xfrm>
            <a:off x="8364975" y="3338508"/>
            <a:ext cx="478494" cy="739346"/>
            <a:chOff x="8364975" y="3338508"/>
            <a:chExt cx="478494" cy="739346"/>
          </a:xfrm>
        </p:grpSpPr>
        <p:sp>
          <p:nvSpPr>
            <p:cNvPr id="130" name="TextBox 129"/>
            <p:cNvSpPr txBox="1"/>
            <p:nvPr/>
          </p:nvSpPr>
          <p:spPr>
            <a:xfrm>
              <a:off x="8367142" y="3954743"/>
              <a:ext cx="476327"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spc="-60" dirty="0" smtClean="0"/>
                <a:t>GWEN</a:t>
              </a:r>
              <a:endParaRPr lang="en-US" sz="800" spc="-60" dirty="0"/>
            </a:p>
          </p:txBody>
        </p:sp>
        <p:pic>
          <p:nvPicPr>
            <p:cNvPr id="2055" name="Picture 7"/>
            <p:cNvPicPr>
              <a:picLocks noChangeAspect="1" noChangeArrowheads="1"/>
            </p:cNvPicPr>
            <p:nvPr/>
          </p:nvPicPr>
          <p:blipFill rotWithShape="1">
            <a:blip r:embed="rId19" cstate="screen">
              <a:extLst>
                <a:ext uri="{28A0092B-C50C-407E-A947-70E740481C1C}">
                  <a14:useLocalDpi xmlns:a14="http://schemas.microsoft.com/office/drawing/2010/main"/>
                </a:ext>
              </a:extLst>
            </a:blip>
            <a:srcRect/>
            <a:stretch/>
          </p:blipFill>
          <p:spPr bwMode="auto">
            <a:xfrm>
              <a:off x="8364975" y="3338508"/>
              <a:ext cx="418152" cy="580172"/>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45" name="Group 188"/>
          <p:cNvGrpSpPr/>
          <p:nvPr/>
        </p:nvGrpSpPr>
        <p:grpSpPr>
          <a:xfrm>
            <a:off x="7791124" y="4939985"/>
            <a:ext cx="478504" cy="739344"/>
            <a:chOff x="7791124" y="2537771"/>
            <a:chExt cx="478504" cy="739344"/>
          </a:xfrm>
        </p:grpSpPr>
        <p:sp>
          <p:nvSpPr>
            <p:cNvPr id="191" name="TextBox 190"/>
            <p:cNvSpPr txBox="1"/>
            <p:nvPr/>
          </p:nvSpPr>
          <p:spPr>
            <a:xfrm>
              <a:off x="7793295" y="3154004"/>
              <a:ext cx="476333"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dirty="0" smtClean="0"/>
                <a:t>MARIA</a:t>
              </a:r>
              <a:endParaRPr lang="en-US" sz="800" dirty="0"/>
            </a:p>
          </p:txBody>
        </p:sp>
        <p:pic>
          <p:nvPicPr>
            <p:cNvPr id="192" name="Picture 5"/>
            <p:cNvPicPr>
              <a:picLocks noChangeAspect="1" noChangeArrowheads="1"/>
            </p:cNvPicPr>
            <p:nvPr/>
          </p:nvPicPr>
          <p:blipFill rotWithShape="1">
            <a:blip r:embed="rId20" cstate="screen">
              <a:extLst>
                <a:ext uri="{28A0092B-C50C-407E-A947-70E740481C1C}">
                  <a14:useLocalDpi xmlns:a14="http://schemas.microsoft.com/office/drawing/2010/main"/>
                </a:ext>
              </a:extLst>
            </a:blip>
            <a:srcRect/>
            <a:stretch/>
          </p:blipFill>
          <p:spPr bwMode="auto">
            <a:xfrm>
              <a:off x="7791124" y="2537771"/>
              <a:ext cx="414588" cy="578781"/>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46" name="Group 38"/>
          <p:cNvGrpSpPr/>
          <p:nvPr/>
        </p:nvGrpSpPr>
        <p:grpSpPr>
          <a:xfrm>
            <a:off x="6664422" y="4939983"/>
            <a:ext cx="506625" cy="739345"/>
            <a:chOff x="6664422" y="4939983"/>
            <a:chExt cx="506625" cy="739345"/>
          </a:xfrm>
        </p:grpSpPr>
        <p:sp>
          <p:nvSpPr>
            <p:cNvPr id="136" name="TextBox 135"/>
            <p:cNvSpPr txBox="1"/>
            <p:nvPr/>
          </p:nvSpPr>
          <p:spPr>
            <a:xfrm>
              <a:off x="6664422" y="5556217"/>
              <a:ext cx="506625" cy="123111"/>
            </a:xfrm>
            <a:prstGeom prst="rect">
              <a:avLst/>
            </a:prstGeom>
            <a:noFill/>
          </p:spPr>
          <p:txBody>
            <a:bodyPr wrap="square" lIns="0" tIns="0" rIns="0" bIns="0" rtlCol="0">
              <a:spAutoFit/>
            </a:bodyPr>
            <a:lstStyle/>
            <a:p>
              <a:r>
                <a:rPr lang="en-US" sz="800" dirty="0" smtClean="0">
                  <a:solidFill>
                    <a:schemeClr val="bg1"/>
                  </a:solidFill>
                </a:rPr>
                <a:t>ALISON</a:t>
              </a:r>
              <a:endParaRPr lang="en-US" sz="800" dirty="0">
                <a:solidFill>
                  <a:schemeClr val="bg1"/>
                </a:solidFill>
              </a:endParaRPr>
            </a:p>
          </p:txBody>
        </p:sp>
        <p:pic>
          <p:nvPicPr>
            <p:cNvPr id="2056" name="Picture 8"/>
            <p:cNvPicPr>
              <a:picLocks noChangeAspect="1" noChangeArrowheads="1"/>
            </p:cNvPicPr>
            <p:nvPr/>
          </p:nvPicPr>
          <p:blipFill rotWithShape="1">
            <a:blip r:embed="rId21" cstate="screen">
              <a:extLst>
                <a:ext uri="{28A0092B-C50C-407E-A947-70E740481C1C}">
                  <a14:useLocalDpi xmlns:a14="http://schemas.microsoft.com/office/drawing/2010/main"/>
                </a:ext>
              </a:extLst>
            </a:blip>
            <a:srcRect/>
            <a:stretch/>
          </p:blipFill>
          <p:spPr bwMode="auto">
            <a:xfrm>
              <a:off x="6665404" y="4939983"/>
              <a:ext cx="412213" cy="57286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47" name="Group 39"/>
          <p:cNvGrpSpPr/>
          <p:nvPr/>
        </p:nvGrpSpPr>
        <p:grpSpPr>
          <a:xfrm>
            <a:off x="7219431" y="4939984"/>
            <a:ext cx="482774" cy="739344"/>
            <a:chOff x="7219431" y="4939984"/>
            <a:chExt cx="482774" cy="739344"/>
          </a:xfrm>
        </p:grpSpPr>
        <p:sp>
          <p:nvSpPr>
            <p:cNvPr id="142" name="TextBox 141"/>
            <p:cNvSpPr txBox="1"/>
            <p:nvPr/>
          </p:nvSpPr>
          <p:spPr>
            <a:xfrm>
              <a:off x="7219431" y="5556217"/>
              <a:ext cx="482774" cy="123111"/>
            </a:xfrm>
            <a:prstGeom prst="rect">
              <a:avLst/>
            </a:prstGeom>
            <a:noFill/>
          </p:spPr>
          <p:txBody>
            <a:bodyPr wrap="square" lIns="0" tIns="0" rIns="0" bIns="0" rtlCol="0">
              <a:spAutoFit/>
            </a:bodyPr>
            <a:lstStyle/>
            <a:p>
              <a:r>
                <a:rPr lang="en-US" sz="800" spc="-60" dirty="0" smtClean="0">
                  <a:solidFill>
                    <a:schemeClr val="bg1"/>
                  </a:solidFill>
                </a:rPr>
                <a:t>BIANCA</a:t>
              </a:r>
              <a:endParaRPr lang="en-US" sz="800" spc="-60" dirty="0">
                <a:solidFill>
                  <a:schemeClr val="bg1"/>
                </a:solidFill>
              </a:endParaRPr>
            </a:p>
          </p:txBody>
        </p:sp>
        <p:pic>
          <p:nvPicPr>
            <p:cNvPr id="2057" name="Picture 9"/>
            <p:cNvPicPr>
              <a:picLocks noChangeAspect="1" noChangeArrowheads="1"/>
            </p:cNvPicPr>
            <p:nvPr/>
          </p:nvPicPr>
          <p:blipFill rotWithShape="1">
            <a:blip r:embed="rId22" cstate="screen">
              <a:extLst>
                <a:ext uri="{28A0092B-C50C-407E-A947-70E740481C1C}">
                  <a14:useLocalDpi xmlns:a14="http://schemas.microsoft.com/office/drawing/2010/main"/>
                </a:ext>
              </a:extLst>
            </a:blip>
            <a:srcRect/>
            <a:stretch/>
          </p:blipFill>
          <p:spPr bwMode="auto">
            <a:xfrm>
              <a:off x="7219432" y="4939984"/>
              <a:ext cx="416149" cy="578782"/>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48" name="Group 46"/>
          <p:cNvGrpSpPr/>
          <p:nvPr/>
        </p:nvGrpSpPr>
        <p:grpSpPr>
          <a:xfrm>
            <a:off x="6086145" y="5740724"/>
            <a:ext cx="431326" cy="739345"/>
            <a:chOff x="6086145" y="5740724"/>
            <a:chExt cx="431326" cy="739345"/>
          </a:xfrm>
        </p:grpSpPr>
        <p:sp>
          <p:nvSpPr>
            <p:cNvPr id="151" name="TextBox 150"/>
            <p:cNvSpPr txBox="1"/>
            <p:nvPr/>
          </p:nvSpPr>
          <p:spPr>
            <a:xfrm>
              <a:off x="6088313" y="6356958"/>
              <a:ext cx="429158"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spc="-60" dirty="0" err="1" smtClean="0"/>
                <a:t>MIRASOL</a:t>
              </a:r>
              <a:endParaRPr lang="en-US" sz="800" spc="-60" dirty="0"/>
            </a:p>
          </p:txBody>
        </p:sp>
        <p:pic>
          <p:nvPicPr>
            <p:cNvPr id="2058" name="Picture 10"/>
            <p:cNvPicPr>
              <a:picLocks noChangeAspect="1" noChangeArrowheads="1"/>
            </p:cNvPicPr>
            <p:nvPr/>
          </p:nvPicPr>
          <p:blipFill rotWithShape="1">
            <a:blip r:embed="rId23" cstate="screen">
              <a:extLst>
                <a:ext uri="{28A0092B-C50C-407E-A947-70E740481C1C}">
                  <a14:useLocalDpi xmlns:a14="http://schemas.microsoft.com/office/drawing/2010/main"/>
                </a:ext>
              </a:extLst>
            </a:blip>
            <a:srcRect/>
            <a:stretch/>
          </p:blipFill>
          <p:spPr bwMode="auto">
            <a:xfrm>
              <a:off x="6086145" y="5740724"/>
              <a:ext cx="414584" cy="578784"/>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49" name="Group 47"/>
          <p:cNvGrpSpPr/>
          <p:nvPr/>
        </p:nvGrpSpPr>
        <p:grpSpPr>
          <a:xfrm>
            <a:off x="8364971" y="4939985"/>
            <a:ext cx="478500" cy="739346"/>
            <a:chOff x="8364971" y="4939985"/>
            <a:chExt cx="478500" cy="739346"/>
          </a:xfrm>
        </p:grpSpPr>
        <p:sp>
          <p:nvSpPr>
            <p:cNvPr id="160" name="TextBox 159"/>
            <p:cNvSpPr txBox="1"/>
            <p:nvPr/>
          </p:nvSpPr>
          <p:spPr>
            <a:xfrm>
              <a:off x="8367139" y="5556220"/>
              <a:ext cx="476332"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dirty="0" smtClean="0"/>
                <a:t>BEN</a:t>
              </a:r>
              <a:endParaRPr lang="en-US" sz="800" dirty="0"/>
            </a:p>
          </p:txBody>
        </p:sp>
        <p:pic>
          <p:nvPicPr>
            <p:cNvPr id="2059" name="Picture 11"/>
            <p:cNvPicPr>
              <a:picLocks noChangeAspect="1" noChangeArrowheads="1"/>
            </p:cNvPicPr>
            <p:nvPr/>
          </p:nvPicPr>
          <p:blipFill rotWithShape="1">
            <a:blip r:embed="rId24" cstate="screen">
              <a:extLst>
                <a:ext uri="{28A0092B-C50C-407E-A947-70E740481C1C}">
                  <a14:useLocalDpi xmlns:a14="http://schemas.microsoft.com/office/drawing/2010/main"/>
                </a:ext>
              </a:extLst>
            </a:blip>
            <a:srcRect/>
            <a:stretch/>
          </p:blipFill>
          <p:spPr bwMode="auto">
            <a:xfrm>
              <a:off x="8364971" y="4939985"/>
              <a:ext cx="418155" cy="578781"/>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50" name="Group 48"/>
          <p:cNvGrpSpPr/>
          <p:nvPr/>
        </p:nvGrpSpPr>
        <p:grpSpPr>
          <a:xfrm>
            <a:off x="6664420" y="5740725"/>
            <a:ext cx="416555" cy="739343"/>
            <a:chOff x="6664420" y="5740725"/>
            <a:chExt cx="416555" cy="739343"/>
          </a:xfrm>
        </p:grpSpPr>
        <p:sp>
          <p:nvSpPr>
            <p:cNvPr id="148" name="TextBox 147"/>
            <p:cNvSpPr txBox="1"/>
            <p:nvPr/>
          </p:nvSpPr>
          <p:spPr>
            <a:xfrm>
              <a:off x="6664420" y="6356957"/>
              <a:ext cx="416555" cy="123111"/>
            </a:xfrm>
            <a:prstGeom prst="rect">
              <a:avLst/>
            </a:prstGeom>
            <a:noFill/>
          </p:spPr>
          <p:txBody>
            <a:bodyPr wrap="square" lIns="0" tIns="0" rIns="0" bIns="0" rtlCol="0">
              <a:spAutoFit/>
            </a:bodyPr>
            <a:lstStyle/>
            <a:p>
              <a:r>
                <a:rPr lang="en-US" sz="800" dirty="0" smtClean="0">
                  <a:solidFill>
                    <a:schemeClr val="bg1"/>
                  </a:solidFill>
                </a:rPr>
                <a:t>DAVI</a:t>
              </a:r>
              <a:r>
                <a:rPr lang="en-US" sz="800" dirty="0">
                  <a:solidFill>
                    <a:schemeClr val="bg1"/>
                  </a:solidFill>
                </a:rPr>
                <a:t>D</a:t>
              </a:r>
            </a:p>
          </p:txBody>
        </p:sp>
        <p:pic>
          <p:nvPicPr>
            <p:cNvPr id="2060" name="Picture 12"/>
            <p:cNvPicPr>
              <a:picLocks noChangeAspect="1" noChangeArrowheads="1"/>
            </p:cNvPicPr>
            <p:nvPr/>
          </p:nvPicPr>
          <p:blipFill rotWithShape="1">
            <a:blip r:embed="rId25" cstate="screen">
              <a:extLst>
                <a:ext uri="{28A0092B-C50C-407E-A947-70E740481C1C}">
                  <a14:useLocalDpi xmlns:a14="http://schemas.microsoft.com/office/drawing/2010/main"/>
                </a:ext>
              </a:extLst>
            </a:blip>
            <a:srcRect/>
            <a:stretch/>
          </p:blipFill>
          <p:spPr bwMode="auto">
            <a:xfrm>
              <a:off x="6665405" y="5740725"/>
              <a:ext cx="414586" cy="578784"/>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51" name="Group 49"/>
          <p:cNvGrpSpPr/>
          <p:nvPr/>
        </p:nvGrpSpPr>
        <p:grpSpPr>
          <a:xfrm>
            <a:off x="7219431" y="5740724"/>
            <a:ext cx="482774" cy="739344"/>
            <a:chOff x="7219431" y="5740724"/>
            <a:chExt cx="482774" cy="739344"/>
          </a:xfrm>
        </p:grpSpPr>
        <p:sp>
          <p:nvSpPr>
            <p:cNvPr id="154" name="TextBox 153"/>
            <p:cNvSpPr txBox="1"/>
            <p:nvPr/>
          </p:nvSpPr>
          <p:spPr>
            <a:xfrm>
              <a:off x="7219431" y="6356957"/>
              <a:ext cx="482774" cy="123111"/>
            </a:xfrm>
            <a:prstGeom prst="rect">
              <a:avLst/>
            </a:prstGeom>
            <a:noFill/>
          </p:spPr>
          <p:txBody>
            <a:bodyPr wrap="square" lIns="0" tIns="0" rIns="0" bIns="0" rtlCol="0">
              <a:spAutoFit/>
            </a:bodyPr>
            <a:lstStyle/>
            <a:p>
              <a:r>
                <a:rPr lang="en-US" sz="800" dirty="0" smtClean="0">
                  <a:solidFill>
                    <a:schemeClr val="bg1"/>
                  </a:solidFill>
                </a:rPr>
                <a:t>GRETEL</a:t>
              </a:r>
              <a:endParaRPr lang="en-US" sz="800" dirty="0">
                <a:solidFill>
                  <a:schemeClr val="bg1"/>
                </a:solidFill>
              </a:endParaRPr>
            </a:p>
          </p:txBody>
        </p:sp>
        <p:pic>
          <p:nvPicPr>
            <p:cNvPr id="2061" name="Picture 13"/>
            <p:cNvPicPr>
              <a:picLocks noChangeAspect="1" noChangeArrowheads="1"/>
            </p:cNvPicPr>
            <p:nvPr/>
          </p:nvPicPr>
          <p:blipFill rotWithShape="1">
            <a:blip r:embed="rId26" cstate="screen">
              <a:extLst>
                <a:ext uri="{28A0092B-C50C-407E-A947-70E740481C1C}">
                  <a14:useLocalDpi xmlns:a14="http://schemas.microsoft.com/office/drawing/2010/main"/>
                </a:ext>
              </a:extLst>
            </a:blip>
            <a:srcRect/>
            <a:stretch/>
          </p:blipFill>
          <p:spPr bwMode="auto">
            <a:xfrm>
              <a:off x="7219432" y="5740724"/>
              <a:ext cx="419945" cy="572870"/>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52" name="Group 51"/>
          <p:cNvGrpSpPr/>
          <p:nvPr/>
        </p:nvGrpSpPr>
        <p:grpSpPr>
          <a:xfrm>
            <a:off x="7791127" y="5740724"/>
            <a:ext cx="431326" cy="739345"/>
            <a:chOff x="7791127" y="5740724"/>
            <a:chExt cx="431326" cy="739345"/>
          </a:xfrm>
        </p:grpSpPr>
        <p:sp>
          <p:nvSpPr>
            <p:cNvPr id="157" name="TextBox 156"/>
            <p:cNvSpPr txBox="1"/>
            <p:nvPr/>
          </p:nvSpPr>
          <p:spPr>
            <a:xfrm>
              <a:off x="7793295" y="6356958"/>
              <a:ext cx="429158"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dirty="0" err="1" smtClean="0"/>
                <a:t>AIESHA</a:t>
              </a:r>
              <a:endParaRPr lang="en-US" sz="800" dirty="0"/>
            </a:p>
          </p:txBody>
        </p:sp>
        <p:pic>
          <p:nvPicPr>
            <p:cNvPr id="2062" name="Picture 14"/>
            <p:cNvPicPr>
              <a:picLocks noChangeAspect="1" noChangeArrowheads="1"/>
            </p:cNvPicPr>
            <p:nvPr/>
          </p:nvPicPr>
          <p:blipFill rotWithShape="1">
            <a:blip r:embed="rId27" cstate="screen">
              <a:extLst>
                <a:ext uri="{28A0092B-C50C-407E-A947-70E740481C1C}">
                  <a14:useLocalDpi xmlns:a14="http://schemas.microsoft.com/office/drawing/2010/main"/>
                </a:ext>
              </a:extLst>
            </a:blip>
            <a:srcRect/>
            <a:stretch/>
          </p:blipFill>
          <p:spPr bwMode="auto">
            <a:xfrm>
              <a:off x="7791127" y="5740724"/>
              <a:ext cx="414584" cy="578782"/>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grpSp>
        <p:nvGrpSpPr>
          <p:cNvPr id="54" name="Group 54"/>
          <p:cNvGrpSpPr/>
          <p:nvPr/>
        </p:nvGrpSpPr>
        <p:grpSpPr>
          <a:xfrm>
            <a:off x="8364975" y="5740725"/>
            <a:ext cx="431326" cy="739344"/>
            <a:chOff x="8364975" y="5740725"/>
            <a:chExt cx="431326" cy="739344"/>
          </a:xfrm>
        </p:grpSpPr>
        <p:sp>
          <p:nvSpPr>
            <p:cNvPr id="163" name="TextBox 162"/>
            <p:cNvSpPr txBox="1"/>
            <p:nvPr/>
          </p:nvSpPr>
          <p:spPr>
            <a:xfrm>
              <a:off x="8367143" y="6356958"/>
              <a:ext cx="429158" cy="123111"/>
            </a:xfrm>
            <a:prstGeom prst="rect">
              <a:avLst/>
            </a:prstGeom>
            <a:noFill/>
          </p:spPr>
          <p:txBody>
            <a:bodyPr wrap="square" lIns="0" tIns="0" rIns="0" bIns="0" rtlCol="0">
              <a:spAutoFit/>
            </a:bodyPr>
            <a:lstStyle>
              <a:defPPr>
                <a:defRPr lang="en-US"/>
              </a:defPPr>
              <a:lvl1pPr>
                <a:defRPr sz="1200">
                  <a:solidFill>
                    <a:schemeClr val="bg1"/>
                  </a:solidFill>
                </a:defRPr>
              </a:lvl1pPr>
            </a:lstStyle>
            <a:p>
              <a:r>
                <a:rPr lang="en-US" sz="800" dirty="0" smtClean="0"/>
                <a:t>JAYSON</a:t>
              </a:r>
              <a:endParaRPr lang="en-US" sz="800" dirty="0"/>
            </a:p>
          </p:txBody>
        </p:sp>
        <p:pic>
          <p:nvPicPr>
            <p:cNvPr id="2063" name="Picture 15"/>
            <p:cNvPicPr>
              <a:picLocks noChangeAspect="1" noChangeArrowheads="1"/>
            </p:cNvPicPr>
            <p:nvPr/>
          </p:nvPicPr>
          <p:blipFill rotWithShape="1">
            <a:blip r:embed="rId28" cstate="screen">
              <a:extLst>
                <a:ext uri="{28A0092B-C50C-407E-A947-70E740481C1C}">
                  <a14:useLocalDpi xmlns:a14="http://schemas.microsoft.com/office/drawing/2010/main"/>
                </a:ext>
              </a:extLst>
            </a:blip>
            <a:srcRect/>
            <a:stretch/>
          </p:blipFill>
          <p:spPr bwMode="auto">
            <a:xfrm>
              <a:off x="8364975" y="5740725"/>
              <a:ext cx="418148" cy="578784"/>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chemeClr val="accent3"/>
                  </a:gs>
                  <a:gs pos="99167">
                    <a:schemeClr val="accent3"/>
                  </a:gs>
                  <a:gs pos="50000">
                    <a:schemeClr val="accent1">
                      <a:tint val="23500"/>
                      <a:satMod val="160000"/>
                    </a:schemeClr>
                  </a:gs>
                </a:gsLst>
                <a:lin ang="5400000" scaled="0"/>
              </a:gradFill>
            </a:ln>
            <a:effectLst>
              <a:outerShdw blurRad="50800" dist="38100" dir="5400000" algn="t" rotWithShape="0">
                <a:prstClr val="black">
                  <a:alpha val="40000"/>
                </a:prstClr>
              </a:outerShdw>
            </a:effectLst>
            <a:extLst/>
          </p:spPr>
        </p:pic>
      </p:grpSp>
    </p:spTree>
    <p:extLst>
      <p:ext uri="{BB962C8B-B14F-4D97-AF65-F5344CB8AC3E}">
        <p14:creationId xmlns:p14="http://schemas.microsoft.com/office/powerpoint/2010/main" val="1352225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par>
                                <p:cTn id="8" presetID="22" presetClass="entr" presetSubtype="8" fill="hold" grpId="0" nodeType="withEffect">
                                  <p:stCondLst>
                                    <p:cond delay="0"/>
                                  </p:stCondLst>
                                  <p:childTnLst>
                                    <p:set>
                                      <p:cBhvr>
                                        <p:cTn id="9" dur="1" fill="hold">
                                          <p:stCondLst>
                                            <p:cond delay="0"/>
                                          </p:stCondLst>
                                        </p:cTn>
                                        <p:tgtEl>
                                          <p:spTgt spid="645"/>
                                        </p:tgtEl>
                                        <p:attrNameLst>
                                          <p:attrName>style.visibility</p:attrName>
                                        </p:attrNameLst>
                                      </p:cBhvr>
                                      <p:to>
                                        <p:strVal val="visible"/>
                                      </p:to>
                                    </p:set>
                                    <p:animEffect transition="in" filter="wipe(left)">
                                      <p:cBhvr>
                                        <p:cTn id="10" dur="500"/>
                                        <p:tgtEl>
                                          <p:spTgt spid="645"/>
                                        </p:tgtEl>
                                      </p:cBhvr>
                                    </p:animEffect>
                                  </p:childTnLst>
                                </p:cTn>
                              </p:par>
                              <p:par>
                                <p:cTn id="11" presetID="9" presetClass="emph" presetSubtype="0" nodeType="withEffect">
                                  <p:stCondLst>
                                    <p:cond delay="0"/>
                                  </p:stCondLst>
                                  <p:childTnLst>
                                    <p:set>
                                      <p:cBhvr rctx="PPT">
                                        <p:cTn id="12" dur="indefinite"/>
                                        <p:tgtEl>
                                          <p:spTgt spid="40"/>
                                        </p:tgtEl>
                                        <p:attrNameLst>
                                          <p:attrName>style.opacity</p:attrName>
                                        </p:attrNameLst>
                                      </p:cBhvr>
                                      <p:to>
                                        <p:strVal val="0.5"/>
                                      </p:to>
                                    </p:set>
                                    <p:animEffect filter="image" prLst="opacity: 0.5">
                                      <p:cBhvr rctx="IE">
                                        <p:cTn id="13" dur="indefinite"/>
                                        <p:tgtEl>
                                          <p:spTgt spid="40"/>
                                        </p:tgtEl>
                                      </p:cBhvr>
                                    </p:animEffect>
                                  </p:childTnLst>
                                </p:cTn>
                              </p:par>
                              <p:par>
                                <p:cTn id="14" presetID="9" presetClass="emph" presetSubtype="0" nodeType="withEffect">
                                  <p:stCondLst>
                                    <p:cond delay="0"/>
                                  </p:stCondLst>
                                  <p:childTnLst>
                                    <p:set>
                                      <p:cBhvr rctx="PPT">
                                        <p:cTn id="15" dur="indefinite"/>
                                        <p:tgtEl>
                                          <p:spTgt spid="46"/>
                                        </p:tgtEl>
                                        <p:attrNameLst>
                                          <p:attrName>style.opacity</p:attrName>
                                        </p:attrNameLst>
                                      </p:cBhvr>
                                      <p:to>
                                        <p:strVal val="0.5"/>
                                      </p:to>
                                    </p:set>
                                    <p:animEffect filter="image" prLst="opacity: 0.5">
                                      <p:cBhvr rctx="IE">
                                        <p:cTn id="16" dur="indefinite"/>
                                        <p:tgtEl>
                                          <p:spTgt spid="46"/>
                                        </p:tgtEl>
                                      </p:cBhvr>
                                    </p:animEffect>
                                  </p:childTnLst>
                                </p:cTn>
                              </p:par>
                              <p:par>
                                <p:cTn id="17" presetID="9" presetClass="emph" presetSubtype="0" nodeType="withEffect">
                                  <p:stCondLst>
                                    <p:cond delay="0"/>
                                  </p:stCondLst>
                                  <p:childTnLst>
                                    <p:set>
                                      <p:cBhvr rctx="PPT">
                                        <p:cTn id="18" dur="indefinite"/>
                                        <p:tgtEl>
                                          <p:spTgt spid="48"/>
                                        </p:tgtEl>
                                        <p:attrNameLst>
                                          <p:attrName>style.opacity</p:attrName>
                                        </p:attrNameLst>
                                      </p:cBhvr>
                                      <p:to>
                                        <p:strVal val="0.5"/>
                                      </p:to>
                                    </p:set>
                                    <p:animEffect filter="image" prLst="opacity: 0.5">
                                      <p:cBhvr rctx="IE">
                                        <p:cTn id="19" dur="indefinite"/>
                                        <p:tgtEl>
                                          <p:spTgt spid="48"/>
                                        </p:tgtEl>
                                      </p:cBhvr>
                                    </p:animEffect>
                                  </p:childTnLst>
                                </p:cTn>
                              </p:par>
                              <p:par>
                                <p:cTn id="20" presetID="9" presetClass="emph" presetSubtype="0" nodeType="withEffect">
                                  <p:stCondLst>
                                    <p:cond delay="0"/>
                                  </p:stCondLst>
                                  <p:childTnLst>
                                    <p:set>
                                      <p:cBhvr rctx="PPT">
                                        <p:cTn id="21" dur="indefinite"/>
                                        <p:tgtEl>
                                          <p:spTgt spid="50"/>
                                        </p:tgtEl>
                                        <p:attrNameLst>
                                          <p:attrName>style.opacity</p:attrName>
                                        </p:attrNameLst>
                                      </p:cBhvr>
                                      <p:to>
                                        <p:strVal val="0.5"/>
                                      </p:to>
                                    </p:set>
                                    <p:animEffect filter="image" prLst="opacity: 0.5">
                                      <p:cBhvr rctx="IE">
                                        <p:cTn id="22" dur="indefinite"/>
                                        <p:tgtEl>
                                          <p:spTgt spid="50"/>
                                        </p:tgtEl>
                                      </p:cBhvr>
                                    </p:animEffect>
                                  </p:childTnLst>
                                </p:cTn>
                              </p:par>
                              <p:par>
                                <p:cTn id="23" presetID="9" presetClass="emph" presetSubtype="0" nodeType="withEffect">
                                  <p:stCondLst>
                                    <p:cond delay="0"/>
                                  </p:stCondLst>
                                  <p:childTnLst>
                                    <p:set>
                                      <p:cBhvr rctx="PPT">
                                        <p:cTn id="24" dur="indefinite"/>
                                        <p:tgtEl>
                                          <p:spTgt spid="51"/>
                                        </p:tgtEl>
                                        <p:attrNameLst>
                                          <p:attrName>style.opacity</p:attrName>
                                        </p:attrNameLst>
                                      </p:cBhvr>
                                      <p:to>
                                        <p:strVal val="0.5"/>
                                      </p:to>
                                    </p:set>
                                    <p:animEffect filter="image" prLst="opacity: 0.5">
                                      <p:cBhvr rctx="IE">
                                        <p:cTn id="25" dur="indefinite"/>
                                        <p:tgtEl>
                                          <p:spTgt spid="51"/>
                                        </p:tgtEl>
                                      </p:cBhvr>
                                    </p:animEffect>
                                  </p:childTnLst>
                                </p:cTn>
                              </p:par>
                              <p:par>
                                <p:cTn id="26" presetID="9" presetClass="emph" presetSubtype="0" nodeType="withEffect">
                                  <p:stCondLst>
                                    <p:cond delay="0"/>
                                  </p:stCondLst>
                                  <p:childTnLst>
                                    <p:set>
                                      <p:cBhvr rctx="PPT">
                                        <p:cTn id="27" dur="indefinite"/>
                                        <p:tgtEl>
                                          <p:spTgt spid="47"/>
                                        </p:tgtEl>
                                        <p:attrNameLst>
                                          <p:attrName>style.opacity</p:attrName>
                                        </p:attrNameLst>
                                      </p:cBhvr>
                                      <p:to>
                                        <p:strVal val="0.5"/>
                                      </p:to>
                                    </p:set>
                                    <p:animEffect filter="image" prLst="opacity: 0.5">
                                      <p:cBhvr rctx="IE">
                                        <p:cTn id="28" dur="indefinite"/>
                                        <p:tgtEl>
                                          <p:spTgt spid="47"/>
                                        </p:tgtEl>
                                      </p:cBhvr>
                                    </p:animEffect>
                                  </p:childTnLst>
                                </p:cTn>
                              </p:par>
                              <p:par>
                                <p:cTn id="29" presetID="9" presetClass="emph" presetSubtype="0" nodeType="withEffect">
                                  <p:stCondLst>
                                    <p:cond delay="0"/>
                                  </p:stCondLst>
                                  <p:childTnLst>
                                    <p:set>
                                      <p:cBhvr rctx="PPT">
                                        <p:cTn id="30" dur="indefinite"/>
                                        <p:tgtEl>
                                          <p:spTgt spid="45"/>
                                        </p:tgtEl>
                                        <p:attrNameLst>
                                          <p:attrName>style.opacity</p:attrName>
                                        </p:attrNameLst>
                                      </p:cBhvr>
                                      <p:to>
                                        <p:strVal val="0.5"/>
                                      </p:to>
                                    </p:set>
                                    <p:animEffect filter="image" prLst="opacity: 0.5">
                                      <p:cBhvr rctx="IE">
                                        <p:cTn id="31" dur="indefinite"/>
                                        <p:tgtEl>
                                          <p:spTgt spid="45"/>
                                        </p:tgtEl>
                                      </p:cBhvr>
                                    </p:animEffect>
                                  </p:childTnLst>
                                </p:cTn>
                              </p:par>
                              <p:par>
                                <p:cTn id="32" presetID="9" presetClass="emph" presetSubtype="0" nodeType="withEffect">
                                  <p:stCondLst>
                                    <p:cond delay="0"/>
                                  </p:stCondLst>
                                  <p:childTnLst>
                                    <p:set>
                                      <p:cBhvr rctx="PPT">
                                        <p:cTn id="33" dur="indefinite"/>
                                        <p:tgtEl>
                                          <p:spTgt spid="52"/>
                                        </p:tgtEl>
                                        <p:attrNameLst>
                                          <p:attrName>style.opacity</p:attrName>
                                        </p:attrNameLst>
                                      </p:cBhvr>
                                      <p:to>
                                        <p:strVal val="0.5"/>
                                      </p:to>
                                    </p:set>
                                    <p:animEffect filter="image" prLst="opacity: 0.5">
                                      <p:cBhvr rctx="IE">
                                        <p:cTn id="34" dur="indefinite"/>
                                        <p:tgtEl>
                                          <p:spTgt spid="52"/>
                                        </p:tgtEl>
                                      </p:cBhvr>
                                    </p:animEffect>
                                  </p:childTnLst>
                                </p:cTn>
                              </p:par>
                              <p:par>
                                <p:cTn id="35" presetID="9" presetClass="emph" presetSubtype="0" nodeType="withEffect">
                                  <p:stCondLst>
                                    <p:cond delay="0"/>
                                  </p:stCondLst>
                                  <p:childTnLst>
                                    <p:set>
                                      <p:cBhvr rctx="PPT">
                                        <p:cTn id="36" dur="indefinite"/>
                                        <p:tgtEl>
                                          <p:spTgt spid="49"/>
                                        </p:tgtEl>
                                        <p:attrNameLst>
                                          <p:attrName>style.opacity</p:attrName>
                                        </p:attrNameLst>
                                      </p:cBhvr>
                                      <p:to>
                                        <p:strVal val="0.5"/>
                                      </p:to>
                                    </p:set>
                                    <p:animEffect filter="image" prLst="opacity: 0.5">
                                      <p:cBhvr rctx="IE">
                                        <p:cTn id="37" dur="indefinite"/>
                                        <p:tgtEl>
                                          <p:spTgt spid="49"/>
                                        </p:tgtEl>
                                      </p:cBhvr>
                                    </p:animEffect>
                                  </p:childTnLst>
                                </p:cTn>
                              </p:par>
                              <p:par>
                                <p:cTn id="38" presetID="9" presetClass="emph" presetSubtype="0" nodeType="withEffect">
                                  <p:stCondLst>
                                    <p:cond delay="0"/>
                                  </p:stCondLst>
                                  <p:childTnLst>
                                    <p:set>
                                      <p:cBhvr rctx="PPT">
                                        <p:cTn id="39" dur="indefinite"/>
                                        <p:tgtEl>
                                          <p:spTgt spid="39"/>
                                        </p:tgtEl>
                                        <p:attrNameLst>
                                          <p:attrName>style.opacity</p:attrName>
                                        </p:attrNameLst>
                                      </p:cBhvr>
                                      <p:to>
                                        <p:strVal val="0.5"/>
                                      </p:to>
                                    </p:set>
                                    <p:animEffect filter="image" prLst="opacity: 0.5">
                                      <p:cBhvr rctx="IE">
                                        <p:cTn id="40" dur="indefinite"/>
                                        <p:tgtEl>
                                          <p:spTgt spid="39"/>
                                        </p:tgtEl>
                                      </p:cBhvr>
                                    </p:animEffect>
                                  </p:childTnLst>
                                </p:cTn>
                              </p:par>
                              <p:par>
                                <p:cTn id="41" presetID="9" presetClass="emph" presetSubtype="0" nodeType="withEffect">
                                  <p:stCondLst>
                                    <p:cond delay="0"/>
                                  </p:stCondLst>
                                  <p:childTnLst>
                                    <p:set>
                                      <p:cBhvr rctx="PPT">
                                        <p:cTn id="42" dur="indefinite"/>
                                        <p:tgtEl>
                                          <p:spTgt spid="44"/>
                                        </p:tgtEl>
                                        <p:attrNameLst>
                                          <p:attrName>style.opacity</p:attrName>
                                        </p:attrNameLst>
                                      </p:cBhvr>
                                      <p:to>
                                        <p:strVal val="0.5"/>
                                      </p:to>
                                    </p:set>
                                    <p:animEffect filter="image" prLst="opacity: 0.5">
                                      <p:cBhvr rctx="IE">
                                        <p:cTn id="43" dur="indefinite"/>
                                        <p:tgtEl>
                                          <p:spTgt spid="44"/>
                                        </p:tgtEl>
                                      </p:cBhvr>
                                    </p:animEffect>
                                  </p:childTnLst>
                                </p:cTn>
                              </p:par>
                              <p:par>
                                <p:cTn id="44" presetID="9" presetClass="emph" presetSubtype="0" nodeType="withEffect">
                                  <p:stCondLst>
                                    <p:cond delay="0"/>
                                  </p:stCondLst>
                                  <p:childTnLst>
                                    <p:set>
                                      <p:cBhvr rctx="PPT">
                                        <p:cTn id="45" dur="indefinite"/>
                                        <p:tgtEl>
                                          <p:spTgt spid="43"/>
                                        </p:tgtEl>
                                        <p:attrNameLst>
                                          <p:attrName>style.opacity</p:attrName>
                                        </p:attrNameLst>
                                      </p:cBhvr>
                                      <p:to>
                                        <p:strVal val="0.5"/>
                                      </p:to>
                                    </p:set>
                                    <p:animEffect filter="image" prLst="opacity: 0.5">
                                      <p:cBhvr rctx="IE">
                                        <p:cTn id="46" dur="indefinite"/>
                                        <p:tgtEl>
                                          <p:spTgt spid="43"/>
                                        </p:tgtEl>
                                      </p:cBhvr>
                                    </p:animEffect>
                                  </p:childTnLst>
                                </p:cTn>
                              </p:par>
                              <p:par>
                                <p:cTn id="47" presetID="9" presetClass="emph" presetSubtype="0" nodeType="withEffect">
                                  <p:stCondLst>
                                    <p:cond delay="0"/>
                                  </p:stCondLst>
                                  <p:childTnLst>
                                    <p:set>
                                      <p:cBhvr rctx="PPT">
                                        <p:cTn id="48" dur="indefinite"/>
                                        <p:tgtEl>
                                          <p:spTgt spid="19"/>
                                        </p:tgtEl>
                                        <p:attrNameLst>
                                          <p:attrName>style.opacity</p:attrName>
                                        </p:attrNameLst>
                                      </p:cBhvr>
                                      <p:to>
                                        <p:strVal val="0.5"/>
                                      </p:to>
                                    </p:set>
                                    <p:animEffect filter="image" prLst="opacity: 0.5">
                                      <p:cBhvr rctx="IE">
                                        <p:cTn id="49" dur="indefinite"/>
                                        <p:tgtEl>
                                          <p:spTgt spid="19"/>
                                        </p:tgtEl>
                                      </p:cBhvr>
                                    </p:animEffect>
                                  </p:childTnLst>
                                </p:cTn>
                              </p:par>
                              <p:par>
                                <p:cTn id="50" presetID="9" presetClass="emph" presetSubtype="0" nodeType="withEffect">
                                  <p:stCondLst>
                                    <p:cond delay="0"/>
                                  </p:stCondLst>
                                  <p:childTnLst>
                                    <p:set>
                                      <p:cBhvr rctx="PPT">
                                        <p:cTn id="51" dur="indefinite"/>
                                        <p:tgtEl>
                                          <p:spTgt spid="20"/>
                                        </p:tgtEl>
                                        <p:attrNameLst>
                                          <p:attrName>style.opacity</p:attrName>
                                        </p:attrNameLst>
                                      </p:cBhvr>
                                      <p:to>
                                        <p:strVal val="0.5"/>
                                      </p:to>
                                    </p:set>
                                    <p:animEffect filter="image" prLst="opacity: 0.5">
                                      <p:cBhvr rctx="IE">
                                        <p:cTn id="52" dur="indefinite"/>
                                        <p:tgtEl>
                                          <p:spTgt spid="20"/>
                                        </p:tgtEl>
                                      </p:cBhvr>
                                    </p:animEffect>
                                  </p:childTnLst>
                                </p:cTn>
                              </p:par>
                              <p:par>
                                <p:cTn id="53" presetID="9" presetClass="emph" presetSubtype="0" nodeType="withEffect">
                                  <p:stCondLst>
                                    <p:cond delay="0"/>
                                  </p:stCondLst>
                                  <p:childTnLst>
                                    <p:set>
                                      <p:cBhvr rctx="PPT">
                                        <p:cTn id="54" dur="indefinite"/>
                                        <p:tgtEl>
                                          <p:spTgt spid="21"/>
                                        </p:tgtEl>
                                        <p:attrNameLst>
                                          <p:attrName>style.opacity</p:attrName>
                                        </p:attrNameLst>
                                      </p:cBhvr>
                                      <p:to>
                                        <p:strVal val="0.5"/>
                                      </p:to>
                                    </p:set>
                                    <p:animEffect filter="image" prLst="opacity: 0.5">
                                      <p:cBhvr rctx="IE">
                                        <p:cTn id="55" dur="indefinite"/>
                                        <p:tgtEl>
                                          <p:spTgt spid="21"/>
                                        </p:tgtEl>
                                      </p:cBhvr>
                                    </p:animEffect>
                                  </p:childTnLst>
                                </p:cTn>
                              </p:par>
                              <p:par>
                                <p:cTn id="56" presetID="9" presetClass="emph" presetSubtype="0" nodeType="withEffect">
                                  <p:stCondLst>
                                    <p:cond delay="0"/>
                                  </p:stCondLst>
                                  <p:childTnLst>
                                    <p:set>
                                      <p:cBhvr rctx="PPT">
                                        <p:cTn id="57" dur="indefinite"/>
                                        <p:tgtEl>
                                          <p:spTgt spid="22"/>
                                        </p:tgtEl>
                                        <p:attrNameLst>
                                          <p:attrName>style.opacity</p:attrName>
                                        </p:attrNameLst>
                                      </p:cBhvr>
                                      <p:to>
                                        <p:strVal val="0.5"/>
                                      </p:to>
                                    </p:set>
                                    <p:animEffect filter="image" prLst="opacity: 0.5">
                                      <p:cBhvr rctx="IE">
                                        <p:cTn id="58" dur="indefinite"/>
                                        <p:tgtEl>
                                          <p:spTgt spid="22"/>
                                        </p:tgtEl>
                                      </p:cBhvr>
                                    </p:animEffect>
                                  </p:childTnLst>
                                </p:cTn>
                              </p:par>
                              <p:par>
                                <p:cTn id="59" presetID="9" presetClass="emph" presetSubtype="0" nodeType="withEffect">
                                  <p:stCondLst>
                                    <p:cond delay="0"/>
                                  </p:stCondLst>
                                  <p:childTnLst>
                                    <p:set>
                                      <p:cBhvr rctx="PPT">
                                        <p:cTn id="60" dur="indefinite"/>
                                        <p:tgtEl>
                                          <p:spTgt spid="23"/>
                                        </p:tgtEl>
                                        <p:attrNameLst>
                                          <p:attrName>style.opacity</p:attrName>
                                        </p:attrNameLst>
                                      </p:cBhvr>
                                      <p:to>
                                        <p:strVal val="0.5"/>
                                      </p:to>
                                    </p:set>
                                    <p:animEffect filter="image" prLst="opacity: 0.5">
                                      <p:cBhvr rctx="IE">
                                        <p:cTn id="61" dur="indefinite"/>
                                        <p:tgtEl>
                                          <p:spTgt spid="23"/>
                                        </p:tgtEl>
                                      </p:cBhvr>
                                    </p:animEffect>
                                  </p:childTnLst>
                                </p:cTn>
                              </p:par>
                              <p:par>
                                <p:cTn id="62" presetID="9" presetClass="emph" presetSubtype="0" nodeType="withEffect">
                                  <p:stCondLst>
                                    <p:cond delay="0"/>
                                  </p:stCondLst>
                                  <p:childTnLst>
                                    <p:set>
                                      <p:cBhvr rctx="PPT">
                                        <p:cTn id="63" dur="indefinite"/>
                                        <p:tgtEl>
                                          <p:spTgt spid="24"/>
                                        </p:tgtEl>
                                        <p:attrNameLst>
                                          <p:attrName>style.opacity</p:attrName>
                                        </p:attrNameLst>
                                      </p:cBhvr>
                                      <p:to>
                                        <p:strVal val="0.5"/>
                                      </p:to>
                                    </p:set>
                                    <p:animEffect filter="image" prLst="opacity: 0.5">
                                      <p:cBhvr rctx="IE">
                                        <p:cTn id="64" dur="indefinite"/>
                                        <p:tgtEl>
                                          <p:spTgt spid="24"/>
                                        </p:tgtEl>
                                      </p:cBhvr>
                                    </p:animEffect>
                                  </p:childTnLst>
                                </p:cTn>
                              </p:par>
                              <p:par>
                                <p:cTn id="65" presetID="9" presetClass="emph" presetSubtype="0" nodeType="withEffect">
                                  <p:stCondLst>
                                    <p:cond delay="0"/>
                                  </p:stCondLst>
                                  <p:childTnLst>
                                    <p:set>
                                      <p:cBhvr rctx="PPT">
                                        <p:cTn id="66" dur="indefinite"/>
                                        <p:tgtEl>
                                          <p:spTgt spid="25"/>
                                        </p:tgtEl>
                                        <p:attrNameLst>
                                          <p:attrName>style.opacity</p:attrName>
                                        </p:attrNameLst>
                                      </p:cBhvr>
                                      <p:to>
                                        <p:strVal val="0.5"/>
                                      </p:to>
                                    </p:set>
                                    <p:animEffect filter="image" prLst="opacity: 0.5">
                                      <p:cBhvr rctx="IE">
                                        <p:cTn id="67" dur="indefinite"/>
                                        <p:tgtEl>
                                          <p:spTgt spid="25"/>
                                        </p:tgtEl>
                                      </p:cBhvr>
                                    </p:animEffect>
                                  </p:childTnLst>
                                </p:cTn>
                              </p:par>
                              <p:par>
                                <p:cTn id="68" presetID="9" presetClass="emph" presetSubtype="0" nodeType="withEffect">
                                  <p:stCondLst>
                                    <p:cond delay="0"/>
                                  </p:stCondLst>
                                  <p:childTnLst>
                                    <p:set>
                                      <p:cBhvr rctx="PPT">
                                        <p:cTn id="69" dur="indefinite"/>
                                        <p:tgtEl>
                                          <p:spTgt spid="26"/>
                                        </p:tgtEl>
                                        <p:attrNameLst>
                                          <p:attrName>style.opacity</p:attrName>
                                        </p:attrNameLst>
                                      </p:cBhvr>
                                      <p:to>
                                        <p:strVal val="0.5"/>
                                      </p:to>
                                    </p:set>
                                    <p:animEffect filter="image" prLst="opacity: 0.5">
                                      <p:cBhvr rctx="IE">
                                        <p:cTn id="70" dur="indefinite"/>
                                        <p:tgtEl>
                                          <p:spTgt spid="26"/>
                                        </p:tgtEl>
                                      </p:cBhvr>
                                    </p:animEffect>
                                  </p:childTnLst>
                                </p:cTn>
                              </p:par>
                              <p:par>
                                <p:cTn id="71" presetID="9" presetClass="emph" presetSubtype="0" nodeType="withEffect">
                                  <p:stCondLst>
                                    <p:cond delay="0"/>
                                  </p:stCondLst>
                                  <p:childTnLst>
                                    <p:set>
                                      <p:cBhvr rctx="PPT">
                                        <p:cTn id="72" dur="indefinite"/>
                                        <p:tgtEl>
                                          <p:spTgt spid="27"/>
                                        </p:tgtEl>
                                        <p:attrNameLst>
                                          <p:attrName>style.opacity</p:attrName>
                                        </p:attrNameLst>
                                      </p:cBhvr>
                                      <p:to>
                                        <p:strVal val="0.5"/>
                                      </p:to>
                                    </p:set>
                                    <p:animEffect filter="image" prLst="opacity: 0.5">
                                      <p:cBhvr rctx="IE">
                                        <p:cTn id="73" dur="indefinite"/>
                                        <p:tgtEl>
                                          <p:spTgt spid="27"/>
                                        </p:tgtEl>
                                      </p:cBhvr>
                                    </p:animEffect>
                                  </p:childTnLst>
                                </p:cTn>
                              </p:par>
                              <p:par>
                                <p:cTn id="74" presetID="9" presetClass="emph" presetSubtype="0" nodeType="withEffect">
                                  <p:stCondLst>
                                    <p:cond delay="0"/>
                                  </p:stCondLst>
                                  <p:childTnLst>
                                    <p:set>
                                      <p:cBhvr rctx="PPT">
                                        <p:cTn id="75" dur="indefinite"/>
                                        <p:tgtEl>
                                          <p:spTgt spid="28"/>
                                        </p:tgtEl>
                                        <p:attrNameLst>
                                          <p:attrName>style.opacity</p:attrName>
                                        </p:attrNameLst>
                                      </p:cBhvr>
                                      <p:to>
                                        <p:strVal val="0.5"/>
                                      </p:to>
                                    </p:set>
                                    <p:animEffect filter="image" prLst="opacity: 0.5">
                                      <p:cBhvr rctx="IE">
                                        <p:cTn id="76" dur="indefinite"/>
                                        <p:tgtEl>
                                          <p:spTgt spid="28"/>
                                        </p:tgtEl>
                                      </p:cBhvr>
                                    </p:animEffect>
                                  </p:childTnLst>
                                </p:cTn>
                              </p:par>
                              <p:par>
                                <p:cTn id="77" presetID="9" presetClass="emph" presetSubtype="0" nodeType="withEffect">
                                  <p:stCondLst>
                                    <p:cond delay="0"/>
                                  </p:stCondLst>
                                  <p:childTnLst>
                                    <p:set>
                                      <p:cBhvr rctx="PPT">
                                        <p:cTn id="78" dur="indefinite"/>
                                        <p:tgtEl>
                                          <p:spTgt spid="29"/>
                                        </p:tgtEl>
                                        <p:attrNameLst>
                                          <p:attrName>style.opacity</p:attrName>
                                        </p:attrNameLst>
                                      </p:cBhvr>
                                      <p:to>
                                        <p:strVal val="0.5"/>
                                      </p:to>
                                    </p:set>
                                    <p:animEffect filter="image" prLst="opacity: 0.5">
                                      <p:cBhvr rctx="IE">
                                        <p:cTn id="79" dur="indefinite"/>
                                        <p:tgtEl>
                                          <p:spTgt spid="29"/>
                                        </p:tgtEl>
                                      </p:cBhvr>
                                    </p:animEffect>
                                  </p:childTnLst>
                                </p:cTn>
                              </p:par>
                              <p:par>
                                <p:cTn id="80" presetID="9" presetClass="emph" presetSubtype="0" nodeType="withEffect">
                                  <p:stCondLst>
                                    <p:cond delay="0"/>
                                  </p:stCondLst>
                                  <p:childTnLst>
                                    <p:set>
                                      <p:cBhvr rctx="PPT">
                                        <p:cTn id="81" dur="indefinite"/>
                                        <p:tgtEl>
                                          <p:spTgt spid="42"/>
                                        </p:tgtEl>
                                        <p:attrNameLst>
                                          <p:attrName>style.opacity</p:attrName>
                                        </p:attrNameLst>
                                      </p:cBhvr>
                                      <p:to>
                                        <p:strVal val="0.5"/>
                                      </p:to>
                                    </p:set>
                                    <p:animEffect filter="image" prLst="opacity: 0.5">
                                      <p:cBhvr rctx="IE">
                                        <p:cTn id="82" dur="indefinite"/>
                                        <p:tgtEl>
                                          <p:spTgt spid="42"/>
                                        </p:tgtEl>
                                      </p:cBhvr>
                                    </p:animEffect>
                                  </p:childTnLst>
                                </p:cTn>
                              </p:par>
                              <p:par>
                                <p:cTn id="83" presetID="9" presetClass="emph" presetSubtype="0" nodeType="withEffect">
                                  <p:stCondLst>
                                    <p:cond delay="0"/>
                                  </p:stCondLst>
                                  <p:childTnLst>
                                    <p:set>
                                      <p:cBhvr rctx="PPT">
                                        <p:cTn id="84" dur="indefinite"/>
                                        <p:tgtEl>
                                          <p:spTgt spid="54"/>
                                        </p:tgtEl>
                                        <p:attrNameLst>
                                          <p:attrName>style.opacity</p:attrName>
                                        </p:attrNameLst>
                                      </p:cBhvr>
                                      <p:to>
                                        <p:strVal val="0.5"/>
                                      </p:to>
                                    </p:set>
                                    <p:animEffect filter="image" prLst="opacity: 0.5">
                                      <p:cBhvr rctx="IE">
                                        <p:cTn id="85" dur="indefinite"/>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45" grpId="0"/>
    </p:bld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83398" y="432215"/>
            <a:ext cx="8588861" cy="838200"/>
          </a:xfrm>
        </p:spPr>
        <p:txBody>
          <a:bodyPr/>
          <a:lstStyle/>
          <a:p>
            <a:r>
              <a:rPr lang="en-US" dirty="0" smtClean="0"/>
              <a:t>Precision Routing: New Terminology</a:t>
            </a:r>
            <a:endParaRPr lang="en-US" dirty="0"/>
          </a:p>
        </p:txBody>
      </p:sp>
      <p:sp>
        <p:nvSpPr>
          <p:cNvPr id="3" name="Content Placeholder 2"/>
          <p:cNvSpPr>
            <a:spLocks noGrp="1"/>
          </p:cNvSpPr>
          <p:nvPr>
            <p:ph idx="1"/>
          </p:nvPr>
        </p:nvSpPr>
        <p:spPr>
          <a:xfrm>
            <a:off x="0" y="1447800"/>
            <a:ext cx="8467106" cy="4594040"/>
          </a:xfrm>
        </p:spPr>
        <p:txBody>
          <a:bodyPr/>
          <a:lstStyle/>
          <a:p>
            <a:r>
              <a:rPr lang="en-US" sz="2400" b="1" dirty="0" smtClean="0"/>
              <a:t>Attributes - </a:t>
            </a:r>
            <a:r>
              <a:rPr lang="en-US" sz="2400" dirty="0"/>
              <a:t>Objects to define agent characteristics and expertise with </a:t>
            </a:r>
            <a:r>
              <a:rPr lang="en-US" sz="2400" dirty="0" smtClean="0"/>
              <a:t>values</a:t>
            </a:r>
          </a:p>
          <a:p>
            <a:endParaRPr lang="en-US" sz="2400" b="1" dirty="0" smtClean="0"/>
          </a:p>
          <a:p>
            <a:r>
              <a:rPr lang="en-US" sz="2400" b="1" dirty="0" smtClean="0"/>
              <a:t>Precision Queue – </a:t>
            </a:r>
            <a:r>
              <a:rPr lang="en-US" sz="2400" dirty="0" smtClean="0"/>
              <a:t>Multi-dimensional </a:t>
            </a:r>
            <a:r>
              <a:rPr lang="en-US" sz="2400" dirty="0"/>
              <a:t>and multi-step queue made up of </a:t>
            </a:r>
            <a:r>
              <a:rPr lang="en-US" sz="2400" dirty="0" smtClean="0"/>
              <a:t>Steps</a:t>
            </a:r>
          </a:p>
          <a:p>
            <a:pPr lvl="1">
              <a:buFont typeface="Arial" pitchFamily="34" charset="0"/>
              <a:buChar char="•"/>
            </a:pPr>
            <a:r>
              <a:rPr lang="en-US" sz="2200" b="1" dirty="0" smtClean="0"/>
              <a:t> </a:t>
            </a:r>
            <a:r>
              <a:rPr lang="en-US" sz="2400" b="1" dirty="0" smtClean="0"/>
              <a:t>Steps </a:t>
            </a:r>
            <a:r>
              <a:rPr lang="en-US" sz="2200" b="1" dirty="0" smtClean="0"/>
              <a:t>– </a:t>
            </a:r>
            <a:r>
              <a:rPr lang="en-US" sz="2200" dirty="0" smtClean="0"/>
              <a:t>Set of criteria to escalate or grow/shrink agent pool</a:t>
            </a:r>
            <a:endParaRPr lang="en-US" sz="2400" dirty="0" smtClean="0"/>
          </a:p>
          <a:p>
            <a:pPr lvl="3">
              <a:buFont typeface="Arial" pitchFamily="34" charset="0"/>
              <a:buChar char="•"/>
            </a:pPr>
            <a:r>
              <a:rPr lang="en-US" sz="2000" b="1" dirty="0" smtClean="0"/>
              <a:t> Terms/Step Criteria – </a:t>
            </a:r>
            <a:r>
              <a:rPr lang="en-US" sz="2000" dirty="0" smtClean="0"/>
              <a:t>Conditions based on attributes that </a:t>
            </a:r>
            <a:r>
              <a:rPr lang="en-US" sz="2000" dirty="0"/>
              <a:t>determine the agent pool within each </a:t>
            </a:r>
            <a:r>
              <a:rPr lang="en-US" sz="2000" dirty="0" smtClean="0"/>
              <a:t>step</a:t>
            </a:r>
          </a:p>
          <a:p>
            <a:pPr lvl="3">
              <a:buFont typeface="Arial" pitchFamily="34" charset="0"/>
              <a:buChar char="•"/>
            </a:pPr>
            <a:r>
              <a:rPr lang="en-US" sz="2000" b="1" dirty="0" smtClean="0"/>
              <a:t> Wait Time – </a:t>
            </a:r>
            <a:r>
              <a:rPr lang="en-US" sz="2000" dirty="0" smtClean="0"/>
              <a:t>Configurable input which specifies how long to wait at a step for an available agent matching Step criteria</a:t>
            </a:r>
            <a:endParaRPr lang="en-US" sz="2000" b="1" dirty="0" smtClean="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83398" y="432215"/>
            <a:ext cx="8588861" cy="838200"/>
          </a:xfrm>
        </p:spPr>
        <p:txBody>
          <a:bodyPr/>
          <a:lstStyle/>
          <a:p>
            <a:r>
              <a:rPr lang="en-US" dirty="0" smtClean="0"/>
              <a:t>Precision Routing: New Terminology</a:t>
            </a:r>
            <a:endParaRPr lang="en-US" dirty="0"/>
          </a:p>
        </p:txBody>
      </p:sp>
      <p:pic>
        <p:nvPicPr>
          <p:cNvPr id="4099" name="Picture 3"/>
          <p:cNvPicPr>
            <a:picLocks noChangeAspect="1" noChangeArrowheads="1"/>
          </p:cNvPicPr>
          <p:nvPr/>
        </p:nvPicPr>
        <p:blipFill>
          <a:blip r:embed="rId3" cstate="print"/>
          <a:srcRect l="21786" t="46489" r="21780" b="37623"/>
          <a:stretch>
            <a:fillRect/>
          </a:stretch>
        </p:blipFill>
        <p:spPr bwMode="auto">
          <a:xfrm>
            <a:off x="428171" y="1993692"/>
            <a:ext cx="8558881" cy="1505953"/>
          </a:xfrm>
          <a:prstGeom prst="rect">
            <a:avLst/>
          </a:prstGeom>
          <a:noFill/>
          <a:ln w="12700">
            <a:solidFill>
              <a:schemeClr val="tx1"/>
            </a:solidFill>
            <a:miter lim="800000"/>
            <a:headEnd/>
            <a:tailEnd/>
          </a:ln>
        </p:spPr>
      </p:pic>
      <p:sp>
        <p:nvSpPr>
          <p:cNvPr id="10" name="TextBox 9"/>
          <p:cNvSpPr txBox="1"/>
          <p:nvPr/>
        </p:nvSpPr>
        <p:spPr>
          <a:xfrm>
            <a:off x="2715717" y="4137285"/>
            <a:ext cx="2852980" cy="369332"/>
          </a:xfrm>
          <a:prstGeom prst="rect">
            <a:avLst/>
          </a:prstGeom>
          <a:noFill/>
        </p:spPr>
        <p:txBody>
          <a:bodyPr wrap="square" rtlCol="0">
            <a:spAutoFit/>
          </a:bodyPr>
          <a:lstStyle/>
          <a:p>
            <a:r>
              <a:rPr lang="en-US" b="1" dirty="0" smtClean="0"/>
              <a:t>Terms / Step Criteria</a:t>
            </a:r>
            <a:endParaRPr lang="en-US" b="1" dirty="0"/>
          </a:p>
        </p:txBody>
      </p:sp>
      <p:sp>
        <p:nvSpPr>
          <p:cNvPr id="17" name="Rectangle 16"/>
          <p:cNvSpPr/>
          <p:nvPr/>
        </p:nvSpPr>
        <p:spPr>
          <a:xfrm>
            <a:off x="7360169" y="2248525"/>
            <a:ext cx="764499" cy="1251120"/>
          </a:xfrm>
          <a:prstGeom prst="rect">
            <a:avLst/>
          </a:prstGeom>
          <a:noFill/>
          <a:ln w="12700">
            <a:solidFill>
              <a:srgbClr val="C00000">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Arrow Connector 18"/>
          <p:cNvCxnSpPr/>
          <p:nvPr/>
        </p:nvCxnSpPr>
        <p:spPr>
          <a:xfrm flipH="1">
            <a:off x="6985416" y="3499645"/>
            <a:ext cx="704538" cy="6526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1" name="Rectangle 20"/>
          <p:cNvSpPr/>
          <p:nvPr/>
        </p:nvSpPr>
        <p:spPr>
          <a:xfrm>
            <a:off x="1334126" y="2488367"/>
            <a:ext cx="3102964" cy="1011278"/>
          </a:xfrm>
          <a:prstGeom prst="rect">
            <a:avLst/>
          </a:prstGeom>
          <a:noFill/>
          <a:ln w="12700">
            <a:solidFill>
              <a:srgbClr val="C00000">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 name="Straight Arrow Connector 21"/>
          <p:cNvCxnSpPr/>
          <p:nvPr/>
        </p:nvCxnSpPr>
        <p:spPr>
          <a:xfrm flipH="1">
            <a:off x="3732551" y="3499645"/>
            <a:ext cx="428469" cy="65263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235798" y="1624360"/>
            <a:ext cx="8408978" cy="369332"/>
          </a:xfrm>
          <a:prstGeom prst="rect">
            <a:avLst/>
          </a:prstGeom>
          <a:noFill/>
        </p:spPr>
        <p:txBody>
          <a:bodyPr wrap="square" rtlCol="0">
            <a:spAutoFit/>
          </a:bodyPr>
          <a:lstStyle/>
          <a:p>
            <a:r>
              <a:rPr lang="en-US" b="1" dirty="0" smtClean="0"/>
              <a:t>Sample Precision Queue:</a:t>
            </a:r>
            <a:endParaRPr lang="en-US" b="1" dirty="0"/>
          </a:p>
        </p:txBody>
      </p:sp>
      <p:sp>
        <p:nvSpPr>
          <p:cNvPr id="27" name="TextBox 26"/>
          <p:cNvSpPr txBox="1"/>
          <p:nvPr/>
        </p:nvSpPr>
        <p:spPr>
          <a:xfrm>
            <a:off x="6214971" y="4152275"/>
            <a:ext cx="1540890" cy="369332"/>
          </a:xfrm>
          <a:prstGeom prst="rect">
            <a:avLst/>
          </a:prstGeom>
          <a:noFill/>
        </p:spPr>
        <p:txBody>
          <a:bodyPr wrap="square" rtlCol="0">
            <a:spAutoFit/>
          </a:bodyPr>
          <a:lstStyle/>
          <a:p>
            <a:r>
              <a:rPr lang="en-US" b="1" dirty="0" smtClean="0"/>
              <a:t>Wait Time</a:t>
            </a:r>
            <a:endParaRPr lang="en-US" b="1" dirty="0"/>
          </a:p>
        </p:txBody>
      </p:sp>
      <p:sp>
        <p:nvSpPr>
          <p:cNvPr id="29" name="Rectangle 28"/>
          <p:cNvSpPr/>
          <p:nvPr/>
        </p:nvSpPr>
        <p:spPr>
          <a:xfrm>
            <a:off x="2715717" y="2668249"/>
            <a:ext cx="1016834" cy="239843"/>
          </a:xfrm>
          <a:prstGeom prst="rect">
            <a:avLst/>
          </a:prstGeom>
          <a:noFill/>
          <a:ln w="12700">
            <a:solidFill>
              <a:srgbClr val="0070C0">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p:cNvSpPr/>
          <p:nvPr/>
        </p:nvSpPr>
        <p:spPr>
          <a:xfrm>
            <a:off x="1563987" y="2670749"/>
            <a:ext cx="474675" cy="239843"/>
          </a:xfrm>
          <a:prstGeom prst="rect">
            <a:avLst/>
          </a:prstGeom>
          <a:noFill/>
          <a:ln w="12700">
            <a:solidFill>
              <a:srgbClr val="0070C0">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Arrow Connector 37"/>
          <p:cNvCxnSpPr/>
          <p:nvPr/>
        </p:nvCxnSpPr>
        <p:spPr>
          <a:xfrm flipH="1">
            <a:off x="1334126" y="2908092"/>
            <a:ext cx="467191" cy="23534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0" name="Straight Arrow Connector 39"/>
          <p:cNvCxnSpPr/>
          <p:nvPr/>
        </p:nvCxnSpPr>
        <p:spPr>
          <a:xfrm flipH="1">
            <a:off x="1563987" y="2908092"/>
            <a:ext cx="1566445" cy="2353456"/>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44" name="TextBox 43"/>
          <p:cNvSpPr txBox="1"/>
          <p:nvPr/>
        </p:nvSpPr>
        <p:spPr>
          <a:xfrm>
            <a:off x="773541" y="5291530"/>
            <a:ext cx="1540890" cy="369332"/>
          </a:xfrm>
          <a:prstGeom prst="rect">
            <a:avLst/>
          </a:prstGeom>
          <a:noFill/>
        </p:spPr>
        <p:txBody>
          <a:bodyPr wrap="square" rtlCol="0">
            <a:spAutoFit/>
          </a:bodyPr>
          <a:lstStyle/>
          <a:p>
            <a:r>
              <a:rPr lang="en-US" b="1" dirty="0" smtClean="0"/>
              <a:t>Attributes</a:t>
            </a:r>
            <a:endParaRPr lang="en-US" b="1"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4" name="Title 1"/>
          <p:cNvSpPr>
            <a:spLocks noGrp="1"/>
          </p:cNvSpPr>
          <p:nvPr>
            <p:ph type="title"/>
          </p:nvPr>
        </p:nvSpPr>
        <p:spPr/>
        <p:txBody>
          <a:bodyPr/>
          <a:lstStyle/>
          <a:p>
            <a:r>
              <a:rPr lang="en-US" dirty="0" smtClean="0">
                <a:latin typeface="Arial" charset="0"/>
                <a:ea typeface="ＭＳ Ｐゴシック" charset="0"/>
                <a:cs typeface="ＭＳ Ｐゴシック" charset="0"/>
              </a:rPr>
              <a:t>Disclaimer</a:t>
            </a:r>
            <a:endParaRPr lang="en-US" dirty="0">
              <a:latin typeface="Arial" charset="0"/>
              <a:ea typeface="ＭＳ Ｐゴシック" charset="0"/>
              <a:cs typeface="ＭＳ Ｐゴシック" charset="0"/>
            </a:endParaRPr>
          </a:p>
        </p:txBody>
      </p:sp>
      <p:sp>
        <p:nvSpPr>
          <p:cNvPr id="16" name="Oval 422"/>
          <p:cNvSpPr>
            <a:spLocks noChangeArrowheads="1"/>
          </p:cNvSpPr>
          <p:nvPr/>
        </p:nvSpPr>
        <p:spPr bwMode="auto">
          <a:xfrm>
            <a:off x="381000" y="1600200"/>
            <a:ext cx="8305800" cy="1981200"/>
          </a:xfrm>
          <a:prstGeom prst="roundRect">
            <a:avLst>
              <a:gd name="adj" fmla="val 5301"/>
            </a:avLst>
          </a:prstGeom>
          <a:noFill/>
          <a:ln w="19050">
            <a:solidFill>
              <a:schemeClr val="accent1"/>
            </a:solidFill>
            <a:round/>
            <a:headEnd/>
            <a:tailEnd/>
          </a:ln>
          <a:effectLst>
            <a:outerShdw blurRad="63500" dist="38100" dir="2700000" algn="tl" rotWithShape="0">
              <a:srgbClr val="000000">
                <a:alpha val="28998"/>
              </a:srgbClr>
            </a:outerShdw>
          </a:effectLst>
        </p:spPr>
        <p:txBody>
          <a:bodyPr wrap="none" anchor="ctr">
            <a:prstTxWarp prst="textNoShape">
              <a:avLst/>
            </a:prstTxWarp>
          </a:bodyPr>
          <a:lstStyle/>
          <a:p>
            <a:pPr>
              <a:defRPr/>
            </a:pPr>
            <a:endParaRPr lang="en-US" sz="1400" dirty="0">
              <a:solidFill>
                <a:srgbClr val="000000"/>
              </a:solidFill>
            </a:endParaRPr>
          </a:p>
        </p:txBody>
      </p:sp>
      <p:sp>
        <p:nvSpPr>
          <p:cNvPr id="17" name="Content Placeholder 5"/>
          <p:cNvSpPr>
            <a:spLocks noGrp="1"/>
          </p:cNvSpPr>
          <p:nvPr>
            <p:ph idx="1"/>
          </p:nvPr>
        </p:nvSpPr>
        <p:spPr>
          <a:xfrm>
            <a:off x="457201" y="1676400"/>
            <a:ext cx="8153400" cy="4449764"/>
          </a:xfrm>
        </p:spPr>
        <p:txBody>
          <a:bodyPr/>
          <a:lstStyle/>
          <a:p>
            <a:pPr marL="0" indent="0" eaLnBrk="1" hangingPunct="1">
              <a:lnSpc>
                <a:spcPct val="100000"/>
              </a:lnSpc>
              <a:buFont typeface="Wingdings" charset="2"/>
              <a:buNone/>
            </a:pPr>
            <a:r>
              <a:rPr lang="en-US" sz="1600" dirty="0">
                <a:latin typeface="Arial" charset="0"/>
                <a:ea typeface="ＭＳ Ｐゴシック" charset="0"/>
              </a:rPr>
              <a:t>The Cisco products, services or features identified in this document may not yet be available or may not be available in all areas and may be subject to change without notice. Consult your local Cisco business contact for information on the products or services available in your area. You can find additional information via Cisco’s World Wide Web server at </a:t>
            </a:r>
            <a:r>
              <a:rPr lang="en-US" sz="1600" dirty="0">
                <a:hlinkClick r:id="rId3"/>
              </a:rPr>
              <a:t>http://www.cisco.com</a:t>
            </a:r>
            <a:r>
              <a:rPr lang="en-US" sz="1600" dirty="0"/>
              <a:t>.</a:t>
            </a:r>
            <a:r>
              <a:rPr lang="en-US" sz="1600" dirty="0" smtClean="0"/>
              <a:t> </a:t>
            </a:r>
            <a:r>
              <a:rPr lang="en-US" sz="1600" dirty="0">
                <a:latin typeface="Arial" charset="0"/>
                <a:ea typeface="ＭＳ Ｐゴシック" charset="0"/>
              </a:rPr>
              <a:t>Actual performance and environmental costs of Cisco products will vary depending on individual customer configurations and conditions.</a:t>
            </a:r>
          </a:p>
          <a:p>
            <a:pPr marL="0" indent="0" eaLnBrk="1" hangingPunct="1"/>
            <a:endParaRPr lang="en-US" sz="2000"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98" y="432215"/>
            <a:ext cx="8588861" cy="838200"/>
          </a:xfrm>
        </p:spPr>
        <p:txBody>
          <a:bodyPr/>
          <a:lstStyle/>
          <a:p>
            <a:r>
              <a:rPr lang="en-US" dirty="0" smtClean="0"/>
              <a:t>Precision Routing: Configuration Overview</a:t>
            </a:r>
            <a:endParaRPr lang="en-US" dirty="0"/>
          </a:p>
        </p:txBody>
      </p:sp>
      <p:grpSp>
        <p:nvGrpSpPr>
          <p:cNvPr id="7" name="Group 6"/>
          <p:cNvGrpSpPr/>
          <p:nvPr/>
        </p:nvGrpSpPr>
        <p:grpSpPr>
          <a:xfrm>
            <a:off x="1155958" y="2956186"/>
            <a:ext cx="512228" cy="519552"/>
            <a:chOff x="-2314737" y="2839024"/>
            <a:chExt cx="512228" cy="519552"/>
          </a:xfrm>
        </p:grpSpPr>
        <p:sp>
          <p:nvSpPr>
            <p:cNvPr id="8" name="Rectangle 7"/>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11" name="Group 10"/>
          <p:cNvGrpSpPr/>
          <p:nvPr/>
        </p:nvGrpSpPr>
        <p:grpSpPr>
          <a:xfrm>
            <a:off x="361398" y="2956186"/>
            <a:ext cx="512228" cy="519552"/>
            <a:chOff x="-3732057" y="3610781"/>
            <a:chExt cx="512228" cy="519552"/>
          </a:xfrm>
        </p:grpSpPr>
        <p:sp>
          <p:nvSpPr>
            <p:cNvPr id="12" name="Rectangle 11"/>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 name="Group 1706"/>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15"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8" name="Group 17"/>
          <p:cNvGrpSpPr/>
          <p:nvPr/>
        </p:nvGrpSpPr>
        <p:grpSpPr>
          <a:xfrm>
            <a:off x="1982696" y="2948862"/>
            <a:ext cx="512228" cy="519552"/>
            <a:chOff x="-938057" y="5016374"/>
            <a:chExt cx="512228" cy="519552"/>
          </a:xfrm>
        </p:grpSpPr>
        <p:sp>
          <p:nvSpPr>
            <p:cNvPr id="19" name="Rectangle 18"/>
            <p:cNvSpPr/>
            <p:nvPr/>
          </p:nvSpPr>
          <p:spPr>
            <a:xfrm>
              <a:off x="-938057" y="501637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p:cNvSpPr/>
            <p:nvPr/>
          </p:nvSpPr>
          <p:spPr>
            <a:xfrm>
              <a:off x="-908089" y="504735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1" name="Group 1966"/>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22"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pic>
        <p:nvPicPr>
          <p:cNvPr id="24" name="Picture 2" descr="C:\Users\rmuta\Desktop\0827\shutterstock_40514857.pn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1914176" y="4540227"/>
            <a:ext cx="547524" cy="917412"/>
          </a:xfrm>
          <a:prstGeom prst="rect">
            <a:avLst/>
          </a:prstGeom>
          <a:noFill/>
          <a:effectLst>
            <a:outerShdw blurRad="635000" dist="38100" dir="10800000" algn="r"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25" name="Picture 76"/>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1247757" y="4571952"/>
            <a:ext cx="507353" cy="885687"/>
          </a:xfrm>
          <a:prstGeom prst="rect">
            <a:avLst/>
          </a:prstGeom>
          <a:noFill/>
          <a:effectLst>
            <a:outerShdw blurRad="635000" dist="38100" dir="10800000" algn="r" rotWithShape="0">
              <a:prstClr val="black">
                <a:alpha val="2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6" name="Picture 71" descr="C:\Users\rmuta\Desktop\shutterstock_77317081.png"/>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485006" y="4580264"/>
            <a:ext cx="486347" cy="877375"/>
          </a:xfrm>
          <a:prstGeom prst="rect">
            <a:avLst/>
          </a:prstGeom>
          <a:noFill/>
          <a:effectLst>
            <a:outerShdw blurRad="635000" dist="38100" dir="10800000" algn="r"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27" name="Picture 2"/>
          <p:cNvPicPr>
            <a:picLocks noChangeAspect="1" noChangeArrowheads="1"/>
          </p:cNvPicPr>
          <p:nvPr/>
        </p:nvPicPr>
        <p:blipFill>
          <a:blip r:embed="rId6" cstate="print"/>
          <a:srcRect l="18808" t="5879" r="19410" b="21163"/>
          <a:stretch>
            <a:fillRect/>
          </a:stretch>
        </p:blipFill>
        <p:spPr bwMode="auto">
          <a:xfrm>
            <a:off x="3323609" y="1270415"/>
            <a:ext cx="1866447" cy="1377537"/>
          </a:xfrm>
          <a:prstGeom prst="rect">
            <a:avLst/>
          </a:prstGeom>
          <a:noFill/>
          <a:ln w="9525">
            <a:noFill/>
            <a:miter lim="800000"/>
            <a:headEnd/>
            <a:tailEnd/>
          </a:ln>
        </p:spPr>
      </p:pic>
      <p:pic>
        <p:nvPicPr>
          <p:cNvPr id="28" name="Picture 3"/>
          <p:cNvPicPr>
            <a:picLocks noChangeAspect="1" noChangeArrowheads="1"/>
          </p:cNvPicPr>
          <p:nvPr/>
        </p:nvPicPr>
        <p:blipFill>
          <a:blip r:embed="rId7" cstate="print"/>
          <a:srcRect l="4307" t="28571" r="36945" b="13633"/>
          <a:stretch>
            <a:fillRect/>
          </a:stretch>
        </p:blipFill>
        <p:spPr bwMode="auto">
          <a:xfrm>
            <a:off x="4752167" y="4039484"/>
            <a:ext cx="2868520" cy="2079960"/>
          </a:xfrm>
          <a:prstGeom prst="rect">
            <a:avLst/>
          </a:prstGeom>
          <a:noFill/>
          <a:ln w="12700">
            <a:solidFill>
              <a:schemeClr val="tx1"/>
            </a:solidFill>
            <a:miter lim="800000"/>
            <a:headEnd/>
            <a:tailEnd/>
          </a:ln>
        </p:spPr>
      </p:pic>
      <p:sp>
        <p:nvSpPr>
          <p:cNvPr id="29" name="TextBox 28"/>
          <p:cNvSpPr txBox="1"/>
          <p:nvPr/>
        </p:nvSpPr>
        <p:spPr>
          <a:xfrm>
            <a:off x="5910640" y="1270415"/>
            <a:ext cx="3233360" cy="2308324"/>
          </a:xfrm>
          <a:prstGeom prst="rect">
            <a:avLst/>
          </a:prstGeom>
          <a:noFill/>
        </p:spPr>
        <p:txBody>
          <a:bodyPr wrap="square" rtlCol="0">
            <a:spAutoFit/>
          </a:bodyPr>
          <a:lstStyle/>
          <a:p>
            <a:pPr marL="342900" indent="-342900">
              <a:buAutoNum type="arabicPeriod"/>
            </a:pPr>
            <a:r>
              <a:rPr lang="en-US" b="1" dirty="0" smtClean="0"/>
              <a:t>Create Attributes</a:t>
            </a:r>
          </a:p>
          <a:p>
            <a:pPr marL="342900" indent="-342900">
              <a:buAutoNum type="arabicPeriod"/>
            </a:pPr>
            <a:r>
              <a:rPr lang="en-US" b="1" dirty="0" smtClean="0"/>
              <a:t>Assign Attributes to Agents</a:t>
            </a:r>
          </a:p>
          <a:p>
            <a:pPr marL="342900" indent="-342900">
              <a:buAutoNum type="arabicPeriod"/>
            </a:pPr>
            <a:r>
              <a:rPr lang="en-US" b="1" dirty="0" smtClean="0"/>
              <a:t>Create Precision Queues based on Attributes</a:t>
            </a:r>
          </a:p>
          <a:p>
            <a:pPr marL="342900" indent="-342900">
              <a:buAutoNum type="arabicPeriod"/>
            </a:pPr>
            <a:r>
              <a:rPr lang="en-US" b="1" dirty="0" smtClean="0"/>
              <a:t>Invoke Precision Queues via call scripts</a:t>
            </a:r>
          </a:p>
          <a:p>
            <a:endParaRPr lang="en-US" b="1" dirty="0"/>
          </a:p>
        </p:txBody>
      </p:sp>
      <p:grpSp>
        <p:nvGrpSpPr>
          <p:cNvPr id="30" name="Group 29"/>
          <p:cNvGrpSpPr/>
          <p:nvPr/>
        </p:nvGrpSpPr>
        <p:grpSpPr>
          <a:xfrm>
            <a:off x="1219655" y="5457639"/>
            <a:ext cx="512228" cy="519552"/>
            <a:chOff x="-2314737" y="2839024"/>
            <a:chExt cx="512228" cy="519552"/>
          </a:xfrm>
        </p:grpSpPr>
        <p:sp>
          <p:nvSpPr>
            <p:cNvPr id="31" name="Rectangle 30"/>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ectangle 31"/>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34" name="Group 33"/>
          <p:cNvGrpSpPr/>
          <p:nvPr/>
        </p:nvGrpSpPr>
        <p:grpSpPr>
          <a:xfrm>
            <a:off x="425095" y="5457639"/>
            <a:ext cx="512228" cy="519552"/>
            <a:chOff x="-3732057" y="3610781"/>
            <a:chExt cx="512228" cy="519552"/>
          </a:xfrm>
        </p:grpSpPr>
        <p:sp>
          <p:nvSpPr>
            <p:cNvPr id="35" name="Rectangle 34"/>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6" name="Rectangle 35"/>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7" name="Group 1706"/>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38"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1" name="Group 40"/>
          <p:cNvGrpSpPr/>
          <p:nvPr/>
        </p:nvGrpSpPr>
        <p:grpSpPr>
          <a:xfrm>
            <a:off x="2011224" y="5457639"/>
            <a:ext cx="512228" cy="519552"/>
            <a:chOff x="-938057" y="5016374"/>
            <a:chExt cx="512228" cy="519552"/>
          </a:xfrm>
        </p:grpSpPr>
        <p:sp>
          <p:nvSpPr>
            <p:cNvPr id="42" name="Rectangle 41"/>
            <p:cNvSpPr/>
            <p:nvPr/>
          </p:nvSpPr>
          <p:spPr>
            <a:xfrm>
              <a:off x="-938057" y="501637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 name="Rectangle 42"/>
            <p:cNvSpPr/>
            <p:nvPr/>
          </p:nvSpPr>
          <p:spPr>
            <a:xfrm>
              <a:off x="-908089" y="504735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 name="Group 1966"/>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45"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47" name="Freeform 108"/>
          <p:cNvSpPr>
            <a:spLocks/>
          </p:cNvSpPr>
          <p:nvPr/>
        </p:nvSpPr>
        <p:spPr bwMode="auto">
          <a:xfrm>
            <a:off x="772107" y="6152485"/>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8" name="Freeform 108"/>
          <p:cNvSpPr>
            <a:spLocks/>
          </p:cNvSpPr>
          <p:nvPr/>
        </p:nvSpPr>
        <p:spPr bwMode="auto">
          <a:xfrm>
            <a:off x="508756" y="5845883"/>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FFFF00"/>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9" name="Freeform 108"/>
          <p:cNvSpPr>
            <a:spLocks/>
          </p:cNvSpPr>
          <p:nvPr/>
        </p:nvSpPr>
        <p:spPr bwMode="auto">
          <a:xfrm>
            <a:off x="637406" y="5843908"/>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FFFF00"/>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 name="Freeform 108"/>
          <p:cNvSpPr>
            <a:spLocks/>
          </p:cNvSpPr>
          <p:nvPr/>
        </p:nvSpPr>
        <p:spPr bwMode="auto">
          <a:xfrm>
            <a:off x="744281" y="5843908"/>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FFFF00"/>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1" name="Freeform 108"/>
          <p:cNvSpPr>
            <a:spLocks/>
          </p:cNvSpPr>
          <p:nvPr/>
        </p:nvSpPr>
        <p:spPr bwMode="auto">
          <a:xfrm>
            <a:off x="1293170" y="5845316"/>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FFFF00"/>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2" name="Freeform 108"/>
          <p:cNvSpPr>
            <a:spLocks/>
          </p:cNvSpPr>
          <p:nvPr/>
        </p:nvSpPr>
        <p:spPr bwMode="auto">
          <a:xfrm>
            <a:off x="1421156" y="5843908"/>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FFFF00"/>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3" name="Freeform 108"/>
          <p:cNvSpPr>
            <a:spLocks/>
          </p:cNvSpPr>
          <p:nvPr/>
        </p:nvSpPr>
        <p:spPr bwMode="auto">
          <a:xfrm>
            <a:off x="1537324" y="5832033"/>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57" name="Down Arrow 56"/>
          <p:cNvSpPr/>
          <p:nvPr/>
        </p:nvSpPr>
        <p:spPr>
          <a:xfrm>
            <a:off x="937323" y="3589457"/>
            <a:ext cx="850266" cy="900053"/>
          </a:xfrm>
          <a:prstGeom prst="downArrow">
            <a:avLst/>
          </a:prstGeom>
          <a:solidFill>
            <a:schemeClr val="accent1"/>
          </a:solidFill>
          <a:ln w="12700">
            <a:solidFill>
              <a:schemeClr val="tx1">
                <a:alpha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Down Arrow 60"/>
          <p:cNvSpPr/>
          <p:nvPr/>
        </p:nvSpPr>
        <p:spPr>
          <a:xfrm rot="19391117">
            <a:off x="4488828" y="2655212"/>
            <a:ext cx="526676" cy="1218978"/>
          </a:xfrm>
          <a:prstGeom prst="downArrow">
            <a:avLst/>
          </a:prstGeom>
          <a:solidFill>
            <a:schemeClr val="accent1"/>
          </a:solidFill>
          <a:ln w="12700">
            <a:solidFill>
              <a:schemeClr val="tx1">
                <a:alpha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Bent-Up Arrow 61"/>
          <p:cNvSpPr/>
          <p:nvPr/>
        </p:nvSpPr>
        <p:spPr>
          <a:xfrm rot="5400000" flipH="1">
            <a:off x="1449234" y="1139965"/>
            <a:ext cx="1397390" cy="1983942"/>
          </a:xfrm>
          <a:prstGeom prst="bentUpArrow">
            <a:avLst/>
          </a:prstGeom>
          <a:solidFill>
            <a:schemeClr val="accent1"/>
          </a:solidFill>
          <a:ln w="12700">
            <a:solidFill>
              <a:schemeClr val="tx1">
                <a:alpha val="8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TextBox 62"/>
          <p:cNvSpPr txBox="1"/>
          <p:nvPr/>
        </p:nvSpPr>
        <p:spPr>
          <a:xfrm>
            <a:off x="172100" y="2579530"/>
            <a:ext cx="312906" cy="369332"/>
          </a:xfrm>
          <a:prstGeom prst="rect">
            <a:avLst/>
          </a:prstGeom>
          <a:noFill/>
        </p:spPr>
        <p:txBody>
          <a:bodyPr wrap="none" rtlCol="0">
            <a:spAutoFit/>
          </a:bodyPr>
          <a:lstStyle/>
          <a:p>
            <a:r>
              <a:rPr lang="en-US" b="1" dirty="0" smtClean="0"/>
              <a:t>1</a:t>
            </a:r>
            <a:endParaRPr lang="en-US" b="1" dirty="0"/>
          </a:p>
        </p:txBody>
      </p:sp>
      <p:sp>
        <p:nvSpPr>
          <p:cNvPr id="64" name="TextBox 63"/>
          <p:cNvSpPr txBox="1"/>
          <p:nvPr/>
        </p:nvSpPr>
        <p:spPr>
          <a:xfrm>
            <a:off x="237595" y="4387286"/>
            <a:ext cx="312906" cy="369332"/>
          </a:xfrm>
          <a:prstGeom prst="rect">
            <a:avLst/>
          </a:prstGeom>
          <a:noFill/>
        </p:spPr>
        <p:txBody>
          <a:bodyPr wrap="none" rtlCol="0">
            <a:spAutoFit/>
          </a:bodyPr>
          <a:lstStyle/>
          <a:p>
            <a:r>
              <a:rPr lang="en-US" b="1" dirty="0" smtClean="0"/>
              <a:t>2</a:t>
            </a:r>
            <a:endParaRPr lang="en-US" b="1" dirty="0"/>
          </a:p>
        </p:txBody>
      </p:sp>
      <p:sp>
        <p:nvSpPr>
          <p:cNvPr id="65" name="TextBox 64"/>
          <p:cNvSpPr txBox="1"/>
          <p:nvPr/>
        </p:nvSpPr>
        <p:spPr>
          <a:xfrm>
            <a:off x="3010703" y="1248575"/>
            <a:ext cx="312906" cy="369332"/>
          </a:xfrm>
          <a:prstGeom prst="rect">
            <a:avLst/>
          </a:prstGeom>
          <a:noFill/>
        </p:spPr>
        <p:txBody>
          <a:bodyPr wrap="none" rtlCol="0">
            <a:spAutoFit/>
          </a:bodyPr>
          <a:lstStyle/>
          <a:p>
            <a:r>
              <a:rPr lang="en-US" b="1" dirty="0" smtClean="0"/>
              <a:t>3</a:t>
            </a:r>
            <a:endParaRPr lang="en-US" b="1" dirty="0"/>
          </a:p>
        </p:txBody>
      </p:sp>
      <p:sp>
        <p:nvSpPr>
          <p:cNvPr id="66" name="TextBox 65"/>
          <p:cNvSpPr txBox="1"/>
          <p:nvPr/>
        </p:nvSpPr>
        <p:spPr>
          <a:xfrm>
            <a:off x="4439261" y="4039484"/>
            <a:ext cx="312906" cy="369332"/>
          </a:xfrm>
          <a:prstGeom prst="rect">
            <a:avLst/>
          </a:prstGeom>
          <a:noFill/>
        </p:spPr>
        <p:txBody>
          <a:bodyPr wrap="none" rtlCol="0">
            <a:spAutoFit/>
          </a:bodyPr>
          <a:lstStyle/>
          <a:p>
            <a:r>
              <a:rPr lang="en-US" b="1" dirty="0" smtClean="0"/>
              <a:t>4</a:t>
            </a:r>
            <a:endParaRPr lang="en-US" b="1"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9">
                                            <p:txEl>
                                              <p:pRg st="0" end="0"/>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9">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25"/>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53"/>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9"/>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0"/>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8"/>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8"/>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7"/>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64"/>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29">
                                            <p:txEl>
                                              <p:pRg st="2" end="2"/>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2"/>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27"/>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65"/>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9">
                                            <p:txEl>
                                              <p:pRg st="3" end="3"/>
                                            </p:txEl>
                                          </p:spTgt>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28"/>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61"/>
                                        </p:tgtEl>
                                        <p:attrNameLst>
                                          <p:attrName>style.visibility</p:attrName>
                                        </p:attrNameLst>
                                      </p:cBhvr>
                                      <p:to>
                                        <p:strVal val="visible"/>
                                      </p:to>
                                    </p:set>
                                  </p:childTnLst>
                                </p:cTn>
                              </p:par>
                              <p:par>
                                <p:cTn id="67" presetID="1" presetClass="entr" presetSubtype="0" fill="hold" grpId="0" nodeType="withEffect">
                                  <p:stCondLst>
                                    <p:cond delay="0"/>
                                  </p:stCondLst>
                                  <p:childTnLst>
                                    <p:set>
                                      <p:cBhvr>
                                        <p:cTn id="68" dur="1" fill="hold">
                                          <p:stCondLst>
                                            <p:cond delay="0"/>
                                          </p:stCondLst>
                                        </p:cTn>
                                        <p:tgtEl>
                                          <p:spTgt spid="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animBg="1"/>
      <p:bldP spid="63" grpId="0"/>
      <p:bldP spid="6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98" y="432215"/>
            <a:ext cx="8588861" cy="838200"/>
          </a:xfrm>
        </p:spPr>
        <p:txBody>
          <a:bodyPr/>
          <a:lstStyle/>
          <a:p>
            <a:r>
              <a:rPr lang="en-US" dirty="0" smtClean="0"/>
              <a:t>Precision Routing Configuration Overview</a:t>
            </a:r>
            <a:br>
              <a:rPr lang="en-US" dirty="0" smtClean="0"/>
            </a:br>
            <a:r>
              <a:rPr lang="en-US" dirty="0" smtClean="0"/>
              <a:t>Attribute Creation</a:t>
            </a:r>
            <a:endParaRPr lang="en-US" dirty="0"/>
          </a:p>
        </p:txBody>
      </p:sp>
      <p:sp>
        <p:nvSpPr>
          <p:cNvPr id="12" name="TextBox 11"/>
          <p:cNvSpPr txBox="1"/>
          <p:nvPr/>
        </p:nvSpPr>
        <p:spPr>
          <a:xfrm>
            <a:off x="5241850" y="1403498"/>
            <a:ext cx="3688393" cy="3816429"/>
          </a:xfrm>
          <a:prstGeom prst="rect">
            <a:avLst/>
          </a:prstGeom>
          <a:noFill/>
        </p:spPr>
        <p:txBody>
          <a:bodyPr wrap="square" rtlCol="0">
            <a:spAutoFit/>
          </a:bodyPr>
          <a:lstStyle/>
          <a:p>
            <a:pPr>
              <a:buFont typeface="Arial" pitchFamily="34" charset="0"/>
              <a:buChar char="•"/>
            </a:pPr>
            <a:r>
              <a:rPr lang="en-US" sz="1600" b="1" dirty="0" smtClean="0">
                <a:solidFill>
                  <a:srgbClr val="000000"/>
                </a:solidFill>
              </a:rPr>
              <a:t>2 Data Types Supported:</a:t>
            </a:r>
          </a:p>
          <a:p>
            <a:pPr>
              <a:buFont typeface="Arial" pitchFamily="34" charset="0"/>
              <a:buChar char="•"/>
            </a:pPr>
            <a:endParaRPr lang="en-US" sz="1600" b="1" dirty="0" smtClean="0">
              <a:solidFill>
                <a:srgbClr val="000000"/>
              </a:solidFill>
            </a:endParaRPr>
          </a:p>
          <a:p>
            <a:pPr lvl="1">
              <a:buFont typeface="Arial" pitchFamily="34" charset="0"/>
              <a:buChar char="•"/>
            </a:pPr>
            <a:r>
              <a:rPr lang="en-US" sz="1600" b="1" dirty="0" smtClean="0">
                <a:solidFill>
                  <a:srgbClr val="000000"/>
                </a:solidFill>
              </a:rPr>
              <a:t> Proficiency</a:t>
            </a:r>
          </a:p>
          <a:p>
            <a:pPr lvl="2">
              <a:buFont typeface="Arial" pitchFamily="34" charset="0"/>
              <a:buChar char="•"/>
            </a:pPr>
            <a:r>
              <a:rPr lang="en-US" sz="1600" b="1" dirty="0" smtClean="0">
                <a:solidFill>
                  <a:srgbClr val="000000"/>
                </a:solidFill>
              </a:rPr>
              <a:t> </a:t>
            </a:r>
            <a:r>
              <a:rPr lang="en-US" sz="1600" b="1" dirty="0" smtClean="0">
                <a:solidFill>
                  <a:schemeClr val="accent1"/>
                </a:solidFill>
              </a:rPr>
              <a:t>1-10 Rating</a:t>
            </a:r>
            <a:endParaRPr lang="en-US" sz="1600" b="1" dirty="0" smtClean="0">
              <a:solidFill>
                <a:srgbClr val="000000"/>
              </a:solidFill>
            </a:endParaRPr>
          </a:p>
          <a:p>
            <a:pPr lvl="2">
              <a:buFont typeface="Arial" pitchFamily="34" charset="0"/>
              <a:buChar char="•"/>
            </a:pPr>
            <a:r>
              <a:rPr lang="en-US" sz="1600" dirty="0" smtClean="0">
                <a:solidFill>
                  <a:srgbClr val="000000"/>
                </a:solidFill>
              </a:rPr>
              <a:t> </a:t>
            </a:r>
            <a:r>
              <a:rPr lang="en-US" sz="1600" b="1" dirty="0" smtClean="0">
                <a:solidFill>
                  <a:srgbClr val="000000"/>
                </a:solidFill>
              </a:rPr>
              <a:t>Used for </a:t>
            </a:r>
            <a:r>
              <a:rPr lang="en-US" sz="1600" b="1" dirty="0" smtClean="0"/>
              <a:t>quantifying</a:t>
            </a:r>
            <a:r>
              <a:rPr lang="en-US" sz="1600" b="1" dirty="0" smtClean="0">
                <a:solidFill>
                  <a:srgbClr val="000000"/>
                </a:solidFill>
              </a:rPr>
              <a:t> agent’s expertise (or lack of) in that attribute</a:t>
            </a:r>
          </a:p>
          <a:p>
            <a:pPr lvl="1">
              <a:buFont typeface="Arial" pitchFamily="34" charset="0"/>
              <a:buChar char="•"/>
            </a:pPr>
            <a:endParaRPr lang="en-US" sz="1600" b="1" dirty="0" smtClean="0">
              <a:solidFill>
                <a:schemeClr val="accent1"/>
              </a:solidFill>
            </a:endParaRPr>
          </a:p>
          <a:p>
            <a:pPr lvl="1">
              <a:buFont typeface="Arial" pitchFamily="34" charset="0"/>
              <a:buChar char="•"/>
            </a:pPr>
            <a:r>
              <a:rPr lang="en-US" sz="1600" b="1" dirty="0" smtClean="0">
                <a:solidFill>
                  <a:srgbClr val="000000"/>
                </a:solidFill>
              </a:rPr>
              <a:t> Boolean:     </a:t>
            </a:r>
          </a:p>
          <a:p>
            <a:pPr lvl="2">
              <a:buFont typeface="Arial" pitchFamily="34" charset="0"/>
              <a:buChar char="•"/>
            </a:pPr>
            <a:r>
              <a:rPr lang="en-US" sz="1600" b="1" dirty="0" smtClean="0">
                <a:solidFill>
                  <a:schemeClr val="accent1"/>
                </a:solidFill>
              </a:rPr>
              <a:t>True or False</a:t>
            </a:r>
            <a:endParaRPr lang="en-US" sz="1600" b="1" dirty="0" smtClean="0">
              <a:solidFill>
                <a:srgbClr val="000000"/>
              </a:solidFill>
            </a:endParaRPr>
          </a:p>
          <a:p>
            <a:pPr lvl="2">
              <a:buFont typeface="Arial" pitchFamily="34" charset="0"/>
              <a:buChar char="•"/>
            </a:pPr>
            <a:r>
              <a:rPr lang="en-US" sz="1600" b="1" dirty="0" smtClean="0">
                <a:solidFill>
                  <a:srgbClr val="000000"/>
                </a:solidFill>
              </a:rPr>
              <a:t> Used to indicate an “</a:t>
            </a:r>
            <a:r>
              <a:rPr lang="en-US" sz="1600" b="1" dirty="0" smtClean="0"/>
              <a:t>exists or not</a:t>
            </a:r>
            <a:r>
              <a:rPr lang="en-US" sz="1600" b="1" dirty="0" smtClean="0">
                <a:solidFill>
                  <a:srgbClr val="000000"/>
                </a:solidFill>
              </a:rPr>
              <a:t>” condition. (</a:t>
            </a:r>
            <a:r>
              <a:rPr lang="en-US" sz="1600" b="1" dirty="0" err="1" smtClean="0">
                <a:solidFill>
                  <a:srgbClr val="000000"/>
                </a:solidFill>
              </a:rPr>
              <a:t>ie</a:t>
            </a:r>
            <a:r>
              <a:rPr lang="en-US" sz="1600" b="1" dirty="0" smtClean="0">
                <a:solidFill>
                  <a:srgbClr val="000000"/>
                </a:solidFill>
              </a:rPr>
              <a:t>, Certified, Location, etc)</a:t>
            </a:r>
          </a:p>
          <a:p>
            <a:pPr lvl="1"/>
            <a:endParaRPr lang="en-US" b="1" dirty="0" smtClean="0">
              <a:solidFill>
                <a:srgbClr val="000000"/>
              </a:solidFill>
            </a:endParaRPr>
          </a:p>
        </p:txBody>
      </p:sp>
      <p:pic>
        <p:nvPicPr>
          <p:cNvPr id="1030" name="Picture 6"/>
          <p:cNvPicPr>
            <a:picLocks noChangeAspect="1" noChangeArrowheads="1"/>
          </p:cNvPicPr>
          <p:nvPr/>
        </p:nvPicPr>
        <p:blipFill>
          <a:blip r:embed="rId3" cstate="print"/>
          <a:srcRect l="20838" t="6634" r="48675" b="45434"/>
          <a:stretch>
            <a:fillRect/>
          </a:stretch>
        </p:blipFill>
        <p:spPr bwMode="auto">
          <a:xfrm>
            <a:off x="83398" y="1270415"/>
            <a:ext cx="4993867" cy="4907101"/>
          </a:xfrm>
          <a:prstGeom prst="rect">
            <a:avLst/>
          </a:prstGeom>
          <a:noFill/>
          <a:ln w="12700">
            <a:solidFill>
              <a:schemeClr val="tx1"/>
            </a:solidFill>
            <a:miter lim="800000"/>
            <a:headEnd/>
            <a:tailEnd/>
          </a:ln>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98" y="432215"/>
            <a:ext cx="8588861" cy="838200"/>
          </a:xfrm>
        </p:spPr>
        <p:txBody>
          <a:bodyPr/>
          <a:lstStyle/>
          <a:p>
            <a:r>
              <a:rPr lang="en-US" dirty="0" smtClean="0"/>
              <a:t>Precision Routing Configuration Overview</a:t>
            </a:r>
            <a:br>
              <a:rPr lang="en-US" dirty="0" smtClean="0"/>
            </a:br>
            <a:r>
              <a:rPr lang="en-US" dirty="0" smtClean="0"/>
              <a:t>Attribute Assignment</a:t>
            </a:r>
            <a:endParaRPr lang="en-US" dirty="0"/>
          </a:p>
        </p:txBody>
      </p:sp>
      <p:sp>
        <p:nvSpPr>
          <p:cNvPr id="10" name="TextBox 9"/>
          <p:cNvSpPr txBox="1"/>
          <p:nvPr/>
        </p:nvSpPr>
        <p:spPr>
          <a:xfrm>
            <a:off x="5518298" y="1467293"/>
            <a:ext cx="3625702" cy="2339102"/>
          </a:xfrm>
          <a:prstGeom prst="rect">
            <a:avLst/>
          </a:prstGeom>
          <a:noFill/>
        </p:spPr>
        <p:txBody>
          <a:bodyPr wrap="square" rtlCol="0">
            <a:spAutoFit/>
          </a:bodyPr>
          <a:lstStyle/>
          <a:p>
            <a:pPr>
              <a:buFont typeface="Arial" pitchFamily="34" charset="0"/>
              <a:buChar char="•"/>
            </a:pPr>
            <a:r>
              <a:rPr lang="en-US" sz="1600" b="1" dirty="0" smtClean="0">
                <a:solidFill>
                  <a:srgbClr val="000000"/>
                </a:solidFill>
              </a:rPr>
              <a:t> Attribute Assignment:</a:t>
            </a:r>
          </a:p>
          <a:p>
            <a:pPr>
              <a:buFont typeface="Arial" pitchFamily="34" charset="0"/>
              <a:buChar char="•"/>
            </a:pPr>
            <a:endParaRPr lang="en-US" sz="1600" b="1" dirty="0" smtClean="0">
              <a:solidFill>
                <a:srgbClr val="000000"/>
              </a:solidFill>
            </a:endParaRPr>
          </a:p>
          <a:p>
            <a:pPr lvl="1">
              <a:buFont typeface="Arial" pitchFamily="34" charset="0"/>
              <a:buChar char="•"/>
            </a:pPr>
            <a:r>
              <a:rPr lang="en-US" sz="1600" b="1" dirty="0" smtClean="0">
                <a:solidFill>
                  <a:srgbClr val="000000"/>
                </a:solidFill>
              </a:rPr>
              <a:t> Can assign </a:t>
            </a:r>
            <a:r>
              <a:rPr lang="en-US" sz="1600" b="1" dirty="0" smtClean="0">
                <a:solidFill>
                  <a:schemeClr val="accent1"/>
                </a:solidFill>
              </a:rPr>
              <a:t>many</a:t>
            </a:r>
            <a:r>
              <a:rPr lang="en-US" sz="1600" b="1" dirty="0" smtClean="0">
                <a:solidFill>
                  <a:srgbClr val="000000"/>
                </a:solidFill>
              </a:rPr>
              <a:t> attributes to an agent at once  (</a:t>
            </a:r>
            <a:r>
              <a:rPr lang="en-US" sz="1600" b="1" dirty="0" smtClean="0">
                <a:solidFill>
                  <a:schemeClr val="accent1"/>
                </a:solidFill>
              </a:rPr>
              <a:t>50</a:t>
            </a:r>
            <a:r>
              <a:rPr lang="en-US" sz="1600" b="1" dirty="0" smtClean="0">
                <a:solidFill>
                  <a:srgbClr val="000000"/>
                </a:solidFill>
              </a:rPr>
              <a:t> max)</a:t>
            </a:r>
          </a:p>
          <a:p>
            <a:pPr lvl="1"/>
            <a:endParaRPr lang="en-US" sz="1600" b="1" dirty="0" smtClean="0">
              <a:solidFill>
                <a:srgbClr val="000000"/>
              </a:solidFill>
            </a:endParaRPr>
          </a:p>
          <a:p>
            <a:pPr lvl="1">
              <a:buFont typeface="Arial" pitchFamily="34" charset="0"/>
              <a:buChar char="•"/>
            </a:pPr>
            <a:r>
              <a:rPr lang="en-US" sz="1600" b="1" dirty="0" smtClean="0">
                <a:solidFill>
                  <a:srgbClr val="000000"/>
                </a:solidFill>
              </a:rPr>
              <a:t> Agent can inherit </a:t>
            </a:r>
            <a:r>
              <a:rPr lang="en-US" sz="1600" b="1" dirty="0" smtClean="0">
                <a:solidFill>
                  <a:schemeClr val="accent1"/>
                </a:solidFill>
              </a:rPr>
              <a:t>default </a:t>
            </a:r>
            <a:r>
              <a:rPr lang="en-US" sz="1600" b="1" dirty="0" smtClean="0">
                <a:solidFill>
                  <a:srgbClr val="000000"/>
                </a:solidFill>
              </a:rPr>
              <a:t>value or have a </a:t>
            </a:r>
            <a:r>
              <a:rPr lang="en-US" sz="1600" b="1" dirty="0" smtClean="0"/>
              <a:t>specific</a:t>
            </a:r>
            <a:r>
              <a:rPr lang="en-US" sz="1600" b="1" dirty="0" smtClean="0">
                <a:solidFill>
                  <a:srgbClr val="000000"/>
                </a:solidFill>
              </a:rPr>
              <a:t> proficiency assigned</a:t>
            </a:r>
            <a:endParaRPr lang="en-US" sz="1600" b="1" dirty="0" smtClean="0">
              <a:solidFill>
                <a:schemeClr val="accent1"/>
              </a:solidFill>
            </a:endParaRPr>
          </a:p>
          <a:p>
            <a:pPr lvl="1"/>
            <a:r>
              <a:rPr lang="en-US" b="1" dirty="0" smtClean="0">
                <a:solidFill>
                  <a:srgbClr val="000000"/>
                </a:solidFill>
              </a:rPr>
              <a:t> </a:t>
            </a:r>
            <a:endParaRPr lang="en-US" b="1" dirty="0" smtClean="0">
              <a:solidFill>
                <a:schemeClr val="accent1"/>
              </a:solidFill>
            </a:endParaRPr>
          </a:p>
        </p:txBody>
      </p:sp>
      <p:pic>
        <p:nvPicPr>
          <p:cNvPr id="1029" name="Picture 5"/>
          <p:cNvPicPr>
            <a:picLocks noChangeAspect="1" noChangeArrowheads="1"/>
          </p:cNvPicPr>
          <p:nvPr/>
        </p:nvPicPr>
        <p:blipFill>
          <a:blip r:embed="rId3" cstate="print"/>
          <a:srcRect l="14357" t="8888" r="19393"/>
          <a:stretch>
            <a:fillRect/>
          </a:stretch>
        </p:blipFill>
        <p:spPr bwMode="auto">
          <a:xfrm>
            <a:off x="185737" y="1467293"/>
            <a:ext cx="5492605" cy="4246940"/>
          </a:xfrm>
          <a:prstGeom prst="rect">
            <a:avLst/>
          </a:prstGeom>
          <a:noFill/>
          <a:ln w="12700">
            <a:solidFill>
              <a:schemeClr val="tx1"/>
            </a:solidFill>
            <a:miter lim="800000"/>
            <a:headEnd/>
            <a:tailEnd/>
          </a:ln>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98" y="432215"/>
            <a:ext cx="8588861" cy="838200"/>
          </a:xfrm>
        </p:spPr>
        <p:txBody>
          <a:bodyPr/>
          <a:lstStyle/>
          <a:p>
            <a:r>
              <a:rPr lang="en-US" dirty="0" smtClean="0"/>
              <a:t>Precision Routing Configuration Overview</a:t>
            </a:r>
            <a:br>
              <a:rPr lang="en-US" dirty="0" smtClean="0"/>
            </a:br>
            <a:r>
              <a:rPr lang="en-US" dirty="0" smtClean="0"/>
              <a:t>PQ Creation – Basic Info</a:t>
            </a:r>
            <a:endParaRPr lang="en-US" dirty="0"/>
          </a:p>
        </p:txBody>
      </p:sp>
      <p:sp>
        <p:nvSpPr>
          <p:cNvPr id="10" name="TextBox 9"/>
          <p:cNvSpPr txBox="1"/>
          <p:nvPr/>
        </p:nvSpPr>
        <p:spPr>
          <a:xfrm>
            <a:off x="5518298" y="1467293"/>
            <a:ext cx="3625702" cy="2585323"/>
          </a:xfrm>
          <a:prstGeom prst="rect">
            <a:avLst/>
          </a:prstGeom>
          <a:noFill/>
        </p:spPr>
        <p:txBody>
          <a:bodyPr wrap="square" rtlCol="0">
            <a:spAutoFit/>
          </a:bodyPr>
          <a:lstStyle/>
          <a:p>
            <a:pPr>
              <a:buFont typeface="Arial" pitchFamily="34" charset="0"/>
              <a:buChar char="•"/>
            </a:pPr>
            <a:r>
              <a:rPr lang="en-US" sz="1600" b="1" dirty="0" smtClean="0">
                <a:solidFill>
                  <a:srgbClr val="000000"/>
                </a:solidFill>
              </a:rPr>
              <a:t>  Basic Information:</a:t>
            </a:r>
          </a:p>
          <a:p>
            <a:pPr>
              <a:buFont typeface="Arial" pitchFamily="34" charset="0"/>
              <a:buChar char="•"/>
            </a:pPr>
            <a:endParaRPr lang="en-US" sz="1600" b="1" dirty="0" smtClean="0">
              <a:solidFill>
                <a:srgbClr val="000000"/>
              </a:solidFill>
            </a:endParaRPr>
          </a:p>
          <a:p>
            <a:pPr lvl="1">
              <a:buFont typeface="Arial" pitchFamily="34" charset="0"/>
              <a:buChar char="•"/>
            </a:pPr>
            <a:r>
              <a:rPr lang="en-US" sz="1600" b="1" dirty="0" smtClean="0"/>
              <a:t> SL Type/Threshold </a:t>
            </a:r>
            <a:r>
              <a:rPr lang="en-US" sz="1600" b="1" dirty="0" smtClean="0">
                <a:solidFill>
                  <a:srgbClr val="000000"/>
                </a:solidFill>
              </a:rPr>
              <a:t>(similar to </a:t>
            </a:r>
            <a:r>
              <a:rPr lang="en-US" sz="1600" b="1" dirty="0" err="1" smtClean="0">
                <a:solidFill>
                  <a:srgbClr val="000000"/>
                </a:solidFill>
              </a:rPr>
              <a:t>SkillGroup</a:t>
            </a:r>
            <a:r>
              <a:rPr lang="en-US" sz="1600" b="1" dirty="0" smtClean="0">
                <a:solidFill>
                  <a:srgbClr val="000000"/>
                </a:solidFill>
              </a:rPr>
              <a:t>)</a:t>
            </a:r>
            <a:endParaRPr lang="en-US" sz="1600" b="1" dirty="0" smtClean="0"/>
          </a:p>
          <a:p>
            <a:pPr lvl="1"/>
            <a:endParaRPr lang="en-US" sz="1600" b="1" dirty="0" smtClean="0">
              <a:solidFill>
                <a:srgbClr val="000000"/>
              </a:solidFill>
            </a:endParaRPr>
          </a:p>
          <a:p>
            <a:pPr lvl="1">
              <a:buFont typeface="Arial" pitchFamily="34" charset="0"/>
              <a:buChar char="•"/>
            </a:pPr>
            <a:r>
              <a:rPr lang="en-US" sz="1600" b="1" dirty="0" smtClean="0">
                <a:solidFill>
                  <a:srgbClr val="000000"/>
                </a:solidFill>
              </a:rPr>
              <a:t> Agent Ordering:</a:t>
            </a:r>
          </a:p>
          <a:p>
            <a:pPr lvl="2">
              <a:buFont typeface="Arial" pitchFamily="34" charset="0"/>
              <a:buChar char="•"/>
            </a:pPr>
            <a:r>
              <a:rPr lang="en-US" sz="1600" b="1" dirty="0" smtClean="0">
                <a:solidFill>
                  <a:srgbClr val="000000"/>
                </a:solidFill>
              </a:rPr>
              <a:t> </a:t>
            </a:r>
            <a:r>
              <a:rPr lang="en-US" sz="1600" b="1" dirty="0" smtClean="0"/>
              <a:t>Longest </a:t>
            </a:r>
            <a:r>
              <a:rPr lang="en-US" sz="1600" b="1" dirty="0" smtClean="0">
                <a:solidFill>
                  <a:srgbClr val="000000"/>
                </a:solidFill>
              </a:rPr>
              <a:t>Agent Available</a:t>
            </a:r>
          </a:p>
          <a:p>
            <a:pPr lvl="2">
              <a:buFont typeface="Arial" pitchFamily="34" charset="0"/>
              <a:buChar char="•"/>
            </a:pPr>
            <a:r>
              <a:rPr lang="en-US" sz="1600" b="1" dirty="0" smtClean="0">
                <a:solidFill>
                  <a:srgbClr val="000000"/>
                </a:solidFill>
              </a:rPr>
              <a:t> </a:t>
            </a:r>
            <a:r>
              <a:rPr lang="en-US" sz="1600" b="1" dirty="0" smtClean="0"/>
              <a:t>Most Skilled</a:t>
            </a:r>
            <a:r>
              <a:rPr lang="en-US" sz="1600" b="1" dirty="0" smtClean="0">
                <a:solidFill>
                  <a:srgbClr val="000000"/>
                </a:solidFill>
              </a:rPr>
              <a:t> Agent</a:t>
            </a:r>
          </a:p>
          <a:p>
            <a:pPr lvl="2">
              <a:buFont typeface="Arial" pitchFamily="34" charset="0"/>
              <a:buChar char="•"/>
            </a:pPr>
            <a:r>
              <a:rPr lang="en-US" sz="1600" b="1" dirty="0" smtClean="0">
                <a:solidFill>
                  <a:srgbClr val="000000"/>
                </a:solidFill>
              </a:rPr>
              <a:t> </a:t>
            </a:r>
            <a:r>
              <a:rPr lang="en-US" sz="1600" b="1" dirty="0" smtClean="0"/>
              <a:t>Least Skilled </a:t>
            </a:r>
            <a:r>
              <a:rPr lang="en-US" sz="1600" b="1" dirty="0" smtClean="0">
                <a:solidFill>
                  <a:srgbClr val="000000"/>
                </a:solidFill>
              </a:rPr>
              <a:t>Agent</a:t>
            </a:r>
            <a:endParaRPr lang="en-US" sz="1600" b="1" dirty="0" smtClean="0">
              <a:solidFill>
                <a:schemeClr val="accent1"/>
              </a:solidFill>
            </a:endParaRPr>
          </a:p>
          <a:p>
            <a:pPr lvl="1"/>
            <a:r>
              <a:rPr lang="en-US" b="1" dirty="0" smtClean="0">
                <a:solidFill>
                  <a:srgbClr val="000000"/>
                </a:solidFill>
              </a:rPr>
              <a:t> </a:t>
            </a:r>
            <a:endParaRPr lang="en-US" b="1" dirty="0" smtClean="0">
              <a:solidFill>
                <a:schemeClr val="accent1"/>
              </a:solidFill>
            </a:endParaRPr>
          </a:p>
        </p:txBody>
      </p:sp>
      <p:pic>
        <p:nvPicPr>
          <p:cNvPr id="2050" name="Picture 2"/>
          <p:cNvPicPr>
            <a:picLocks noChangeAspect="1" noChangeArrowheads="1"/>
          </p:cNvPicPr>
          <p:nvPr/>
        </p:nvPicPr>
        <p:blipFill>
          <a:blip r:embed="rId3" cstate="print"/>
          <a:srcRect l="20066" t="5847" r="34515" b="41115"/>
          <a:stretch>
            <a:fillRect/>
          </a:stretch>
        </p:blipFill>
        <p:spPr bwMode="auto">
          <a:xfrm>
            <a:off x="83398" y="1467293"/>
            <a:ext cx="5604883" cy="4090716"/>
          </a:xfrm>
          <a:prstGeom prst="rect">
            <a:avLst/>
          </a:prstGeom>
          <a:noFill/>
          <a:ln w="12700">
            <a:solidFill>
              <a:schemeClr val="tx1"/>
            </a:solidFill>
            <a:miter lim="800000"/>
            <a:headEnd/>
            <a:tailEnd/>
          </a:ln>
        </p:spPr>
      </p:pic>
      <p:sp>
        <p:nvSpPr>
          <p:cNvPr id="6" name="Rectangle 5"/>
          <p:cNvSpPr/>
          <p:nvPr/>
        </p:nvSpPr>
        <p:spPr>
          <a:xfrm>
            <a:off x="403761" y="2375065"/>
            <a:ext cx="3657600" cy="2351314"/>
          </a:xfrm>
          <a:prstGeom prst="rect">
            <a:avLst/>
          </a:prstGeom>
          <a:noFill/>
          <a:ln w="12700">
            <a:solidFill>
              <a:srgbClr val="C00000">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98" y="432215"/>
            <a:ext cx="8588861" cy="838200"/>
          </a:xfrm>
        </p:spPr>
        <p:txBody>
          <a:bodyPr/>
          <a:lstStyle/>
          <a:p>
            <a:r>
              <a:rPr lang="en-US" dirty="0" smtClean="0"/>
              <a:t>Precision Routing Configuration Overview</a:t>
            </a:r>
            <a:br>
              <a:rPr lang="en-US" dirty="0" smtClean="0"/>
            </a:br>
            <a:r>
              <a:rPr lang="en-US" dirty="0" smtClean="0"/>
              <a:t>PQ Creation – Steps</a:t>
            </a:r>
            <a:endParaRPr lang="en-US" dirty="0"/>
          </a:p>
        </p:txBody>
      </p:sp>
      <p:sp>
        <p:nvSpPr>
          <p:cNvPr id="10" name="TextBox 9"/>
          <p:cNvSpPr txBox="1"/>
          <p:nvPr/>
        </p:nvSpPr>
        <p:spPr>
          <a:xfrm>
            <a:off x="5570443" y="1270416"/>
            <a:ext cx="3625702" cy="5293757"/>
          </a:xfrm>
          <a:prstGeom prst="rect">
            <a:avLst/>
          </a:prstGeom>
          <a:noFill/>
        </p:spPr>
        <p:txBody>
          <a:bodyPr wrap="square" rtlCol="0">
            <a:spAutoFit/>
          </a:bodyPr>
          <a:lstStyle/>
          <a:p>
            <a:pPr>
              <a:buFont typeface="Arial" pitchFamily="34" charset="0"/>
              <a:buChar char="•"/>
            </a:pPr>
            <a:r>
              <a:rPr lang="en-US" sz="1600" b="1" dirty="0" smtClean="0">
                <a:solidFill>
                  <a:srgbClr val="000000"/>
                </a:solidFill>
              </a:rPr>
              <a:t>Steps</a:t>
            </a:r>
          </a:p>
          <a:p>
            <a:pPr lvl="1"/>
            <a:endParaRPr lang="en-US" sz="1600" b="1" dirty="0" smtClean="0">
              <a:solidFill>
                <a:srgbClr val="000000"/>
              </a:solidFill>
            </a:endParaRPr>
          </a:p>
          <a:p>
            <a:pPr lvl="1">
              <a:buFont typeface="Arial" pitchFamily="34" charset="0"/>
              <a:buChar char="•"/>
            </a:pPr>
            <a:r>
              <a:rPr lang="en-US" sz="1600" b="1" dirty="0" smtClean="0">
                <a:solidFill>
                  <a:srgbClr val="000000"/>
                </a:solidFill>
              </a:rPr>
              <a:t> Create Step </a:t>
            </a:r>
            <a:r>
              <a:rPr lang="en-US" sz="1600" b="1" dirty="0" smtClean="0"/>
              <a:t>criteria</a:t>
            </a:r>
            <a:r>
              <a:rPr lang="en-US" sz="1600" b="1" dirty="0" smtClean="0">
                <a:solidFill>
                  <a:srgbClr val="000000"/>
                </a:solidFill>
              </a:rPr>
              <a:t> based on </a:t>
            </a:r>
            <a:r>
              <a:rPr lang="en-US" sz="1600" b="1" dirty="0" smtClean="0"/>
              <a:t>Attributes</a:t>
            </a:r>
            <a:r>
              <a:rPr lang="en-US" sz="1600" b="1" dirty="0" smtClean="0">
                <a:solidFill>
                  <a:srgbClr val="000000"/>
                </a:solidFill>
              </a:rPr>
              <a:t> using Step Builder interface</a:t>
            </a:r>
          </a:p>
          <a:p>
            <a:pPr lvl="1"/>
            <a:endParaRPr lang="en-US" sz="1600" b="1" dirty="0" smtClean="0">
              <a:solidFill>
                <a:srgbClr val="000000"/>
              </a:solidFill>
            </a:endParaRPr>
          </a:p>
          <a:p>
            <a:pPr lvl="1">
              <a:buFont typeface="Arial" pitchFamily="34" charset="0"/>
              <a:buChar char="•"/>
            </a:pPr>
            <a:r>
              <a:rPr lang="en-US" sz="1600" b="1" dirty="0" smtClean="0">
                <a:solidFill>
                  <a:srgbClr val="000000"/>
                </a:solidFill>
              </a:rPr>
              <a:t>  </a:t>
            </a:r>
            <a:r>
              <a:rPr lang="en-US" sz="1600" b="1" dirty="0" smtClean="0"/>
              <a:t>Wait Time </a:t>
            </a:r>
            <a:r>
              <a:rPr lang="en-US" sz="1600" b="1" dirty="0" smtClean="0">
                <a:solidFill>
                  <a:srgbClr val="000000"/>
                </a:solidFill>
              </a:rPr>
              <a:t>per Step indicates how long the call </a:t>
            </a:r>
            <a:r>
              <a:rPr lang="en-US" sz="1600" b="1" dirty="0" smtClean="0"/>
              <a:t>waits</a:t>
            </a:r>
            <a:r>
              <a:rPr lang="en-US" sz="1600" b="1" dirty="0" smtClean="0">
                <a:solidFill>
                  <a:srgbClr val="000000"/>
                </a:solidFill>
              </a:rPr>
              <a:t> for an available agent that </a:t>
            </a:r>
            <a:r>
              <a:rPr lang="en-US" sz="1600" b="1" dirty="0" smtClean="0"/>
              <a:t>matches</a:t>
            </a:r>
            <a:r>
              <a:rPr lang="en-US" sz="1600" b="1" dirty="0" smtClean="0">
                <a:solidFill>
                  <a:srgbClr val="000000"/>
                </a:solidFill>
              </a:rPr>
              <a:t> criteria</a:t>
            </a:r>
          </a:p>
          <a:p>
            <a:pPr lvl="1">
              <a:buFont typeface="Arial" pitchFamily="34" charset="0"/>
              <a:buChar char="•"/>
            </a:pPr>
            <a:endParaRPr lang="en-US" sz="1600" b="1" dirty="0" smtClean="0">
              <a:solidFill>
                <a:srgbClr val="000000"/>
              </a:solidFill>
            </a:endParaRPr>
          </a:p>
          <a:p>
            <a:pPr lvl="1">
              <a:buFont typeface="Arial" pitchFamily="34" charset="0"/>
              <a:buChar char="•"/>
            </a:pPr>
            <a:r>
              <a:rPr lang="en-US" sz="1600" b="1" dirty="0" smtClean="0">
                <a:solidFill>
                  <a:srgbClr val="000000"/>
                </a:solidFill>
              </a:rPr>
              <a:t> </a:t>
            </a:r>
            <a:r>
              <a:rPr lang="en-US" sz="1600" b="1" dirty="0" smtClean="0"/>
              <a:t>Consider If – </a:t>
            </a:r>
            <a:r>
              <a:rPr lang="en-US" sz="1600" b="1" dirty="0" smtClean="0">
                <a:solidFill>
                  <a:srgbClr val="000000"/>
                </a:solidFill>
              </a:rPr>
              <a:t>Determines whether to </a:t>
            </a:r>
            <a:r>
              <a:rPr lang="en-US" sz="1600" b="1" dirty="0" smtClean="0"/>
              <a:t>execute</a:t>
            </a:r>
            <a:r>
              <a:rPr lang="en-US" sz="1600" b="1" dirty="0" smtClean="0">
                <a:solidFill>
                  <a:srgbClr val="000000"/>
                </a:solidFill>
              </a:rPr>
              <a:t> step based on formula </a:t>
            </a:r>
            <a:r>
              <a:rPr lang="en-US" sz="1600" b="1" dirty="0" smtClean="0"/>
              <a:t>evaluated at runtime</a:t>
            </a:r>
            <a:r>
              <a:rPr lang="en-US" sz="1600" b="1" dirty="0" smtClean="0">
                <a:solidFill>
                  <a:srgbClr val="000000"/>
                </a:solidFill>
              </a:rPr>
              <a:t> (</a:t>
            </a:r>
            <a:r>
              <a:rPr lang="en-US" sz="1600" b="1" dirty="0" err="1" smtClean="0">
                <a:solidFill>
                  <a:srgbClr val="000000"/>
                </a:solidFill>
              </a:rPr>
              <a:t>ie</a:t>
            </a:r>
            <a:r>
              <a:rPr lang="en-US" sz="1600" b="1" dirty="0" smtClean="0">
                <a:solidFill>
                  <a:srgbClr val="000000"/>
                </a:solidFill>
              </a:rPr>
              <a:t>, Caller Variables, # Logged on Agents, etc)</a:t>
            </a:r>
          </a:p>
          <a:p>
            <a:pPr lvl="1">
              <a:buFont typeface="Arial" pitchFamily="34" charset="0"/>
              <a:buChar char="•"/>
            </a:pPr>
            <a:endParaRPr lang="en-US" sz="1600" b="1" dirty="0" smtClean="0">
              <a:solidFill>
                <a:srgbClr val="000000"/>
              </a:solidFill>
            </a:endParaRPr>
          </a:p>
          <a:p>
            <a:pPr lvl="1">
              <a:buFont typeface="Arial" pitchFamily="34" charset="0"/>
              <a:buChar char="•"/>
            </a:pPr>
            <a:r>
              <a:rPr lang="en-US" sz="1600" b="1" dirty="0" smtClean="0">
                <a:solidFill>
                  <a:srgbClr val="000000"/>
                </a:solidFill>
              </a:rPr>
              <a:t> </a:t>
            </a:r>
            <a:r>
              <a:rPr lang="en-US" sz="1600" b="1" dirty="0" smtClean="0"/>
              <a:t>Wait Time / Consider If </a:t>
            </a:r>
            <a:r>
              <a:rPr lang="en-US" sz="1600" b="1" dirty="0" smtClean="0">
                <a:solidFill>
                  <a:srgbClr val="000000"/>
                </a:solidFill>
              </a:rPr>
              <a:t>are optional and not available on </a:t>
            </a:r>
            <a:r>
              <a:rPr lang="en-US" sz="1600" b="1" dirty="0" smtClean="0"/>
              <a:t>last</a:t>
            </a:r>
            <a:r>
              <a:rPr lang="en-US" sz="1600" b="1" dirty="0" smtClean="0">
                <a:solidFill>
                  <a:srgbClr val="000000"/>
                </a:solidFill>
              </a:rPr>
              <a:t> Step of PQ</a:t>
            </a:r>
          </a:p>
          <a:p>
            <a:pPr lvl="1"/>
            <a:endParaRPr lang="en-US" b="1" dirty="0" smtClean="0">
              <a:solidFill>
                <a:schemeClr val="accent1"/>
              </a:solidFill>
            </a:endParaRPr>
          </a:p>
        </p:txBody>
      </p:sp>
      <p:pic>
        <p:nvPicPr>
          <p:cNvPr id="3074" name="Picture 2"/>
          <p:cNvPicPr>
            <a:picLocks noChangeAspect="1" noChangeArrowheads="1"/>
          </p:cNvPicPr>
          <p:nvPr/>
        </p:nvPicPr>
        <p:blipFill>
          <a:blip r:embed="rId3" cstate="print"/>
          <a:srcRect l="18808" t="5879" r="19410" b="21163"/>
          <a:stretch>
            <a:fillRect/>
          </a:stretch>
        </p:blipFill>
        <p:spPr bwMode="auto">
          <a:xfrm>
            <a:off x="83399" y="1270416"/>
            <a:ext cx="5487044" cy="4049730"/>
          </a:xfrm>
          <a:prstGeom prst="rect">
            <a:avLst/>
          </a:prstGeom>
          <a:noFill/>
          <a:ln w="9525">
            <a:noFill/>
            <a:miter lim="800000"/>
            <a:headEnd/>
            <a:tailEnd/>
          </a:ln>
        </p:spPr>
      </p:pic>
      <p:sp>
        <p:nvSpPr>
          <p:cNvPr id="7" name="Rectangle 6"/>
          <p:cNvSpPr/>
          <p:nvPr/>
        </p:nvSpPr>
        <p:spPr>
          <a:xfrm>
            <a:off x="1104404" y="2149434"/>
            <a:ext cx="3811980" cy="2351314"/>
          </a:xfrm>
          <a:prstGeom prst="rect">
            <a:avLst/>
          </a:prstGeom>
          <a:noFill/>
          <a:ln w="12700">
            <a:solidFill>
              <a:srgbClr val="C00000">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98" y="432215"/>
            <a:ext cx="8588861" cy="838200"/>
          </a:xfrm>
        </p:spPr>
        <p:txBody>
          <a:bodyPr/>
          <a:lstStyle/>
          <a:p>
            <a:r>
              <a:rPr lang="en-US" dirty="0" smtClean="0"/>
              <a:t>Precision Routing Configuration Overview</a:t>
            </a:r>
            <a:br>
              <a:rPr lang="en-US" dirty="0" smtClean="0"/>
            </a:br>
            <a:r>
              <a:rPr lang="en-US" dirty="0" smtClean="0"/>
              <a:t>Script Editor</a:t>
            </a:r>
            <a:endParaRPr lang="en-US" dirty="0"/>
          </a:p>
        </p:txBody>
      </p:sp>
      <p:sp>
        <p:nvSpPr>
          <p:cNvPr id="10" name="TextBox 9"/>
          <p:cNvSpPr txBox="1"/>
          <p:nvPr/>
        </p:nvSpPr>
        <p:spPr>
          <a:xfrm>
            <a:off x="5570443" y="1227423"/>
            <a:ext cx="3625702" cy="5293757"/>
          </a:xfrm>
          <a:prstGeom prst="rect">
            <a:avLst/>
          </a:prstGeom>
          <a:noFill/>
        </p:spPr>
        <p:txBody>
          <a:bodyPr wrap="square" rtlCol="0">
            <a:spAutoFit/>
          </a:bodyPr>
          <a:lstStyle/>
          <a:p>
            <a:pPr>
              <a:buFont typeface="Arial" pitchFamily="34" charset="0"/>
              <a:buChar char="•"/>
            </a:pPr>
            <a:r>
              <a:rPr lang="en-US" sz="1600" b="1" dirty="0" smtClean="0">
                <a:solidFill>
                  <a:srgbClr val="000000"/>
                </a:solidFill>
              </a:rPr>
              <a:t> Script Editor</a:t>
            </a:r>
          </a:p>
          <a:p>
            <a:pPr lvl="1"/>
            <a:endParaRPr lang="en-US" sz="1600" b="1" dirty="0" smtClean="0">
              <a:solidFill>
                <a:srgbClr val="000000"/>
              </a:solidFill>
            </a:endParaRPr>
          </a:p>
          <a:p>
            <a:pPr lvl="1">
              <a:buFont typeface="Arial" pitchFamily="34" charset="0"/>
              <a:buChar char="•"/>
            </a:pPr>
            <a:r>
              <a:rPr lang="en-US" sz="1600" b="1" dirty="0" smtClean="0">
                <a:solidFill>
                  <a:srgbClr val="000000"/>
                </a:solidFill>
              </a:rPr>
              <a:t> Precision Queue node - </a:t>
            </a:r>
            <a:r>
              <a:rPr lang="en-US" sz="1600" b="1" dirty="0" smtClean="0"/>
              <a:t>New</a:t>
            </a:r>
            <a:r>
              <a:rPr lang="en-US" sz="1600" b="1" dirty="0" smtClean="0">
                <a:solidFill>
                  <a:srgbClr val="000000"/>
                </a:solidFill>
              </a:rPr>
              <a:t> node to specify PQ</a:t>
            </a:r>
            <a:endParaRPr lang="en-US" sz="1600" b="1" dirty="0" smtClean="0"/>
          </a:p>
          <a:p>
            <a:pPr lvl="1"/>
            <a:endParaRPr lang="en-US" sz="1600" b="1" dirty="0" smtClean="0">
              <a:solidFill>
                <a:srgbClr val="000000"/>
              </a:solidFill>
            </a:endParaRPr>
          </a:p>
          <a:p>
            <a:pPr lvl="1">
              <a:buFont typeface="Arial" pitchFamily="34" charset="0"/>
              <a:buChar char="•"/>
            </a:pPr>
            <a:r>
              <a:rPr lang="en-US" sz="1600" b="1" dirty="0" smtClean="0">
                <a:solidFill>
                  <a:srgbClr val="000000"/>
                </a:solidFill>
              </a:rPr>
              <a:t>  </a:t>
            </a:r>
            <a:r>
              <a:rPr lang="en-US" sz="1600" b="1" dirty="0" smtClean="0"/>
              <a:t>Invoke </a:t>
            </a:r>
            <a:r>
              <a:rPr lang="en-US" sz="1600" b="1" dirty="0" smtClean="0">
                <a:solidFill>
                  <a:srgbClr val="000000"/>
                </a:solidFill>
              </a:rPr>
              <a:t>PQs either:</a:t>
            </a:r>
          </a:p>
          <a:p>
            <a:pPr lvl="2">
              <a:buFont typeface="Arial" pitchFamily="34" charset="0"/>
              <a:buChar char="•"/>
            </a:pPr>
            <a:r>
              <a:rPr lang="en-US" sz="1600" b="1" dirty="0" smtClean="0"/>
              <a:t>Statically </a:t>
            </a:r>
            <a:r>
              <a:rPr lang="en-US" sz="1600" b="1" dirty="0" smtClean="0">
                <a:solidFill>
                  <a:srgbClr val="000000"/>
                </a:solidFill>
              </a:rPr>
              <a:t>–</a:t>
            </a:r>
            <a:r>
              <a:rPr lang="en-US" sz="1600" b="1" dirty="0" smtClean="0"/>
              <a:t> </a:t>
            </a:r>
            <a:r>
              <a:rPr lang="en-US" sz="1600" b="1" dirty="0" smtClean="0">
                <a:solidFill>
                  <a:srgbClr val="000000"/>
                </a:solidFill>
              </a:rPr>
              <a:t>Specify the exact PQ</a:t>
            </a:r>
          </a:p>
          <a:p>
            <a:pPr lvl="2">
              <a:buFont typeface="Arial" pitchFamily="34" charset="0"/>
              <a:buChar char="•"/>
            </a:pPr>
            <a:r>
              <a:rPr lang="en-US" sz="1600" b="1" dirty="0" smtClean="0">
                <a:solidFill>
                  <a:srgbClr val="000000"/>
                </a:solidFill>
              </a:rPr>
              <a:t> </a:t>
            </a:r>
            <a:r>
              <a:rPr lang="en-US" sz="1600" b="1" dirty="0" smtClean="0"/>
              <a:t>Dynamically </a:t>
            </a:r>
            <a:r>
              <a:rPr lang="en-US" sz="1600" b="1" dirty="0" smtClean="0">
                <a:solidFill>
                  <a:srgbClr val="000000"/>
                </a:solidFill>
              </a:rPr>
              <a:t>–</a:t>
            </a:r>
            <a:r>
              <a:rPr lang="en-US" sz="1600" b="1" dirty="0" smtClean="0"/>
              <a:t> </a:t>
            </a:r>
            <a:r>
              <a:rPr lang="en-US" sz="1600" b="1" dirty="0" smtClean="0">
                <a:solidFill>
                  <a:srgbClr val="000000"/>
                </a:solidFill>
              </a:rPr>
              <a:t>Calls a PQ based on formula evaluated at runtime</a:t>
            </a:r>
            <a:endParaRPr lang="en-US" sz="1600" b="1" dirty="0" smtClean="0"/>
          </a:p>
          <a:p>
            <a:pPr lvl="1">
              <a:buFont typeface="Arial" pitchFamily="34" charset="0"/>
              <a:buChar char="•"/>
            </a:pPr>
            <a:endParaRPr lang="en-US" sz="1600" b="1" dirty="0" smtClean="0">
              <a:solidFill>
                <a:srgbClr val="000000"/>
              </a:solidFill>
            </a:endParaRPr>
          </a:p>
          <a:p>
            <a:pPr lvl="1">
              <a:buFont typeface="Arial" pitchFamily="34" charset="0"/>
              <a:buChar char="•"/>
            </a:pPr>
            <a:r>
              <a:rPr lang="en-US" sz="1600" b="1" dirty="0" smtClean="0">
                <a:solidFill>
                  <a:srgbClr val="000000"/>
                </a:solidFill>
              </a:rPr>
              <a:t>   Can </a:t>
            </a:r>
            <a:r>
              <a:rPr lang="en-US" sz="1600" b="1" dirty="0" smtClean="0"/>
              <a:t>apply</a:t>
            </a:r>
            <a:r>
              <a:rPr lang="en-US" sz="1600" b="1" dirty="0" smtClean="0">
                <a:solidFill>
                  <a:srgbClr val="000000"/>
                </a:solidFill>
              </a:rPr>
              <a:t> </a:t>
            </a:r>
            <a:r>
              <a:rPr lang="en-US" sz="1600" b="1" dirty="0" err="1" smtClean="0">
                <a:solidFill>
                  <a:srgbClr val="000000"/>
                </a:solidFill>
              </a:rPr>
              <a:t>IVR</a:t>
            </a:r>
            <a:r>
              <a:rPr lang="en-US" sz="1600" b="1" dirty="0" smtClean="0">
                <a:solidFill>
                  <a:srgbClr val="000000"/>
                </a:solidFill>
              </a:rPr>
              <a:t>/external treatment while the call is progressing within a PQ</a:t>
            </a:r>
          </a:p>
          <a:p>
            <a:pPr lvl="1">
              <a:buFont typeface="Arial" pitchFamily="34" charset="0"/>
              <a:buChar char="•"/>
            </a:pPr>
            <a:endParaRPr lang="en-US" sz="1600" b="1" dirty="0" smtClean="0">
              <a:solidFill>
                <a:srgbClr val="000000"/>
              </a:solidFill>
            </a:endParaRPr>
          </a:p>
          <a:p>
            <a:pPr lvl="1">
              <a:buFont typeface="Arial" pitchFamily="34" charset="0"/>
              <a:buChar char="•"/>
            </a:pPr>
            <a:r>
              <a:rPr lang="en-US" sz="1600" b="1" dirty="0" smtClean="0"/>
              <a:t> New</a:t>
            </a:r>
            <a:r>
              <a:rPr lang="en-US" sz="1600" b="1" dirty="0" smtClean="0">
                <a:solidFill>
                  <a:srgbClr val="000000"/>
                </a:solidFill>
              </a:rPr>
              <a:t> - Dynamic Call Type feature (independent of Precision Routing)</a:t>
            </a:r>
          </a:p>
          <a:p>
            <a:pPr lvl="1">
              <a:buFont typeface="Arial" pitchFamily="34" charset="0"/>
              <a:buChar char="•"/>
            </a:pPr>
            <a:endParaRPr lang="en-US" sz="1600" b="1" dirty="0" smtClean="0">
              <a:solidFill>
                <a:srgbClr val="000000"/>
              </a:solidFill>
            </a:endParaRPr>
          </a:p>
          <a:p>
            <a:pPr lvl="1"/>
            <a:endParaRPr lang="en-US" b="1" dirty="0" smtClean="0">
              <a:solidFill>
                <a:schemeClr val="accent1"/>
              </a:solidFill>
            </a:endParaRPr>
          </a:p>
        </p:txBody>
      </p:sp>
      <p:pic>
        <p:nvPicPr>
          <p:cNvPr id="3075" name="Picture 3"/>
          <p:cNvPicPr>
            <a:picLocks noChangeAspect="1" noChangeArrowheads="1"/>
          </p:cNvPicPr>
          <p:nvPr/>
        </p:nvPicPr>
        <p:blipFill>
          <a:blip r:embed="rId3" cstate="print"/>
          <a:srcRect l="4307" t="28571" r="36945" b="13633"/>
          <a:stretch>
            <a:fillRect/>
          </a:stretch>
        </p:blipFill>
        <p:spPr bwMode="auto">
          <a:xfrm>
            <a:off x="83398" y="1270416"/>
            <a:ext cx="5487045" cy="3978650"/>
          </a:xfrm>
          <a:prstGeom prst="rect">
            <a:avLst/>
          </a:prstGeom>
          <a:noFill/>
          <a:ln w="12700">
            <a:solidFill>
              <a:schemeClr val="tx1"/>
            </a:solidFill>
            <a:miter lim="800000"/>
            <a:headEnd/>
            <a:tailEnd/>
          </a:ln>
        </p:spPr>
      </p:pic>
      <p:sp>
        <p:nvSpPr>
          <p:cNvPr id="9" name="Rectangle 8"/>
          <p:cNvSpPr/>
          <p:nvPr/>
        </p:nvSpPr>
        <p:spPr>
          <a:xfrm>
            <a:off x="3526971" y="3835730"/>
            <a:ext cx="1425039" cy="961901"/>
          </a:xfrm>
          <a:prstGeom prst="rect">
            <a:avLst/>
          </a:prstGeom>
          <a:no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076" name="Picture 4"/>
          <p:cNvPicPr>
            <a:picLocks noChangeAspect="1" noChangeArrowheads="1"/>
          </p:cNvPicPr>
          <p:nvPr/>
        </p:nvPicPr>
        <p:blipFill>
          <a:blip r:embed="rId4" cstate="print"/>
          <a:srcRect l="20460" t="43831" r="22228" b="11851"/>
          <a:stretch>
            <a:fillRect/>
          </a:stretch>
        </p:blipFill>
        <p:spPr bwMode="auto">
          <a:xfrm>
            <a:off x="259778" y="4359026"/>
            <a:ext cx="3267193" cy="1862095"/>
          </a:xfrm>
          <a:prstGeom prst="rect">
            <a:avLst/>
          </a:prstGeom>
          <a:noFill/>
          <a:ln w="9525">
            <a:noFill/>
            <a:miter lim="800000"/>
            <a:headEnd/>
            <a:tailEnd/>
          </a:ln>
        </p:spPr>
      </p:pic>
      <p:sp>
        <p:nvSpPr>
          <p:cNvPr id="11" name="Rectangle 10"/>
          <p:cNvSpPr/>
          <p:nvPr/>
        </p:nvSpPr>
        <p:spPr>
          <a:xfrm>
            <a:off x="413658" y="4619501"/>
            <a:ext cx="904504" cy="670573"/>
          </a:xfrm>
          <a:prstGeom prst="rect">
            <a:avLst/>
          </a:prstGeom>
          <a:no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1658585" y="5489975"/>
            <a:ext cx="904504" cy="198304"/>
          </a:xfrm>
          <a:prstGeom prst="rect">
            <a:avLst/>
          </a:prstGeom>
          <a:noFill/>
          <a:ln w="12700">
            <a:solidFill>
              <a:srgbClr val="FF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98" y="432215"/>
            <a:ext cx="8588861" cy="838200"/>
          </a:xfrm>
        </p:spPr>
        <p:txBody>
          <a:bodyPr/>
          <a:lstStyle/>
          <a:p>
            <a:r>
              <a:rPr lang="en-US" dirty="0" smtClean="0"/>
              <a:t>Precision Routing: 9.0 System Limits</a:t>
            </a:r>
            <a:endParaRPr lang="en-US" dirty="0"/>
          </a:p>
        </p:txBody>
      </p:sp>
      <p:graphicFrame>
        <p:nvGraphicFramePr>
          <p:cNvPr id="4" name="Content Placeholder 3"/>
          <p:cNvGraphicFramePr>
            <a:graphicFrameLocks noGrp="1"/>
          </p:cNvGraphicFramePr>
          <p:nvPr>
            <p:ph idx="1"/>
          </p:nvPr>
        </p:nvGraphicFramePr>
        <p:xfrm>
          <a:off x="261256" y="1377538"/>
          <a:ext cx="7563609" cy="3996364"/>
        </p:xfrm>
        <a:graphic>
          <a:graphicData uri="http://schemas.openxmlformats.org/drawingml/2006/table">
            <a:tbl>
              <a:tblPr firstRow="1" bandRow="1">
                <a:tableStyleId>{5C22544A-7EE6-4342-B048-85BDC9FD1C3A}</a:tableStyleId>
              </a:tblPr>
              <a:tblGrid>
                <a:gridCol w="5764790"/>
                <a:gridCol w="1798819"/>
              </a:tblGrid>
              <a:tr h="392780">
                <a:tc>
                  <a:txBody>
                    <a:bodyPr/>
                    <a:lstStyle/>
                    <a:p>
                      <a:r>
                        <a:rPr lang="en-US" dirty="0" smtClean="0"/>
                        <a:t>Limit</a:t>
                      </a:r>
                      <a:endParaRPr lang="en-US" dirty="0"/>
                    </a:p>
                  </a:txBody>
                  <a:tcPr/>
                </a:tc>
                <a:tc>
                  <a:txBody>
                    <a:bodyPr/>
                    <a:lstStyle/>
                    <a:p>
                      <a:r>
                        <a:rPr lang="en-US" dirty="0" smtClean="0"/>
                        <a:t>Maximum</a:t>
                      </a:r>
                      <a:endParaRPr lang="en-US" dirty="0"/>
                    </a:p>
                  </a:txBody>
                  <a:tcPr/>
                </a:tc>
              </a:tr>
              <a:tr h="426447">
                <a:tc>
                  <a:txBody>
                    <a:bodyPr/>
                    <a:lstStyle/>
                    <a:p>
                      <a:r>
                        <a:rPr lang="en-US" dirty="0" smtClean="0"/>
                        <a:t>Precision Queues / System</a:t>
                      </a:r>
                      <a:endParaRPr lang="en-US" dirty="0"/>
                    </a:p>
                  </a:txBody>
                  <a:tcPr/>
                </a:tc>
                <a:tc>
                  <a:txBody>
                    <a:bodyPr/>
                    <a:lstStyle/>
                    <a:p>
                      <a:r>
                        <a:rPr lang="en-US" dirty="0" smtClean="0"/>
                        <a:t>2,000</a:t>
                      </a:r>
                      <a:endParaRPr lang="en-US" dirty="0"/>
                    </a:p>
                  </a:txBody>
                  <a:tcPr/>
                </a:tc>
              </a:tr>
              <a:tr h="359114">
                <a:tc>
                  <a:txBody>
                    <a:bodyPr/>
                    <a:lstStyle/>
                    <a:p>
                      <a:r>
                        <a:rPr lang="en-US" dirty="0" smtClean="0"/>
                        <a:t>Attributes / System</a:t>
                      </a:r>
                      <a:endParaRPr lang="en-US" dirty="0"/>
                    </a:p>
                  </a:txBody>
                  <a:tcPr/>
                </a:tc>
                <a:tc>
                  <a:txBody>
                    <a:bodyPr/>
                    <a:lstStyle/>
                    <a:p>
                      <a:r>
                        <a:rPr lang="en-US" dirty="0" smtClean="0"/>
                        <a:t>10,000</a:t>
                      </a:r>
                      <a:endParaRPr lang="en-US" dirty="0"/>
                    </a:p>
                  </a:txBody>
                  <a:tcPr/>
                </a:tc>
              </a:tr>
              <a:tr h="415225">
                <a:tc>
                  <a:txBody>
                    <a:bodyPr/>
                    <a:lstStyle/>
                    <a:p>
                      <a:r>
                        <a:rPr lang="en-US" dirty="0" smtClean="0"/>
                        <a:t>Steps / System</a:t>
                      </a:r>
                      <a:endParaRPr lang="en-US" dirty="0"/>
                    </a:p>
                  </a:txBody>
                  <a:tcPr/>
                </a:tc>
                <a:tc>
                  <a:txBody>
                    <a:bodyPr/>
                    <a:lstStyle/>
                    <a:p>
                      <a:r>
                        <a:rPr lang="en-US" dirty="0" smtClean="0"/>
                        <a:t>5,000</a:t>
                      </a:r>
                      <a:endParaRPr lang="en-US" dirty="0"/>
                    </a:p>
                  </a:txBody>
                  <a:tcPr/>
                </a:tc>
              </a:tr>
              <a:tr h="426447">
                <a:tc>
                  <a:txBody>
                    <a:bodyPr/>
                    <a:lstStyle/>
                    <a:p>
                      <a:r>
                        <a:rPr lang="en-US" dirty="0" smtClean="0"/>
                        <a:t>Steps</a:t>
                      </a:r>
                      <a:r>
                        <a:rPr lang="en-US" baseline="0" dirty="0" smtClean="0"/>
                        <a:t> / PQ</a:t>
                      </a:r>
                      <a:endParaRPr lang="en-US" dirty="0"/>
                    </a:p>
                  </a:txBody>
                  <a:tcPr/>
                </a:tc>
                <a:tc>
                  <a:txBody>
                    <a:bodyPr/>
                    <a:lstStyle/>
                    <a:p>
                      <a:r>
                        <a:rPr lang="en-US" dirty="0" smtClean="0"/>
                        <a:t>10</a:t>
                      </a:r>
                      <a:endParaRPr lang="en-US" dirty="0"/>
                    </a:p>
                  </a:txBody>
                  <a:tcPr/>
                </a:tc>
              </a:tr>
              <a:tr h="415225">
                <a:tc>
                  <a:txBody>
                    <a:bodyPr/>
                    <a:lstStyle/>
                    <a:p>
                      <a:r>
                        <a:rPr lang="en-US" dirty="0" smtClean="0"/>
                        <a:t>Attributes</a:t>
                      </a:r>
                      <a:r>
                        <a:rPr lang="en-US" baseline="0" dirty="0" smtClean="0"/>
                        <a:t> / PQ (Distinct)</a:t>
                      </a:r>
                      <a:endParaRPr lang="en-US" dirty="0"/>
                    </a:p>
                  </a:txBody>
                  <a:tcPr/>
                </a:tc>
                <a:tc>
                  <a:txBody>
                    <a:bodyPr/>
                    <a:lstStyle/>
                    <a:p>
                      <a:r>
                        <a:rPr lang="en-US" dirty="0" smtClean="0"/>
                        <a:t>5</a:t>
                      </a:r>
                      <a:endParaRPr lang="en-US" dirty="0"/>
                    </a:p>
                  </a:txBody>
                  <a:tcPr/>
                </a:tc>
              </a:tr>
              <a:tr h="347891">
                <a:tc>
                  <a:txBody>
                    <a:bodyPr/>
                    <a:lstStyle/>
                    <a:p>
                      <a:r>
                        <a:rPr lang="en-US" dirty="0" smtClean="0"/>
                        <a:t>Attributes / Agent</a:t>
                      </a:r>
                      <a:endParaRPr lang="en-US" dirty="0"/>
                    </a:p>
                  </a:txBody>
                  <a:tcPr/>
                </a:tc>
                <a:tc>
                  <a:txBody>
                    <a:bodyPr/>
                    <a:lstStyle/>
                    <a:p>
                      <a:r>
                        <a:rPr lang="en-US" dirty="0" smtClean="0"/>
                        <a:t>50</a:t>
                      </a:r>
                      <a:endParaRPr lang="en-US" dirty="0"/>
                    </a:p>
                  </a:txBody>
                  <a:tcPr/>
                </a:tc>
              </a:tr>
              <a:tr h="613215">
                <a:tc>
                  <a:txBody>
                    <a:bodyPr/>
                    <a:lstStyle/>
                    <a:p>
                      <a:r>
                        <a:rPr lang="en-US" dirty="0" smtClean="0"/>
                        <a:t>Precision</a:t>
                      </a:r>
                      <a:r>
                        <a:rPr lang="en-US" baseline="0" dirty="0" smtClean="0"/>
                        <a:t> Queues +</a:t>
                      </a:r>
                      <a:r>
                        <a:rPr lang="en-US" baseline="0" dirty="0" err="1" smtClean="0"/>
                        <a:t>Skillgroups</a:t>
                      </a:r>
                      <a:r>
                        <a:rPr lang="en-US" baseline="0" dirty="0" smtClean="0"/>
                        <a:t> / Agent (Combined)</a:t>
                      </a:r>
                      <a:endParaRPr lang="en-US" dirty="0"/>
                    </a:p>
                  </a:txBody>
                  <a:tcPr/>
                </a:tc>
                <a:tc>
                  <a:txBody>
                    <a:bodyPr/>
                    <a:lstStyle/>
                    <a:p>
                      <a:r>
                        <a:rPr lang="en-US" dirty="0" smtClean="0"/>
                        <a:t>50 (Any</a:t>
                      </a:r>
                      <a:r>
                        <a:rPr lang="en-US" baseline="0" dirty="0" smtClean="0"/>
                        <a:t> combination of PQs and </a:t>
                      </a:r>
                      <a:r>
                        <a:rPr lang="en-US" baseline="0" dirty="0" err="1" smtClean="0"/>
                        <a:t>Skillgroups</a:t>
                      </a:r>
                      <a:r>
                        <a:rPr lang="en-US" baseline="0" dirty="0" smtClean="0"/>
                        <a:t>)</a:t>
                      </a:r>
                      <a:endParaRPr lang="en-US" dirty="0"/>
                    </a:p>
                  </a:txBody>
                  <a:tcPr/>
                </a:tc>
              </a:tr>
            </a:tbl>
          </a:graphicData>
        </a:graphic>
      </p:graphicFrame>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702" y="194872"/>
            <a:ext cx="8588861" cy="838200"/>
          </a:xfrm>
        </p:spPr>
        <p:txBody>
          <a:bodyPr/>
          <a:lstStyle/>
          <a:p>
            <a:r>
              <a:rPr lang="en-US" dirty="0" smtClean="0"/>
              <a:t>Reporting – New Reports</a:t>
            </a:r>
            <a:endParaRPr lang="en-US" dirty="0"/>
          </a:p>
        </p:txBody>
      </p:sp>
      <p:graphicFrame>
        <p:nvGraphicFramePr>
          <p:cNvPr id="5" name="Content Placeholder 4"/>
          <p:cNvGraphicFramePr>
            <a:graphicFrameLocks noGrp="1"/>
          </p:cNvGraphicFramePr>
          <p:nvPr>
            <p:ph idx="1"/>
          </p:nvPr>
        </p:nvGraphicFramePr>
        <p:xfrm>
          <a:off x="685800" y="5943600"/>
          <a:ext cx="7924800" cy="3276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Content Placeholder 2"/>
          <p:cNvSpPr txBox="1">
            <a:spLocks/>
          </p:cNvSpPr>
          <p:nvPr/>
        </p:nvSpPr>
        <p:spPr bwMode="auto">
          <a:xfrm>
            <a:off x="229702" y="1033072"/>
            <a:ext cx="80010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36538" indent="-236538" eaLnBrk="0" hangingPunct="0">
              <a:lnSpc>
                <a:spcPct val="95000"/>
              </a:lnSpc>
              <a:spcBef>
                <a:spcPts val="1438"/>
              </a:spcBef>
              <a:buClr>
                <a:schemeClr val="accent1"/>
              </a:buClr>
              <a:buFont typeface="Wingdings" pitchFamily="2" charset="2"/>
              <a:buChar char="§"/>
            </a:pPr>
            <a:r>
              <a:rPr lang="en-US" sz="2000" b="1" dirty="0" smtClean="0"/>
              <a:t>New Reports for Precision Routing:</a:t>
            </a:r>
          </a:p>
        </p:txBody>
      </p:sp>
      <p:graphicFrame>
        <p:nvGraphicFramePr>
          <p:cNvPr id="8" name="Table 7"/>
          <p:cNvGraphicFramePr>
            <a:graphicFrameLocks noGrp="1"/>
          </p:cNvGraphicFramePr>
          <p:nvPr/>
        </p:nvGraphicFramePr>
        <p:xfrm>
          <a:off x="596519" y="1602690"/>
          <a:ext cx="7924800" cy="4121203"/>
        </p:xfrm>
        <a:graphic>
          <a:graphicData uri="http://schemas.openxmlformats.org/drawingml/2006/table">
            <a:tbl>
              <a:tblPr firstRow="1" bandRow="1">
                <a:tableStyleId>{5C22544A-7EE6-4342-B048-85BDC9FD1C3A}</a:tableStyleId>
              </a:tblPr>
              <a:tblGrid>
                <a:gridCol w="3931170"/>
                <a:gridCol w="1379096"/>
                <a:gridCol w="2614534"/>
              </a:tblGrid>
              <a:tr h="372164">
                <a:tc>
                  <a:txBody>
                    <a:bodyPr/>
                    <a:lstStyle/>
                    <a:p>
                      <a:r>
                        <a:rPr lang="en-US" dirty="0" smtClean="0"/>
                        <a:t>Name</a:t>
                      </a:r>
                      <a:endParaRPr lang="en-US" dirty="0"/>
                    </a:p>
                  </a:txBody>
                  <a:tcPr/>
                </a:tc>
                <a:tc>
                  <a:txBody>
                    <a:bodyPr/>
                    <a:lstStyle/>
                    <a:p>
                      <a:r>
                        <a:rPr lang="en-US" dirty="0" smtClean="0"/>
                        <a:t>Type</a:t>
                      </a:r>
                      <a:endParaRPr lang="en-US" dirty="0"/>
                    </a:p>
                  </a:txBody>
                  <a:tcPr/>
                </a:tc>
                <a:tc>
                  <a:txBody>
                    <a:bodyPr/>
                    <a:lstStyle/>
                    <a:p>
                      <a:r>
                        <a:rPr lang="en-US" dirty="0" smtClean="0"/>
                        <a:t>Description</a:t>
                      </a:r>
                      <a:endParaRPr lang="en-US" dirty="0"/>
                    </a:p>
                  </a:txBody>
                  <a:tcPr/>
                </a:tc>
              </a:tr>
              <a:tr h="467237">
                <a:tc>
                  <a:txBody>
                    <a:bodyPr/>
                    <a:lstStyle/>
                    <a:p>
                      <a:r>
                        <a:rPr lang="en-US" dirty="0" smtClean="0"/>
                        <a:t>Precision Queue Real Time</a:t>
                      </a:r>
                      <a:endParaRPr lang="en-US" dirty="0"/>
                    </a:p>
                  </a:txBody>
                  <a:tcPr/>
                </a:tc>
                <a:tc>
                  <a:txBody>
                    <a:bodyPr/>
                    <a:lstStyle/>
                    <a:p>
                      <a:r>
                        <a:rPr lang="en-US" dirty="0" smtClean="0"/>
                        <a:t>Real Time</a:t>
                      </a:r>
                      <a:endParaRPr lang="en-US" dirty="0"/>
                    </a:p>
                  </a:txBody>
                  <a:tcPr/>
                </a:tc>
                <a:tc>
                  <a:txBody>
                    <a:bodyPr/>
                    <a:lstStyle/>
                    <a:p>
                      <a:r>
                        <a:rPr lang="en-US" dirty="0" smtClean="0"/>
                        <a:t>Precision Queue real time metrics </a:t>
                      </a:r>
                      <a:endParaRPr lang="en-US" b="1" dirty="0"/>
                    </a:p>
                  </a:txBody>
                  <a:tcPr/>
                </a:tc>
              </a:tr>
              <a:tr h="467237">
                <a:tc>
                  <a:txBody>
                    <a:bodyPr/>
                    <a:lstStyle/>
                    <a:p>
                      <a:r>
                        <a:rPr lang="en-US" dirty="0" smtClean="0"/>
                        <a:t>Precision Queue 10-Step</a:t>
                      </a:r>
                      <a:r>
                        <a:rPr lang="en-US" baseline="0" dirty="0" smtClean="0"/>
                        <a:t> Real Time</a:t>
                      </a:r>
                      <a:endParaRPr lang="en-US" dirty="0"/>
                    </a:p>
                  </a:txBody>
                  <a:tcPr/>
                </a:tc>
                <a:tc>
                  <a:txBody>
                    <a:bodyPr/>
                    <a:lstStyle/>
                    <a:p>
                      <a:r>
                        <a:rPr lang="en-US" dirty="0" smtClean="0"/>
                        <a:t>Real Time</a:t>
                      </a:r>
                      <a:endParaRPr lang="en-US" dirty="0"/>
                    </a:p>
                  </a:txBody>
                  <a:tcPr/>
                </a:tc>
                <a:tc>
                  <a:txBody>
                    <a:bodyPr/>
                    <a:lstStyle/>
                    <a:p>
                      <a:r>
                        <a:rPr lang="en-US" dirty="0" smtClean="0"/>
                        <a:t>Precision Queue real time metrics per Step</a:t>
                      </a:r>
                      <a:endParaRPr lang="en-US" b="1" dirty="0"/>
                    </a:p>
                  </a:txBody>
                  <a:tcPr/>
                </a:tc>
              </a:tr>
              <a:tr h="467237">
                <a:tc>
                  <a:txBody>
                    <a:bodyPr/>
                    <a:lstStyle/>
                    <a:p>
                      <a:r>
                        <a:rPr lang="en-US" dirty="0" smtClean="0"/>
                        <a:t>Agent Precision Queue Membership</a:t>
                      </a:r>
                      <a:endParaRPr lang="en-US" dirty="0"/>
                    </a:p>
                  </a:txBody>
                  <a:tcPr/>
                </a:tc>
                <a:tc>
                  <a:txBody>
                    <a:bodyPr/>
                    <a:lstStyle/>
                    <a:p>
                      <a:r>
                        <a:rPr lang="en-US" dirty="0" smtClean="0"/>
                        <a:t>Real Time</a:t>
                      </a:r>
                      <a:endParaRPr lang="en-US" dirty="0"/>
                    </a:p>
                  </a:txBody>
                  <a:tcPr/>
                </a:tc>
                <a:tc>
                  <a:txBody>
                    <a:bodyPr/>
                    <a:lstStyle/>
                    <a:p>
                      <a:r>
                        <a:rPr lang="en-US" dirty="0" smtClean="0">
                          <a:solidFill>
                            <a:schemeClr val="tx1"/>
                          </a:solidFill>
                        </a:rPr>
                        <a:t>Agent’s current Precision Queue</a:t>
                      </a:r>
                      <a:r>
                        <a:rPr lang="en-US" baseline="0" dirty="0" smtClean="0">
                          <a:solidFill>
                            <a:schemeClr val="tx1"/>
                          </a:solidFill>
                        </a:rPr>
                        <a:t> membership </a:t>
                      </a:r>
                      <a:endParaRPr lang="en-US" b="1" dirty="0"/>
                    </a:p>
                  </a:txBody>
                  <a:tcPr/>
                </a:tc>
              </a:tr>
              <a:tr h="467237">
                <a:tc>
                  <a:txBody>
                    <a:bodyPr/>
                    <a:lstStyle/>
                    <a:p>
                      <a:r>
                        <a:rPr lang="en-US" dirty="0" smtClean="0"/>
                        <a:t>Precision Queue Interval</a:t>
                      </a:r>
                      <a:endParaRPr lang="en-US" dirty="0"/>
                    </a:p>
                  </a:txBody>
                  <a:tcPr/>
                </a:tc>
                <a:tc>
                  <a:txBody>
                    <a:bodyPr/>
                    <a:lstStyle/>
                    <a:p>
                      <a:r>
                        <a:rPr lang="en-US" dirty="0" smtClean="0"/>
                        <a:t>Historical</a:t>
                      </a:r>
                      <a:endParaRPr lang="en-US" dirty="0"/>
                    </a:p>
                  </a:txBody>
                  <a:tcPr/>
                </a:tc>
                <a:tc>
                  <a:txBody>
                    <a:bodyPr/>
                    <a:lstStyle/>
                    <a:p>
                      <a:r>
                        <a:rPr lang="en-US" b="0" dirty="0" smtClean="0"/>
                        <a:t>Precision Queue historical</a:t>
                      </a:r>
                      <a:r>
                        <a:rPr lang="en-US" b="0" baseline="0" dirty="0" smtClean="0"/>
                        <a:t>  metrics</a:t>
                      </a:r>
                      <a:endParaRPr lang="en-US" b="0" dirty="0"/>
                    </a:p>
                  </a:txBody>
                  <a:tcPr/>
                </a:tc>
              </a:tr>
              <a:tr h="467237">
                <a:tc>
                  <a:txBody>
                    <a:bodyPr/>
                    <a:lstStyle/>
                    <a:p>
                      <a:r>
                        <a:rPr lang="en-US" dirty="0" smtClean="0"/>
                        <a:t>Precision Queue Efficiency </a:t>
                      </a:r>
                      <a:endParaRPr lang="en-US" dirty="0"/>
                    </a:p>
                  </a:txBody>
                  <a:tcPr/>
                </a:tc>
                <a:tc>
                  <a:txBody>
                    <a:bodyPr/>
                    <a:lstStyle/>
                    <a:p>
                      <a:r>
                        <a:rPr lang="en-US" dirty="0" smtClean="0"/>
                        <a:t>Historical</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Precision Queue</a:t>
                      </a:r>
                      <a:r>
                        <a:rPr lang="en-US" baseline="0" dirty="0" smtClean="0"/>
                        <a:t> </a:t>
                      </a:r>
                      <a:r>
                        <a:rPr lang="en-US" dirty="0" smtClean="0"/>
                        <a:t>Performance by Step</a:t>
                      </a:r>
                    </a:p>
                    <a:p>
                      <a:endParaRPr lang="en-US" b="0" dirty="0"/>
                    </a:p>
                  </a:txBody>
                  <a:tcPr/>
                </a:tc>
              </a:tr>
            </a:tbl>
          </a:graphicData>
        </a:graphic>
      </p:graphicFrame>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Precision Queue Real Time</a:t>
            </a:r>
            <a:endParaRPr lang="en-US" dirty="0"/>
          </a:p>
        </p:txBody>
      </p:sp>
      <p:sp>
        <p:nvSpPr>
          <p:cNvPr id="3" name="Content Placeholder 2"/>
          <p:cNvSpPr>
            <a:spLocks noGrp="1"/>
          </p:cNvSpPr>
          <p:nvPr>
            <p:ph idx="1"/>
          </p:nvPr>
        </p:nvSpPr>
        <p:spPr/>
        <p:txBody>
          <a:bodyPr/>
          <a:lstStyle/>
          <a:p>
            <a:r>
              <a:rPr lang="en-US" dirty="0" smtClean="0">
                <a:solidFill>
                  <a:schemeClr val="tx1"/>
                </a:solidFill>
              </a:rPr>
              <a:t>New CUIC template to report on Precision Queue real time metrics (analogous to Skill Groups) </a:t>
            </a:r>
          </a:p>
          <a:p>
            <a:pPr>
              <a:buNone/>
            </a:pPr>
            <a:endParaRPr lang="en-US" dirty="0" smtClean="0"/>
          </a:p>
          <a:p>
            <a:endParaRPr lang="en-US" dirty="0" smtClean="0"/>
          </a:p>
        </p:txBody>
      </p:sp>
      <p:pic>
        <p:nvPicPr>
          <p:cNvPr id="5" name="Picture 2"/>
          <p:cNvPicPr>
            <a:picLocks noChangeAspect="1" noChangeArrowheads="1"/>
          </p:cNvPicPr>
          <p:nvPr/>
        </p:nvPicPr>
        <p:blipFill>
          <a:blip r:embed="rId2" cstate="print"/>
          <a:srcRect l="11602" t="30723" r="3039" b="49745"/>
          <a:stretch>
            <a:fillRect/>
          </a:stretch>
        </p:blipFill>
        <p:spPr bwMode="auto">
          <a:xfrm>
            <a:off x="194733" y="2593298"/>
            <a:ext cx="8720667" cy="1673902"/>
          </a:xfrm>
          <a:prstGeom prst="rect">
            <a:avLst/>
          </a:prstGeom>
          <a:noFill/>
          <a:ln w="9525">
            <a:noFill/>
            <a:miter lim="800000"/>
            <a:headEnd/>
            <a:tailEnd/>
          </a:ln>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Precision Queue 10 Step Real Time</a:t>
            </a:r>
            <a:endParaRPr lang="en-US" dirty="0"/>
          </a:p>
        </p:txBody>
      </p:sp>
      <p:pic>
        <p:nvPicPr>
          <p:cNvPr id="6146" name="Picture 2"/>
          <p:cNvPicPr>
            <a:picLocks noChangeAspect="1" noChangeArrowheads="1"/>
          </p:cNvPicPr>
          <p:nvPr/>
        </p:nvPicPr>
        <p:blipFill>
          <a:blip r:embed="rId2" cstate="print"/>
          <a:srcRect l="12269" t="17367" r="13561" b="47951"/>
          <a:stretch>
            <a:fillRect/>
          </a:stretch>
        </p:blipFill>
        <p:spPr bwMode="auto">
          <a:xfrm>
            <a:off x="259682" y="2023671"/>
            <a:ext cx="8588861" cy="2791918"/>
          </a:xfrm>
          <a:prstGeom prst="rect">
            <a:avLst/>
          </a:prstGeom>
          <a:noFill/>
          <a:ln w="9525">
            <a:noFill/>
            <a:miter lim="800000"/>
            <a:headEnd/>
            <a:tailEnd/>
          </a:ln>
        </p:spPr>
      </p:pic>
      <p:sp>
        <p:nvSpPr>
          <p:cNvPr id="5" name="TextBox 4"/>
          <p:cNvSpPr txBox="1"/>
          <p:nvPr/>
        </p:nvSpPr>
        <p:spPr>
          <a:xfrm>
            <a:off x="434715" y="1270415"/>
            <a:ext cx="8169639" cy="707886"/>
          </a:xfrm>
          <a:prstGeom prst="rect">
            <a:avLst/>
          </a:prstGeom>
          <a:noFill/>
        </p:spPr>
        <p:txBody>
          <a:bodyPr wrap="square" rtlCol="0">
            <a:spAutoFit/>
          </a:bodyPr>
          <a:lstStyle/>
          <a:p>
            <a:pPr>
              <a:buFont typeface="Arial" pitchFamily="34" charset="0"/>
              <a:buChar char="•"/>
            </a:pPr>
            <a:r>
              <a:rPr lang="en-US" sz="2000" dirty="0" smtClean="0">
                <a:latin typeface="+mj-lt"/>
              </a:rPr>
              <a:t> New CUIC template to report on Precision Queue real time info per Step</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702" y="13115"/>
            <a:ext cx="8588861" cy="838200"/>
          </a:xfrm>
        </p:spPr>
        <p:txBody>
          <a:bodyPr/>
          <a:lstStyle/>
          <a:p>
            <a:r>
              <a:rPr lang="en-US" dirty="0" smtClean="0"/>
              <a:t>Agenda</a:t>
            </a:r>
            <a:endParaRPr lang="en-US" dirty="0"/>
          </a:p>
        </p:txBody>
      </p:sp>
      <p:sp>
        <p:nvSpPr>
          <p:cNvPr id="3" name="Content Placeholder 2"/>
          <p:cNvSpPr>
            <a:spLocks noGrp="1"/>
          </p:cNvSpPr>
          <p:nvPr>
            <p:ph idx="1"/>
          </p:nvPr>
        </p:nvSpPr>
        <p:spPr>
          <a:xfrm>
            <a:off x="229699" y="851315"/>
            <a:ext cx="7940523" cy="5488545"/>
          </a:xfrm>
        </p:spPr>
        <p:txBody>
          <a:bodyPr/>
          <a:lstStyle/>
          <a:p>
            <a:r>
              <a:rPr lang="en-US" sz="2400" dirty="0" smtClean="0"/>
              <a:t>Basic Facts</a:t>
            </a:r>
          </a:p>
          <a:p>
            <a:r>
              <a:rPr lang="en-US" sz="2400" dirty="0" smtClean="0"/>
              <a:t>Traditional Skills-Based Routing </a:t>
            </a:r>
          </a:p>
          <a:p>
            <a:r>
              <a:rPr lang="en-US" sz="2400" dirty="0" smtClean="0"/>
              <a:t>Precision Routing Terminology &amp; Overview</a:t>
            </a:r>
          </a:p>
          <a:p>
            <a:r>
              <a:rPr lang="en-US" sz="2400" dirty="0" smtClean="0"/>
              <a:t>Precision Routing Configuration Overview</a:t>
            </a:r>
          </a:p>
          <a:p>
            <a:pPr lvl="1">
              <a:buFont typeface="Arial" pitchFamily="34" charset="0"/>
              <a:buChar char="•"/>
            </a:pPr>
            <a:r>
              <a:rPr lang="en-US" sz="2200" dirty="0"/>
              <a:t> </a:t>
            </a:r>
            <a:r>
              <a:rPr lang="en-US" sz="2200" dirty="0" smtClean="0"/>
              <a:t>Attribute Creation &amp; Assignment</a:t>
            </a:r>
          </a:p>
          <a:p>
            <a:pPr lvl="1">
              <a:buFont typeface="Arial" pitchFamily="34" charset="0"/>
              <a:buChar char="•"/>
            </a:pPr>
            <a:r>
              <a:rPr lang="en-US" sz="2200" dirty="0"/>
              <a:t> </a:t>
            </a:r>
            <a:r>
              <a:rPr lang="en-US" sz="2200" dirty="0" smtClean="0"/>
              <a:t>Precision Queue Creation</a:t>
            </a:r>
          </a:p>
          <a:p>
            <a:pPr lvl="1">
              <a:buFont typeface="Arial" pitchFamily="34" charset="0"/>
              <a:buChar char="•"/>
            </a:pPr>
            <a:r>
              <a:rPr lang="en-US" sz="2200" dirty="0" smtClean="0"/>
              <a:t> Script Editor</a:t>
            </a:r>
          </a:p>
          <a:p>
            <a:r>
              <a:rPr lang="en-US" sz="2400" dirty="0" smtClean="0"/>
              <a:t>9.0 System Limits</a:t>
            </a:r>
          </a:p>
          <a:p>
            <a:pPr marL="228600" lvl="1" indent="-228600">
              <a:spcBef>
                <a:spcPts val="1440"/>
              </a:spcBef>
              <a:buSzPct val="90000"/>
              <a:buFont typeface="Arial" pitchFamily="34" charset="0"/>
              <a:buChar char="•"/>
            </a:pPr>
            <a:r>
              <a:rPr lang="en-US" sz="2400" dirty="0" smtClean="0"/>
              <a:t>Reporting</a:t>
            </a:r>
          </a:p>
          <a:p>
            <a:pPr marL="228600" lvl="1" indent="-228600">
              <a:spcBef>
                <a:spcPts val="1440"/>
              </a:spcBef>
              <a:buSzPct val="90000"/>
              <a:buFont typeface="Arial" pitchFamily="34" charset="0"/>
              <a:buChar char="•"/>
            </a:pPr>
            <a:r>
              <a:rPr lang="en-US" sz="2400" dirty="0" smtClean="0"/>
              <a:t>Migrating to Precision Routing</a:t>
            </a:r>
            <a:endParaRPr lang="en-US" sz="2200" dirty="0" smtClean="0"/>
          </a:p>
          <a:p>
            <a:r>
              <a:rPr lang="en-US" sz="2400" dirty="0" smtClean="0"/>
              <a:t>Precision Routing Roadmap</a:t>
            </a:r>
          </a:p>
          <a:p>
            <a:endParaRPr lang="en-US" sz="2400" dirty="0" smtClean="0"/>
          </a:p>
        </p:txBody>
      </p:sp>
      <p:sp>
        <p:nvSpPr>
          <p:cNvPr id="4" name="Content Placeholder 2"/>
          <p:cNvSpPr txBox="1">
            <a:spLocks/>
          </p:cNvSpPr>
          <p:nvPr/>
        </p:nvSpPr>
        <p:spPr>
          <a:xfrm>
            <a:off x="4665406" y="1374161"/>
            <a:ext cx="4268557" cy="4965699"/>
          </a:xfrm>
          <a:prstGeom prst="rect">
            <a:avLst/>
          </a:prstGeom>
        </p:spPr>
        <p:txBody>
          <a:bodyPr vert="horz" lIns="91440" tIns="45720" rIns="91440" bIns="45720" rtlCol="0">
            <a:noAutofit/>
          </a:bodyPr>
          <a:lstStyle/>
          <a:p>
            <a:pPr marL="228600" lvl="0" indent="-228600">
              <a:lnSpc>
                <a:spcPct val="95000"/>
              </a:lnSpc>
              <a:spcBef>
                <a:spcPts val="1440"/>
              </a:spcBef>
              <a:buClr>
                <a:schemeClr val="tx2"/>
              </a:buClr>
              <a:buSzPct val="90000"/>
              <a:buFont typeface="Arial" pitchFamily="34" charset="0"/>
              <a:buChar char="•"/>
            </a:pPr>
            <a:endParaRPr kumimoji="0" lang="en-US" sz="2400" b="0" i="0" u="none" strike="noStrike" kern="1200" cap="none" spc="0" normalizeH="0" baseline="0" noProof="0" dirty="0" smtClean="0">
              <a:ln>
                <a:noFill/>
              </a:ln>
              <a:solidFill>
                <a:srgbClr val="546568"/>
              </a:solidFill>
              <a:effectLst/>
              <a:uLnTx/>
              <a:uFillTx/>
              <a:latin typeface="+mj-lt"/>
              <a:ea typeface="+mn-ea"/>
              <a:cs typeface="+mn-cs"/>
            </a:endParaRPr>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Agent Precision Queue Membership</a:t>
            </a:r>
            <a:endParaRPr lang="en-US" dirty="0"/>
          </a:p>
        </p:txBody>
      </p:sp>
      <p:sp>
        <p:nvSpPr>
          <p:cNvPr id="3" name="Content Placeholder 2"/>
          <p:cNvSpPr>
            <a:spLocks noGrp="1"/>
          </p:cNvSpPr>
          <p:nvPr>
            <p:ph idx="1"/>
          </p:nvPr>
        </p:nvSpPr>
        <p:spPr/>
        <p:txBody>
          <a:bodyPr/>
          <a:lstStyle/>
          <a:p>
            <a:r>
              <a:rPr lang="en-US" dirty="0" smtClean="0">
                <a:solidFill>
                  <a:schemeClr val="tx1"/>
                </a:solidFill>
              </a:rPr>
              <a:t>New CUIC template that displays Agent’s Precision Queues and its attributes</a:t>
            </a:r>
          </a:p>
        </p:txBody>
      </p:sp>
      <p:pic>
        <p:nvPicPr>
          <p:cNvPr id="4" name="Picture 2"/>
          <p:cNvPicPr>
            <a:picLocks noChangeAspect="1" noChangeArrowheads="1"/>
          </p:cNvPicPr>
          <p:nvPr/>
        </p:nvPicPr>
        <p:blipFill>
          <a:blip r:embed="rId2" cstate="print"/>
          <a:srcRect l="11602" t="29574" r="3039" b="20638"/>
          <a:stretch>
            <a:fillRect/>
          </a:stretch>
        </p:blipFill>
        <p:spPr bwMode="auto">
          <a:xfrm>
            <a:off x="381000" y="2293495"/>
            <a:ext cx="8452338" cy="3200400"/>
          </a:xfrm>
          <a:prstGeom prst="rect">
            <a:avLst/>
          </a:prstGeom>
          <a:noFill/>
          <a:ln w="9525">
            <a:noFill/>
            <a:miter lim="800000"/>
            <a:headEnd/>
            <a:tailEnd/>
          </a:ln>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Precision Queue Interval All Fields</a:t>
            </a:r>
            <a:endParaRPr lang="en-US" dirty="0"/>
          </a:p>
        </p:txBody>
      </p:sp>
      <p:sp>
        <p:nvSpPr>
          <p:cNvPr id="3" name="Content Placeholder 2"/>
          <p:cNvSpPr>
            <a:spLocks noGrp="1"/>
          </p:cNvSpPr>
          <p:nvPr>
            <p:ph idx="1"/>
          </p:nvPr>
        </p:nvSpPr>
        <p:spPr/>
        <p:txBody>
          <a:bodyPr/>
          <a:lstStyle/>
          <a:p>
            <a:r>
              <a:rPr lang="en-US" dirty="0">
                <a:solidFill>
                  <a:schemeClr val="tx1"/>
                </a:solidFill>
              </a:rPr>
              <a:t>New CUIC template to report on Precision Queue </a:t>
            </a:r>
            <a:r>
              <a:rPr lang="en-US" dirty="0" smtClean="0">
                <a:solidFill>
                  <a:schemeClr val="tx1"/>
                </a:solidFill>
              </a:rPr>
              <a:t>historical metrics </a:t>
            </a:r>
            <a:r>
              <a:rPr lang="en-US" dirty="0">
                <a:solidFill>
                  <a:schemeClr val="tx1"/>
                </a:solidFill>
              </a:rPr>
              <a:t>(analogous to Skill Groups) </a:t>
            </a:r>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2586038"/>
            <a:ext cx="8659046" cy="3128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3787153"/>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Precision Queue Efficiency</a:t>
            </a:r>
            <a:endParaRPr lang="en-US" dirty="0"/>
          </a:p>
        </p:txBody>
      </p:sp>
      <p:sp>
        <p:nvSpPr>
          <p:cNvPr id="7" name="Rectangle 6"/>
          <p:cNvSpPr/>
          <p:nvPr/>
        </p:nvSpPr>
        <p:spPr>
          <a:xfrm>
            <a:off x="229701" y="1255207"/>
            <a:ext cx="8239741" cy="369332"/>
          </a:xfrm>
          <a:prstGeom prst="rect">
            <a:avLst/>
          </a:prstGeom>
        </p:spPr>
        <p:txBody>
          <a:bodyPr wrap="square">
            <a:spAutoFit/>
          </a:bodyPr>
          <a:lstStyle/>
          <a:p>
            <a:pPr>
              <a:buFont typeface="Arial" pitchFamily="34" charset="0"/>
              <a:buChar char="•"/>
            </a:pPr>
            <a:r>
              <a:rPr lang="en-US" dirty="0" smtClean="0"/>
              <a:t> New CUIC template which displays Precision Queue performance by Step</a:t>
            </a:r>
            <a:endParaRPr lang="en-US" dirty="0"/>
          </a:p>
        </p:txBody>
      </p:sp>
      <p:pic>
        <p:nvPicPr>
          <p:cNvPr id="1026" name="Picture 2"/>
          <p:cNvPicPr>
            <a:picLocks noChangeAspect="1" noChangeArrowheads="1"/>
          </p:cNvPicPr>
          <p:nvPr/>
        </p:nvPicPr>
        <p:blipFill>
          <a:blip r:embed="rId2" cstate="print"/>
          <a:srcRect l="41939" t="20414" r="54062" b="16943"/>
          <a:stretch>
            <a:fillRect/>
          </a:stretch>
        </p:blipFill>
        <p:spPr bwMode="auto">
          <a:xfrm>
            <a:off x="3397315" y="1675182"/>
            <a:ext cx="554636" cy="4283232"/>
          </a:xfrm>
          <a:prstGeom prst="rect">
            <a:avLst/>
          </a:prstGeom>
          <a:noFill/>
          <a:ln w="9525">
            <a:noFill/>
            <a:miter lim="800000"/>
            <a:headEnd/>
            <a:tailEnd/>
          </a:ln>
        </p:spPr>
      </p:pic>
      <p:pic>
        <p:nvPicPr>
          <p:cNvPr id="1030" name="Picture 6"/>
          <p:cNvPicPr>
            <a:picLocks noChangeAspect="1" noChangeArrowheads="1"/>
          </p:cNvPicPr>
          <p:nvPr/>
        </p:nvPicPr>
        <p:blipFill>
          <a:blip r:embed="rId3" cstate="print"/>
          <a:srcRect/>
          <a:stretch>
            <a:fillRect/>
          </a:stretch>
        </p:blipFill>
        <p:spPr bwMode="auto">
          <a:xfrm>
            <a:off x="576670" y="1617224"/>
            <a:ext cx="2835275" cy="4333875"/>
          </a:xfrm>
          <a:prstGeom prst="rect">
            <a:avLst/>
          </a:prstGeom>
          <a:noFill/>
          <a:ln w="9525">
            <a:noFill/>
            <a:miter lim="800000"/>
            <a:headEnd/>
            <a:tailEnd/>
          </a:ln>
          <a:effectLst/>
        </p:spPr>
      </p:pic>
      <p:pic>
        <p:nvPicPr>
          <p:cNvPr id="1031" name="Picture 7"/>
          <p:cNvPicPr>
            <a:picLocks noChangeAspect="1" noChangeArrowheads="1"/>
          </p:cNvPicPr>
          <p:nvPr/>
        </p:nvPicPr>
        <p:blipFill>
          <a:blip r:embed="rId4" cstate="print"/>
          <a:srcRect b="5846"/>
          <a:stretch>
            <a:fillRect/>
          </a:stretch>
        </p:blipFill>
        <p:spPr bwMode="auto">
          <a:xfrm>
            <a:off x="3925285" y="1653240"/>
            <a:ext cx="4097338" cy="4213550"/>
          </a:xfrm>
          <a:prstGeom prst="rect">
            <a:avLst/>
          </a:prstGeom>
          <a:noFill/>
          <a:ln w="9525">
            <a:noFill/>
            <a:miter lim="800000"/>
            <a:headEnd/>
            <a:tailEnd/>
          </a:ln>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9702" y="13115"/>
            <a:ext cx="8588861" cy="838200"/>
          </a:xfrm>
        </p:spPr>
        <p:txBody>
          <a:bodyPr/>
          <a:lstStyle/>
          <a:p>
            <a:r>
              <a:rPr lang="en-US" dirty="0" smtClean="0"/>
              <a:t>Updates to Existing Reports</a:t>
            </a:r>
            <a:endParaRPr lang="en-US"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22420" y="2596623"/>
            <a:ext cx="6728085" cy="36667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719529" y="2596622"/>
            <a:ext cx="434714" cy="3651777"/>
          </a:xfrm>
          <a:prstGeom prst="rect">
            <a:avLst/>
          </a:prstGeom>
          <a:noFill/>
          <a:ln w="12700">
            <a:solidFill>
              <a:srgbClr val="C00000">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1681401" y="2596622"/>
            <a:ext cx="2575806" cy="3651777"/>
          </a:xfrm>
          <a:prstGeom prst="rect">
            <a:avLst/>
          </a:prstGeom>
          <a:noFill/>
          <a:ln w="12700">
            <a:solidFill>
              <a:srgbClr val="C00000">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p:cNvSpPr/>
          <p:nvPr/>
        </p:nvSpPr>
        <p:spPr>
          <a:xfrm>
            <a:off x="122420" y="1119294"/>
            <a:ext cx="4644452" cy="1477328"/>
          </a:xfrm>
          <a:prstGeom prst="rect">
            <a:avLst/>
          </a:prstGeom>
        </p:spPr>
        <p:txBody>
          <a:bodyPr wrap="square">
            <a:spAutoFit/>
          </a:bodyPr>
          <a:lstStyle/>
          <a:p>
            <a:pPr fontAlgn="t">
              <a:buFont typeface="Arial" pitchFamily="34" charset="0"/>
              <a:buChar char="•"/>
            </a:pPr>
            <a:r>
              <a:rPr lang="en-US" dirty="0" smtClean="0"/>
              <a:t>Agent Real Time </a:t>
            </a:r>
          </a:p>
          <a:p>
            <a:pPr fontAlgn="t">
              <a:buFont typeface="Arial" pitchFamily="34" charset="0"/>
              <a:buChar char="•"/>
            </a:pPr>
            <a:r>
              <a:rPr lang="en-US" dirty="0" smtClean="0"/>
              <a:t>Agent Team Real Time </a:t>
            </a:r>
          </a:p>
          <a:p>
            <a:pPr fontAlgn="t">
              <a:buFont typeface="Arial" pitchFamily="34" charset="0"/>
              <a:buChar char="•"/>
            </a:pPr>
            <a:r>
              <a:rPr lang="en-US" dirty="0" smtClean="0"/>
              <a:t>Agent Queue Interval</a:t>
            </a:r>
          </a:p>
          <a:p>
            <a:pPr fontAlgn="t">
              <a:buFont typeface="Arial" pitchFamily="34" charset="0"/>
              <a:buChar char="•"/>
            </a:pPr>
            <a:r>
              <a:rPr lang="en-US" dirty="0" smtClean="0"/>
              <a:t>Call Type Queue</a:t>
            </a:r>
          </a:p>
          <a:p>
            <a:pPr fontAlgn="t"/>
            <a:endParaRPr lang="en-US" dirty="0" smtClean="0"/>
          </a:p>
        </p:txBody>
      </p:sp>
      <p:sp>
        <p:nvSpPr>
          <p:cNvPr id="7" name="TextBox 6"/>
          <p:cNvSpPr txBox="1"/>
          <p:nvPr/>
        </p:nvSpPr>
        <p:spPr>
          <a:xfrm>
            <a:off x="3747541" y="1164264"/>
            <a:ext cx="5396459" cy="923330"/>
          </a:xfrm>
          <a:prstGeom prst="rect">
            <a:avLst/>
          </a:prstGeom>
          <a:noFill/>
        </p:spPr>
        <p:txBody>
          <a:bodyPr wrap="square" rtlCol="0">
            <a:spAutoFit/>
          </a:bodyPr>
          <a:lstStyle/>
          <a:p>
            <a:r>
              <a:rPr lang="en-US" dirty="0" smtClean="0"/>
              <a:t>Reports modified to combine PQ/Skill Group in one column and to show PQ Attributes (example shown below)</a:t>
            </a:r>
            <a:endParaRPr lang="en-US" dirty="0"/>
          </a:p>
        </p:txBody>
      </p:sp>
      <p:sp>
        <p:nvSpPr>
          <p:cNvPr id="8" name="Right Arrow 7"/>
          <p:cNvSpPr/>
          <p:nvPr/>
        </p:nvSpPr>
        <p:spPr>
          <a:xfrm>
            <a:off x="2698233" y="1393984"/>
            <a:ext cx="794478" cy="484632"/>
          </a:xfrm>
          <a:prstGeom prst="rightArrow">
            <a:avLst/>
          </a:prstGeom>
          <a:solidFill>
            <a:schemeClr val="tx1"/>
          </a:solid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368485448"/>
      </p:ext>
    </p:extLst>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98" y="57465"/>
            <a:ext cx="8588861" cy="838200"/>
          </a:xfrm>
        </p:spPr>
        <p:txBody>
          <a:bodyPr/>
          <a:lstStyle/>
          <a:p>
            <a:r>
              <a:rPr lang="en-US" dirty="0" smtClean="0"/>
              <a:t>Migrating to Precision Routing</a:t>
            </a:r>
            <a:endParaRPr lang="en-US" dirty="0"/>
          </a:p>
        </p:txBody>
      </p:sp>
      <p:sp>
        <p:nvSpPr>
          <p:cNvPr id="3" name="Content Placeholder 2"/>
          <p:cNvSpPr>
            <a:spLocks noGrp="1"/>
          </p:cNvSpPr>
          <p:nvPr>
            <p:ph idx="1"/>
          </p:nvPr>
        </p:nvSpPr>
        <p:spPr>
          <a:xfrm>
            <a:off x="-1" y="1043069"/>
            <a:ext cx="7615003" cy="4878049"/>
          </a:xfrm>
        </p:spPr>
        <p:txBody>
          <a:bodyPr/>
          <a:lstStyle/>
          <a:p>
            <a:pPr>
              <a:buNone/>
            </a:pPr>
            <a:r>
              <a:rPr lang="en-US" sz="2200" dirty="0" smtClean="0"/>
              <a:t>Designed for a smooth migration process:</a:t>
            </a:r>
          </a:p>
          <a:p>
            <a:pPr>
              <a:buNone/>
            </a:pPr>
            <a:r>
              <a:rPr lang="en-US" sz="2800" dirty="0" smtClean="0">
                <a:solidFill>
                  <a:schemeClr val="tx1"/>
                </a:solidFill>
                <a:sym typeface="Wingdings"/>
              </a:rPr>
              <a:t></a:t>
            </a:r>
            <a:r>
              <a:rPr lang="en-US" sz="2200" dirty="0" smtClean="0"/>
              <a:t>Agents can exist in </a:t>
            </a:r>
            <a:r>
              <a:rPr lang="en-US" sz="2200" b="1" dirty="0" smtClean="0">
                <a:solidFill>
                  <a:schemeClr val="tx1"/>
                </a:solidFill>
              </a:rPr>
              <a:t>both</a:t>
            </a:r>
            <a:r>
              <a:rPr lang="en-US" sz="2200" dirty="0" smtClean="0"/>
              <a:t> Skill Groups and Precision Queues</a:t>
            </a:r>
          </a:p>
          <a:p>
            <a:pPr lvl="1">
              <a:buFont typeface="Arial" pitchFamily="34" charset="0"/>
              <a:buChar char="•"/>
            </a:pPr>
            <a:r>
              <a:rPr lang="en-US" sz="2200" dirty="0"/>
              <a:t> </a:t>
            </a:r>
            <a:r>
              <a:rPr lang="en-US" sz="2000" dirty="0" smtClean="0"/>
              <a:t>Gradually migrate agents to Precision Routing by assigning a few attributes at a time</a:t>
            </a:r>
          </a:p>
          <a:p>
            <a:pPr>
              <a:buNone/>
            </a:pPr>
            <a:r>
              <a:rPr lang="en-US" sz="2200" dirty="0" smtClean="0">
                <a:solidFill>
                  <a:schemeClr val="tx1"/>
                </a:solidFill>
                <a:sym typeface="Wingdings"/>
              </a:rPr>
              <a:t> </a:t>
            </a:r>
            <a:r>
              <a:rPr lang="en-US" sz="2800" dirty="0">
                <a:solidFill>
                  <a:schemeClr val="tx1"/>
                </a:solidFill>
                <a:sym typeface="Wingdings"/>
              </a:rPr>
              <a:t></a:t>
            </a:r>
            <a:r>
              <a:rPr lang="en-US" sz="2200" dirty="0">
                <a:solidFill>
                  <a:schemeClr val="tx1"/>
                </a:solidFill>
                <a:sym typeface="Wingdings"/>
              </a:rPr>
              <a:t> </a:t>
            </a:r>
            <a:r>
              <a:rPr lang="en-US" sz="2200" dirty="0" smtClean="0"/>
              <a:t>Queue calls to any </a:t>
            </a:r>
            <a:r>
              <a:rPr lang="en-US" sz="2200" b="1" dirty="0" smtClean="0">
                <a:solidFill>
                  <a:schemeClr val="tx1"/>
                </a:solidFill>
              </a:rPr>
              <a:t>combination</a:t>
            </a:r>
            <a:r>
              <a:rPr lang="en-US" sz="2200" dirty="0" smtClean="0"/>
              <a:t> of Precision Queues and Skill Groups</a:t>
            </a:r>
            <a:endParaRPr lang="en-US" sz="2200" dirty="0"/>
          </a:p>
          <a:p>
            <a:pPr lvl="1">
              <a:buFont typeface="Arial" pitchFamily="34" charset="0"/>
              <a:buChar char="•"/>
            </a:pPr>
            <a:r>
              <a:rPr lang="en-US" sz="2200" dirty="0"/>
              <a:t> </a:t>
            </a:r>
            <a:r>
              <a:rPr lang="en-US" sz="2000" dirty="0" smtClean="0"/>
              <a:t>Pilot by allocating a certain percentage of calls to Precision Queues</a:t>
            </a:r>
            <a:endParaRPr lang="en-US" sz="2000" dirty="0"/>
          </a:p>
          <a:p>
            <a:pPr>
              <a:buNone/>
            </a:pPr>
            <a:r>
              <a:rPr lang="en-US" sz="2200" dirty="0">
                <a:solidFill>
                  <a:schemeClr val="tx1"/>
                </a:solidFill>
                <a:sym typeface="Wingdings"/>
              </a:rPr>
              <a:t> </a:t>
            </a:r>
            <a:r>
              <a:rPr lang="en-US" sz="2800" dirty="0">
                <a:solidFill>
                  <a:schemeClr val="tx1"/>
                </a:solidFill>
                <a:sym typeface="Wingdings"/>
              </a:rPr>
              <a:t></a:t>
            </a:r>
            <a:r>
              <a:rPr lang="en-US" sz="2200" dirty="0">
                <a:solidFill>
                  <a:schemeClr val="tx1"/>
                </a:solidFill>
                <a:sym typeface="Wingdings"/>
              </a:rPr>
              <a:t> </a:t>
            </a:r>
            <a:r>
              <a:rPr lang="en-US" sz="2200" dirty="0" smtClean="0"/>
              <a:t>Existing reports </a:t>
            </a:r>
            <a:r>
              <a:rPr lang="en-US" sz="2200" b="1" dirty="0" smtClean="0">
                <a:solidFill>
                  <a:schemeClr val="tx1"/>
                </a:solidFill>
              </a:rPr>
              <a:t>updated</a:t>
            </a:r>
            <a:r>
              <a:rPr lang="en-US" sz="2200" dirty="0" smtClean="0"/>
              <a:t> to show both Precision Queue &amp; Skill Group information</a:t>
            </a:r>
          </a:p>
          <a:p>
            <a:pPr lvl="1">
              <a:buFont typeface="Arial" pitchFamily="34" charset="0"/>
              <a:buChar char="•"/>
            </a:pPr>
            <a:r>
              <a:rPr lang="en-US" sz="2200" dirty="0"/>
              <a:t> </a:t>
            </a:r>
            <a:r>
              <a:rPr lang="en-US" sz="2000" dirty="0" smtClean="0"/>
              <a:t>Easily compare Precision Queue &amp; Skill Group metrics using familiar CUIC templates</a:t>
            </a:r>
          </a:p>
          <a:p>
            <a:pPr>
              <a:buNone/>
            </a:pPr>
            <a:endParaRPr lang="en-US" sz="2200" dirty="0" smtClean="0"/>
          </a:p>
        </p:txBody>
      </p:sp>
      <p:pic>
        <p:nvPicPr>
          <p:cNvPr id="7" name="Picture 6"/>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143514" y="2293470"/>
            <a:ext cx="2360246" cy="3368249"/>
          </a:xfrm>
          <a:prstGeom prst="rect">
            <a:avLst/>
          </a:prstGeom>
          <a:noFill/>
          <a:effectLst>
            <a:outerShdw blurRad="635000" dist="38100" dir="10800000" algn="r" rotWithShape="0">
              <a:prstClr val="black">
                <a:alpha val="20000"/>
              </a:prstClr>
            </a:outerShdw>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9"/>
          <p:cNvSpPr>
            <a:spLocks noChangeArrowheads="1"/>
          </p:cNvSpPr>
          <p:nvPr/>
        </p:nvSpPr>
        <p:spPr bwMode="auto">
          <a:xfrm>
            <a:off x="685800" y="838200"/>
            <a:ext cx="5257800" cy="5333999"/>
          </a:xfrm>
          <a:prstGeom prst="rect">
            <a:avLst/>
          </a:prstGeom>
          <a:solidFill>
            <a:schemeClr val="accent1">
              <a:lumMod val="75000"/>
            </a:schemeClr>
          </a:solidFill>
          <a:ln>
            <a:headEnd/>
            <a:tailEnd/>
          </a:ln>
        </p:spPr>
        <p:style>
          <a:lnRef idx="0">
            <a:schemeClr val="accent5"/>
          </a:lnRef>
          <a:fillRef idx="3">
            <a:schemeClr val="accent5"/>
          </a:fillRef>
          <a:effectRef idx="3">
            <a:schemeClr val="accent5"/>
          </a:effectRef>
          <a:fontRef idx="minor">
            <a:schemeClr val="lt1"/>
          </a:fontRef>
        </p:style>
        <p:txBody>
          <a:bodyPr lIns="82124" tIns="41061" rIns="82124" bIns="41061" anchor="ctr"/>
          <a:lstStyle/>
          <a:p>
            <a:pPr>
              <a:defRPr/>
            </a:pPr>
            <a:endParaRPr lang="en-US" dirty="0"/>
          </a:p>
        </p:txBody>
      </p:sp>
      <p:sp>
        <p:nvSpPr>
          <p:cNvPr id="25604" name="Rectangle 30"/>
          <p:cNvSpPr>
            <a:spLocks noChangeArrowheads="1"/>
          </p:cNvSpPr>
          <p:nvPr/>
        </p:nvSpPr>
        <p:spPr bwMode="auto">
          <a:xfrm>
            <a:off x="6248400" y="838201"/>
            <a:ext cx="2514600" cy="5333999"/>
          </a:xfrm>
          <a:prstGeom prst="rect">
            <a:avLst/>
          </a:prstGeom>
          <a:solidFill>
            <a:schemeClr val="accent1">
              <a:lumMod val="75000"/>
            </a:schemeClr>
          </a:solidFill>
          <a:ln>
            <a:headEnd/>
            <a:tailEnd/>
          </a:ln>
          <a:effectLst>
            <a:outerShdw blurRad="50800" dist="38100" dir="2700000" algn="tl" rotWithShape="0">
              <a:prstClr val="black">
                <a:alpha val="40000"/>
              </a:prstClr>
            </a:outerShdw>
          </a:effectLst>
        </p:spPr>
        <p:style>
          <a:lnRef idx="0">
            <a:schemeClr val="accent5"/>
          </a:lnRef>
          <a:fillRef idx="3">
            <a:schemeClr val="accent5"/>
          </a:fillRef>
          <a:effectRef idx="3">
            <a:schemeClr val="accent5"/>
          </a:effectRef>
          <a:fontRef idx="minor">
            <a:schemeClr val="lt1"/>
          </a:fontRef>
        </p:style>
        <p:txBody>
          <a:bodyPr lIns="82124" tIns="41061" rIns="82124" bIns="41061" anchor="ctr"/>
          <a:lstStyle/>
          <a:p>
            <a:pPr>
              <a:defRPr/>
            </a:pPr>
            <a:endParaRPr lang="en-US" dirty="0"/>
          </a:p>
        </p:txBody>
      </p:sp>
      <p:sp>
        <p:nvSpPr>
          <p:cNvPr id="33803" name="Rectangle 27"/>
          <p:cNvSpPr>
            <a:spLocks noGrp="1" noChangeArrowheads="1"/>
          </p:cNvSpPr>
          <p:nvPr>
            <p:ph type="title"/>
          </p:nvPr>
        </p:nvSpPr>
        <p:spPr>
          <a:xfrm>
            <a:off x="152400" y="155283"/>
            <a:ext cx="8272072" cy="545507"/>
          </a:xfrm>
        </p:spPr>
        <p:txBody>
          <a:bodyPr>
            <a:normAutofit/>
          </a:bodyPr>
          <a:lstStyle/>
          <a:p>
            <a:r>
              <a:rPr lang="en-US" sz="3200" dirty="0" smtClean="0"/>
              <a:t>Precision Routing – UCCE 9.0 and Beyond</a:t>
            </a:r>
            <a:endParaRPr lang="en-US" sz="2800" dirty="0" smtClean="0">
              <a:solidFill>
                <a:schemeClr val="accent2"/>
              </a:solidFill>
            </a:endParaRPr>
          </a:p>
        </p:txBody>
      </p:sp>
      <p:sp>
        <p:nvSpPr>
          <p:cNvPr id="33806" name="Text Box 25"/>
          <p:cNvSpPr txBox="1">
            <a:spLocks noChangeArrowheads="1"/>
          </p:cNvSpPr>
          <p:nvPr/>
        </p:nvSpPr>
        <p:spPr bwMode="auto">
          <a:xfrm>
            <a:off x="685800" y="1619819"/>
            <a:ext cx="2514600" cy="4376407"/>
          </a:xfrm>
          <a:prstGeom prst="rect">
            <a:avLst/>
          </a:prstGeom>
          <a:noFill/>
          <a:ln w="9525" algn="ctr">
            <a:noFill/>
            <a:miter lim="800000"/>
            <a:headEnd/>
            <a:tailEnd/>
          </a:ln>
        </p:spPr>
        <p:txBody>
          <a:bodyPr wrap="square" lIns="82124" tIns="41061" rIns="82124" bIns="41061">
            <a:spAutoFit/>
          </a:bodyPr>
          <a:lstStyle/>
          <a:p>
            <a:pPr marL="112713" indent="-112713" algn="l" eaLnBrk="0" hangingPunct="0">
              <a:spcBef>
                <a:spcPts val="600"/>
              </a:spcBef>
              <a:buClr>
                <a:schemeClr val="bg1"/>
              </a:buClr>
              <a:buFont typeface="Wingdings" pitchFamily="2" charset="2"/>
              <a:buChar char="§"/>
            </a:pPr>
            <a:r>
              <a:rPr lang="en-US" b="1" u="sng" dirty="0" smtClean="0">
                <a:solidFill>
                  <a:schemeClr val="bg1"/>
                </a:solidFill>
              </a:rPr>
              <a:t>Features</a:t>
            </a:r>
            <a:r>
              <a:rPr lang="en-US" b="1" dirty="0" smtClean="0">
                <a:solidFill>
                  <a:schemeClr val="bg1"/>
                </a:solidFill>
              </a:rPr>
              <a:t>:</a:t>
            </a:r>
          </a:p>
          <a:p>
            <a:pPr marL="569913" lvl="1" indent="-112713" eaLnBrk="0" hangingPunct="0">
              <a:spcBef>
                <a:spcPts val="600"/>
              </a:spcBef>
              <a:buClr>
                <a:schemeClr val="bg1"/>
              </a:buClr>
              <a:buFont typeface="Wingdings" pitchFamily="2" charset="2"/>
              <a:buChar char="§"/>
            </a:pPr>
            <a:r>
              <a:rPr lang="en-US" b="1" dirty="0" smtClean="0">
                <a:solidFill>
                  <a:schemeClr val="bg1"/>
                </a:solidFill>
              </a:rPr>
              <a:t>10 Step PQ</a:t>
            </a:r>
          </a:p>
          <a:p>
            <a:pPr marL="569913" lvl="1" indent="-112713" eaLnBrk="0" hangingPunct="0">
              <a:spcBef>
                <a:spcPts val="600"/>
              </a:spcBef>
              <a:buClr>
                <a:schemeClr val="bg1"/>
              </a:buClr>
              <a:buFont typeface="Wingdings" pitchFamily="2" charset="2"/>
              <a:buChar char="§"/>
            </a:pPr>
            <a:r>
              <a:rPr lang="en-US" b="1" dirty="0" smtClean="0">
                <a:solidFill>
                  <a:schemeClr val="bg1"/>
                </a:solidFill>
              </a:rPr>
              <a:t> Wait Time</a:t>
            </a:r>
          </a:p>
          <a:p>
            <a:pPr marL="569913" lvl="1" indent="-112713" eaLnBrk="0" hangingPunct="0">
              <a:spcBef>
                <a:spcPts val="600"/>
              </a:spcBef>
              <a:buClr>
                <a:schemeClr val="bg1"/>
              </a:buClr>
              <a:buFont typeface="Wingdings" pitchFamily="2" charset="2"/>
              <a:buChar char="§"/>
            </a:pPr>
            <a:r>
              <a:rPr lang="en-US" b="1" dirty="0" smtClean="0">
                <a:solidFill>
                  <a:schemeClr val="bg1"/>
                </a:solidFill>
              </a:rPr>
              <a:t> Consider If</a:t>
            </a:r>
          </a:p>
          <a:p>
            <a:pPr marL="569913" lvl="1" indent="-112713" eaLnBrk="0" hangingPunct="0">
              <a:spcBef>
                <a:spcPts val="600"/>
              </a:spcBef>
              <a:buClr>
                <a:schemeClr val="bg1"/>
              </a:buClr>
              <a:buFont typeface="Wingdings" pitchFamily="2" charset="2"/>
              <a:buChar char="§"/>
            </a:pPr>
            <a:r>
              <a:rPr lang="en-US" b="1" dirty="0" smtClean="0">
                <a:solidFill>
                  <a:schemeClr val="bg1"/>
                </a:solidFill>
              </a:rPr>
              <a:t>Dynamic PQ Node</a:t>
            </a:r>
          </a:p>
          <a:p>
            <a:pPr marL="569913" lvl="1" indent="-112713" eaLnBrk="0" hangingPunct="0">
              <a:spcBef>
                <a:spcPts val="600"/>
              </a:spcBef>
              <a:buClr>
                <a:schemeClr val="bg1"/>
              </a:buClr>
              <a:buFont typeface="Wingdings" pitchFamily="2" charset="2"/>
              <a:buChar char="§"/>
            </a:pPr>
            <a:r>
              <a:rPr lang="en-US" b="1" dirty="0" smtClean="0">
                <a:solidFill>
                  <a:schemeClr val="bg1"/>
                </a:solidFill>
              </a:rPr>
              <a:t> Dynamic CT Node</a:t>
            </a:r>
          </a:p>
          <a:p>
            <a:pPr marL="569913" lvl="1" indent="-112713" eaLnBrk="0" hangingPunct="0">
              <a:spcBef>
                <a:spcPts val="600"/>
              </a:spcBef>
              <a:buClr>
                <a:schemeClr val="bg1"/>
              </a:buClr>
              <a:buFont typeface="Wingdings" pitchFamily="2" charset="2"/>
              <a:buChar char="§"/>
            </a:pPr>
            <a:r>
              <a:rPr lang="en-US" b="1" dirty="0" smtClean="0">
                <a:solidFill>
                  <a:schemeClr val="bg1"/>
                </a:solidFill>
              </a:rPr>
              <a:t> Dual-skilled (PQ/SG) Agent </a:t>
            </a:r>
          </a:p>
          <a:p>
            <a:pPr marL="569913" lvl="1" indent="-112713" eaLnBrk="0" hangingPunct="0">
              <a:spcBef>
                <a:spcPts val="600"/>
              </a:spcBef>
              <a:buClr>
                <a:schemeClr val="bg1"/>
              </a:buClr>
              <a:buFont typeface="Wingdings" pitchFamily="2" charset="2"/>
              <a:buChar char="§"/>
            </a:pPr>
            <a:r>
              <a:rPr lang="en-US" b="1" dirty="0" smtClean="0">
                <a:solidFill>
                  <a:schemeClr val="bg1"/>
                </a:solidFill>
              </a:rPr>
              <a:t> REST APIs</a:t>
            </a:r>
          </a:p>
          <a:p>
            <a:pPr marL="569913" lvl="1" indent="-112713" eaLnBrk="0" hangingPunct="0">
              <a:spcBef>
                <a:spcPts val="600"/>
              </a:spcBef>
              <a:buClr>
                <a:schemeClr val="bg1"/>
              </a:buClr>
              <a:buFont typeface="Wingdings" pitchFamily="2" charset="2"/>
              <a:buChar char="§"/>
            </a:pPr>
            <a:r>
              <a:rPr lang="en-US" b="1" dirty="0" smtClean="0">
                <a:solidFill>
                  <a:schemeClr val="bg1"/>
                </a:solidFill>
              </a:rPr>
              <a:t> Web 2.0 </a:t>
            </a:r>
            <a:r>
              <a:rPr lang="en-US" b="1" dirty="0" err="1" smtClean="0">
                <a:solidFill>
                  <a:schemeClr val="bg1"/>
                </a:solidFill>
              </a:rPr>
              <a:t>Config</a:t>
            </a:r>
            <a:endParaRPr lang="en-US" b="1" dirty="0" smtClean="0">
              <a:solidFill>
                <a:schemeClr val="bg1"/>
              </a:solidFill>
            </a:endParaRPr>
          </a:p>
          <a:p>
            <a:pPr marL="569913" lvl="1" indent="-112713" eaLnBrk="0" hangingPunct="0">
              <a:spcBef>
                <a:spcPts val="600"/>
              </a:spcBef>
              <a:buClr>
                <a:schemeClr val="bg1"/>
              </a:buClr>
            </a:pPr>
            <a:endParaRPr lang="en-US" b="1" dirty="0" smtClean="0">
              <a:solidFill>
                <a:schemeClr val="bg1"/>
              </a:solidFill>
            </a:endParaRPr>
          </a:p>
        </p:txBody>
      </p:sp>
      <p:sp>
        <p:nvSpPr>
          <p:cNvPr id="987168" name="AutoShape 32"/>
          <p:cNvSpPr>
            <a:spLocks noChangeArrowheads="1"/>
          </p:cNvSpPr>
          <p:nvPr/>
        </p:nvSpPr>
        <p:spPr bwMode="auto">
          <a:xfrm>
            <a:off x="152400" y="700790"/>
            <a:ext cx="8991600" cy="990600"/>
          </a:xfrm>
          <a:prstGeom prst="rightArrow">
            <a:avLst>
              <a:gd name="adj1" fmla="val 69870"/>
              <a:gd name="adj2" fmla="val 30220"/>
            </a:avLst>
          </a:prstGeom>
          <a:gradFill rotWithShape="1">
            <a:gsLst>
              <a:gs pos="0">
                <a:schemeClr val="accent1">
                  <a:alpha val="26000"/>
                </a:schemeClr>
              </a:gs>
              <a:gs pos="100000">
                <a:schemeClr val="accent1">
                  <a:gamma/>
                  <a:shade val="46275"/>
                  <a:invGamma/>
                </a:schemeClr>
              </a:gs>
            </a:gsLst>
            <a:lin ang="5400000" scaled="1"/>
          </a:gradFill>
          <a:ln w="9525" algn="ctr">
            <a:noFill/>
            <a:miter lim="800000"/>
            <a:headEnd/>
            <a:tailEnd/>
          </a:ln>
          <a:effectLst>
            <a:outerShdw blurRad="50800" dist="38100" dir="5400000" algn="t" rotWithShape="0">
              <a:prstClr val="black">
                <a:alpha val="40000"/>
              </a:prstClr>
            </a:outerShdw>
          </a:effectLst>
        </p:spPr>
        <p:txBody>
          <a:bodyPr lIns="82124" tIns="41061" rIns="82124" bIns="41061" anchor="ctr"/>
          <a:lstStyle/>
          <a:p>
            <a:pPr>
              <a:defRPr/>
            </a:pPr>
            <a:endParaRPr lang="en-US" dirty="0"/>
          </a:p>
        </p:txBody>
      </p:sp>
      <p:sp>
        <p:nvSpPr>
          <p:cNvPr id="25611" name="Text Box 8"/>
          <p:cNvSpPr txBox="1">
            <a:spLocks noChangeArrowheads="1"/>
          </p:cNvSpPr>
          <p:nvPr/>
        </p:nvSpPr>
        <p:spPr bwMode="auto">
          <a:xfrm>
            <a:off x="6218420" y="558840"/>
            <a:ext cx="2590800" cy="858521"/>
          </a:xfrm>
          <a:prstGeom prst="rect">
            <a:avLst/>
          </a:prstGeom>
          <a:noFill/>
          <a:ln w="9525" algn="ctr">
            <a:noFill/>
            <a:miter lim="800000"/>
            <a:headEnd/>
            <a:tailEnd/>
          </a:ln>
        </p:spPr>
        <p:txBody>
          <a:bodyPr wrap="square" lIns="82124" tIns="41061" rIns="82124" bIns="41061" anchor="ctr" anchorCtr="1">
            <a:spAutoFit/>
          </a:bodyPr>
          <a:lstStyle/>
          <a:p>
            <a:pPr algn="ctr" defTabSz="814388">
              <a:lnSpc>
                <a:spcPct val="105000"/>
              </a:lnSpc>
              <a:defRPr/>
            </a:pPr>
            <a:endParaRPr lang="en-US" sz="2400" b="1" dirty="0" smtClean="0">
              <a:solidFill>
                <a:schemeClr val="bg1"/>
              </a:solidFill>
            </a:endParaRPr>
          </a:p>
          <a:p>
            <a:pPr algn="ctr" defTabSz="814388">
              <a:lnSpc>
                <a:spcPct val="105000"/>
              </a:lnSpc>
              <a:defRPr/>
            </a:pPr>
            <a:r>
              <a:rPr lang="en-US" sz="2400" b="1" dirty="0" smtClean="0">
                <a:solidFill>
                  <a:schemeClr val="bg1"/>
                </a:solidFill>
              </a:rPr>
              <a:t>Roadmap</a:t>
            </a:r>
            <a:endParaRPr lang="en-US" sz="2400" b="1" dirty="0">
              <a:solidFill>
                <a:schemeClr val="bg1"/>
              </a:solidFill>
            </a:endParaRPr>
          </a:p>
        </p:txBody>
      </p:sp>
      <p:sp>
        <p:nvSpPr>
          <p:cNvPr id="25612" name="Text Box 7"/>
          <p:cNvSpPr txBox="1">
            <a:spLocks noChangeArrowheads="1"/>
          </p:cNvSpPr>
          <p:nvPr/>
        </p:nvSpPr>
        <p:spPr bwMode="auto">
          <a:xfrm>
            <a:off x="762000" y="838201"/>
            <a:ext cx="5181600" cy="648463"/>
          </a:xfrm>
          <a:prstGeom prst="rect">
            <a:avLst/>
          </a:prstGeom>
          <a:noFill/>
          <a:ln w="9525" algn="ctr">
            <a:noFill/>
            <a:miter lim="800000"/>
            <a:headEnd/>
            <a:tailEnd/>
          </a:ln>
        </p:spPr>
        <p:txBody>
          <a:bodyPr wrap="square" lIns="82124" tIns="41061" rIns="82124" bIns="41061" anchor="ctr" anchorCtr="1">
            <a:spAutoFit/>
          </a:bodyPr>
          <a:lstStyle/>
          <a:p>
            <a:pPr algn="ctr" defTabSz="814388">
              <a:lnSpc>
                <a:spcPct val="105000"/>
              </a:lnSpc>
              <a:defRPr/>
            </a:pPr>
            <a:r>
              <a:rPr lang="en-US" sz="1100" b="1" dirty="0" smtClean="0">
                <a:solidFill>
                  <a:schemeClr val="bg1"/>
                </a:solidFill>
              </a:rPr>
              <a:t>Summer 2012</a:t>
            </a:r>
            <a:endParaRPr lang="en-US" sz="1050" b="1" dirty="0">
              <a:solidFill>
                <a:schemeClr val="bg1"/>
              </a:solidFill>
            </a:endParaRPr>
          </a:p>
          <a:p>
            <a:pPr algn="ctr" defTabSz="814388">
              <a:lnSpc>
                <a:spcPct val="105000"/>
              </a:lnSpc>
              <a:defRPr/>
            </a:pPr>
            <a:r>
              <a:rPr lang="en-US" sz="2400" b="1" dirty="0" smtClean="0">
                <a:solidFill>
                  <a:schemeClr val="bg1"/>
                </a:solidFill>
              </a:rPr>
              <a:t>Precision Routing - UCCE 9.0</a:t>
            </a:r>
            <a:endParaRPr lang="en-US" sz="2400" b="1" dirty="0" smtClean="0">
              <a:solidFill>
                <a:srgbClr val="FF0000"/>
              </a:solidFill>
            </a:endParaRPr>
          </a:p>
        </p:txBody>
      </p:sp>
      <p:sp>
        <p:nvSpPr>
          <p:cNvPr id="16" name="Text Box 25"/>
          <p:cNvSpPr txBox="1">
            <a:spLocks noChangeArrowheads="1"/>
          </p:cNvSpPr>
          <p:nvPr/>
        </p:nvSpPr>
        <p:spPr bwMode="auto">
          <a:xfrm>
            <a:off x="6248400" y="1524000"/>
            <a:ext cx="2514600" cy="3730076"/>
          </a:xfrm>
          <a:prstGeom prst="rect">
            <a:avLst/>
          </a:prstGeom>
          <a:noFill/>
          <a:ln w="9525" algn="ctr">
            <a:noFill/>
            <a:miter lim="800000"/>
            <a:headEnd/>
            <a:tailEnd/>
          </a:ln>
        </p:spPr>
        <p:txBody>
          <a:bodyPr wrap="square" lIns="82124" tIns="41061" rIns="82124" bIns="41061">
            <a:spAutoFit/>
          </a:bodyPr>
          <a:lstStyle/>
          <a:p>
            <a:pPr marL="112713" indent="-112713" eaLnBrk="0" hangingPunct="0">
              <a:spcBef>
                <a:spcPts val="600"/>
              </a:spcBef>
              <a:buClr>
                <a:schemeClr val="bg1"/>
              </a:buClr>
              <a:buFont typeface="Wingdings" pitchFamily="2" charset="2"/>
              <a:buChar char="§"/>
            </a:pPr>
            <a:endParaRPr lang="en-US" sz="1600" b="1" dirty="0" smtClean="0">
              <a:solidFill>
                <a:schemeClr val="bg1"/>
              </a:solidFill>
            </a:endParaRPr>
          </a:p>
          <a:p>
            <a:pPr marL="112713" indent="-112713" eaLnBrk="0" hangingPunct="0">
              <a:spcBef>
                <a:spcPts val="600"/>
              </a:spcBef>
              <a:buClr>
                <a:schemeClr val="bg1"/>
              </a:buClr>
              <a:buFont typeface="Wingdings" pitchFamily="2" charset="2"/>
              <a:buChar char="§"/>
            </a:pPr>
            <a:r>
              <a:rPr lang="en-US" sz="1600" b="1" dirty="0" smtClean="0">
                <a:solidFill>
                  <a:schemeClr val="bg1"/>
                </a:solidFill>
              </a:rPr>
              <a:t>Outbound Support</a:t>
            </a:r>
          </a:p>
          <a:p>
            <a:pPr marL="112713" indent="-112713" eaLnBrk="0" hangingPunct="0">
              <a:spcBef>
                <a:spcPts val="600"/>
              </a:spcBef>
              <a:buClr>
                <a:schemeClr val="bg1"/>
              </a:buClr>
              <a:buFont typeface="Wingdings" pitchFamily="2" charset="2"/>
              <a:buChar char="§"/>
            </a:pPr>
            <a:r>
              <a:rPr lang="en-US" sz="1600" b="1" dirty="0" smtClean="0">
                <a:solidFill>
                  <a:schemeClr val="bg1"/>
                </a:solidFill>
              </a:rPr>
              <a:t>Multi-Channel Support</a:t>
            </a:r>
          </a:p>
          <a:p>
            <a:pPr marL="112713" indent="-112713" eaLnBrk="0" hangingPunct="0">
              <a:spcBef>
                <a:spcPts val="600"/>
              </a:spcBef>
              <a:buClr>
                <a:schemeClr val="bg1"/>
              </a:buClr>
              <a:buFont typeface="Wingdings" pitchFamily="2" charset="2"/>
              <a:buChar char="§"/>
            </a:pPr>
            <a:endParaRPr lang="en-US" sz="1600" b="1" dirty="0" smtClean="0">
              <a:solidFill>
                <a:schemeClr val="bg1"/>
              </a:solidFill>
            </a:endParaRPr>
          </a:p>
          <a:p>
            <a:pPr marL="112713" indent="-112713" eaLnBrk="0" hangingPunct="0">
              <a:spcBef>
                <a:spcPts val="600"/>
              </a:spcBef>
              <a:buClr>
                <a:schemeClr val="bg1"/>
              </a:buClr>
              <a:buFont typeface="Wingdings" pitchFamily="2" charset="2"/>
              <a:buChar char="§"/>
            </a:pPr>
            <a:r>
              <a:rPr lang="en-US" sz="1600" b="1" dirty="0" smtClean="0">
                <a:solidFill>
                  <a:schemeClr val="bg1"/>
                </a:solidFill>
              </a:rPr>
              <a:t>Bulk Configuration</a:t>
            </a:r>
          </a:p>
          <a:p>
            <a:pPr marL="112713" indent="-112713" eaLnBrk="0" hangingPunct="0">
              <a:spcBef>
                <a:spcPts val="600"/>
              </a:spcBef>
              <a:buClr>
                <a:schemeClr val="bg1"/>
              </a:buClr>
              <a:buFont typeface="Wingdings" pitchFamily="2" charset="2"/>
              <a:buChar char="§"/>
            </a:pPr>
            <a:r>
              <a:rPr lang="en-US" sz="1600" b="1" dirty="0" smtClean="0">
                <a:solidFill>
                  <a:schemeClr val="bg1"/>
                </a:solidFill>
              </a:rPr>
              <a:t>Agent Utilization Ordering</a:t>
            </a:r>
          </a:p>
          <a:p>
            <a:pPr marL="112713" indent="-112713" eaLnBrk="0" hangingPunct="0">
              <a:spcBef>
                <a:spcPts val="600"/>
              </a:spcBef>
              <a:buClr>
                <a:schemeClr val="bg1"/>
              </a:buClr>
              <a:buFont typeface="Wingdings" pitchFamily="2" charset="2"/>
              <a:buChar char="§"/>
            </a:pPr>
            <a:r>
              <a:rPr lang="en-US" sz="1600" b="1" dirty="0" smtClean="0">
                <a:solidFill>
                  <a:schemeClr val="bg1"/>
                </a:solidFill>
              </a:rPr>
              <a:t> Weighting Criteria</a:t>
            </a:r>
          </a:p>
          <a:p>
            <a:pPr marL="112713" indent="-112713" eaLnBrk="0" hangingPunct="0">
              <a:spcBef>
                <a:spcPts val="600"/>
              </a:spcBef>
              <a:buClr>
                <a:schemeClr val="bg1"/>
              </a:buClr>
            </a:pPr>
            <a:endParaRPr lang="en-US" sz="1600" b="1" dirty="0" smtClean="0">
              <a:solidFill>
                <a:schemeClr val="bg1"/>
              </a:solidFill>
            </a:endParaRPr>
          </a:p>
          <a:p>
            <a:pPr marL="112713" indent="-112713" eaLnBrk="0" hangingPunct="0">
              <a:spcBef>
                <a:spcPts val="600"/>
              </a:spcBef>
              <a:buClr>
                <a:schemeClr val="bg1"/>
              </a:buClr>
              <a:buFont typeface="Wingdings" pitchFamily="2" charset="2"/>
              <a:buChar char="§"/>
            </a:pPr>
            <a:r>
              <a:rPr lang="en-US" sz="1600" b="1" dirty="0" smtClean="0">
                <a:solidFill>
                  <a:schemeClr val="bg1"/>
                </a:solidFill>
              </a:rPr>
              <a:t> Scalability Increases</a:t>
            </a:r>
          </a:p>
          <a:p>
            <a:pPr marL="112713" indent="-112713" eaLnBrk="0" hangingPunct="0">
              <a:spcBef>
                <a:spcPts val="600"/>
              </a:spcBef>
              <a:buClr>
                <a:schemeClr val="bg1"/>
              </a:buClr>
              <a:buFont typeface="Wingdings" pitchFamily="2" charset="2"/>
              <a:buChar char="§"/>
            </a:pPr>
            <a:r>
              <a:rPr lang="en-US" sz="1600" b="1" dirty="0" smtClean="0">
                <a:solidFill>
                  <a:schemeClr val="bg1"/>
                </a:solidFill>
              </a:rPr>
              <a:t>UI / Report Enhancements</a:t>
            </a:r>
          </a:p>
        </p:txBody>
      </p:sp>
      <p:sp>
        <p:nvSpPr>
          <p:cNvPr id="12" name="Text Box 25"/>
          <p:cNvSpPr txBox="1">
            <a:spLocks noChangeArrowheads="1"/>
          </p:cNvSpPr>
          <p:nvPr/>
        </p:nvSpPr>
        <p:spPr bwMode="auto">
          <a:xfrm>
            <a:off x="3221610" y="1607329"/>
            <a:ext cx="2514600" cy="4145575"/>
          </a:xfrm>
          <a:prstGeom prst="rect">
            <a:avLst/>
          </a:prstGeom>
          <a:noFill/>
          <a:ln w="9525" algn="ctr">
            <a:noFill/>
            <a:miter lim="800000"/>
            <a:headEnd/>
            <a:tailEnd/>
          </a:ln>
        </p:spPr>
        <p:txBody>
          <a:bodyPr wrap="square" lIns="82124" tIns="41061" rIns="82124" bIns="41061">
            <a:spAutoFit/>
          </a:bodyPr>
          <a:lstStyle/>
          <a:p>
            <a:pPr marL="112713" indent="-112713" algn="l" eaLnBrk="0" hangingPunct="0">
              <a:spcBef>
                <a:spcPts val="600"/>
              </a:spcBef>
              <a:buClr>
                <a:schemeClr val="bg1"/>
              </a:buClr>
              <a:buFont typeface="Wingdings" pitchFamily="2" charset="2"/>
              <a:buChar char="§"/>
            </a:pPr>
            <a:r>
              <a:rPr lang="en-US" b="1" u="sng" dirty="0" smtClean="0">
                <a:solidFill>
                  <a:schemeClr val="bg1"/>
                </a:solidFill>
              </a:rPr>
              <a:t>Reports (New)</a:t>
            </a:r>
            <a:r>
              <a:rPr lang="en-US" b="1" dirty="0" smtClean="0">
                <a:solidFill>
                  <a:schemeClr val="bg1"/>
                </a:solidFill>
              </a:rPr>
              <a:t>:</a:t>
            </a:r>
          </a:p>
          <a:p>
            <a:pPr marL="569913" lvl="1" indent="-112713" eaLnBrk="0" hangingPunct="0">
              <a:spcBef>
                <a:spcPts val="600"/>
              </a:spcBef>
              <a:buClr>
                <a:schemeClr val="bg1"/>
              </a:buClr>
              <a:buFont typeface="Wingdings" pitchFamily="2" charset="2"/>
              <a:buChar char="§"/>
            </a:pPr>
            <a:r>
              <a:rPr lang="en-US" b="1" dirty="0" smtClean="0">
                <a:solidFill>
                  <a:schemeClr val="bg1"/>
                </a:solidFill>
              </a:rPr>
              <a:t> PQ Real Time</a:t>
            </a:r>
          </a:p>
          <a:p>
            <a:pPr marL="569913" lvl="1" indent="-112713" eaLnBrk="0" hangingPunct="0">
              <a:spcBef>
                <a:spcPts val="600"/>
              </a:spcBef>
              <a:buClr>
                <a:schemeClr val="bg1"/>
              </a:buClr>
              <a:buFont typeface="Wingdings" pitchFamily="2" charset="2"/>
              <a:buChar char="§"/>
            </a:pPr>
            <a:r>
              <a:rPr lang="en-US" b="1" dirty="0" smtClean="0">
                <a:solidFill>
                  <a:schemeClr val="bg1"/>
                </a:solidFill>
              </a:rPr>
              <a:t> PQ 10 Step Real Time</a:t>
            </a:r>
          </a:p>
          <a:p>
            <a:pPr marL="569913" lvl="1" indent="-112713" eaLnBrk="0" hangingPunct="0">
              <a:spcBef>
                <a:spcPts val="600"/>
              </a:spcBef>
              <a:buClr>
                <a:schemeClr val="bg1"/>
              </a:buClr>
              <a:buFont typeface="Wingdings" pitchFamily="2" charset="2"/>
              <a:buChar char="§"/>
            </a:pPr>
            <a:r>
              <a:rPr lang="en-US" b="1" dirty="0" smtClean="0">
                <a:solidFill>
                  <a:schemeClr val="bg1"/>
                </a:solidFill>
              </a:rPr>
              <a:t>Agent Precision Queue Membership</a:t>
            </a:r>
          </a:p>
          <a:p>
            <a:pPr marL="569913" lvl="1" indent="-112713" eaLnBrk="0" hangingPunct="0">
              <a:spcBef>
                <a:spcPts val="600"/>
              </a:spcBef>
              <a:buClr>
                <a:schemeClr val="bg1"/>
              </a:buClr>
              <a:buFont typeface="Wingdings" pitchFamily="2" charset="2"/>
              <a:buChar char="§"/>
            </a:pPr>
            <a:r>
              <a:rPr lang="en-US" b="1" dirty="0" smtClean="0">
                <a:solidFill>
                  <a:schemeClr val="bg1"/>
                </a:solidFill>
              </a:rPr>
              <a:t> Precision Queue Interval</a:t>
            </a:r>
          </a:p>
          <a:p>
            <a:pPr marL="569913" lvl="1" indent="-112713" eaLnBrk="0" hangingPunct="0">
              <a:spcBef>
                <a:spcPts val="600"/>
              </a:spcBef>
              <a:buClr>
                <a:schemeClr val="bg1"/>
              </a:buClr>
              <a:buFont typeface="Wingdings" pitchFamily="2" charset="2"/>
              <a:buChar char="§"/>
            </a:pPr>
            <a:r>
              <a:rPr lang="en-US" b="1" dirty="0" smtClean="0">
                <a:solidFill>
                  <a:schemeClr val="bg1"/>
                </a:solidFill>
              </a:rPr>
              <a:t> Precision Queue Efficiency</a:t>
            </a:r>
          </a:p>
          <a:p>
            <a:pPr marL="569913" lvl="1" indent="-112713" eaLnBrk="0" hangingPunct="0">
              <a:spcBef>
                <a:spcPts val="600"/>
              </a:spcBef>
              <a:buClr>
                <a:schemeClr val="bg1"/>
              </a:buClr>
            </a:pPr>
            <a:endParaRPr lang="en-US" b="1" dirty="0" smtClean="0">
              <a:solidFill>
                <a:schemeClr val="bg1"/>
              </a:solidFill>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400" y="114300"/>
            <a:ext cx="8588861" cy="838200"/>
          </a:xfrm>
        </p:spPr>
        <p:txBody>
          <a:bodyPr/>
          <a:lstStyle/>
          <a:p>
            <a:r>
              <a:rPr lang="en-US" sz="3200" dirty="0" smtClean="0"/>
              <a:t>Precision Routing &amp; UCCE 9.0</a:t>
            </a:r>
            <a:br>
              <a:rPr lang="en-US" sz="3200" dirty="0" smtClean="0"/>
            </a:br>
            <a:r>
              <a:rPr lang="en-US" sz="3200" dirty="0" smtClean="0"/>
              <a:t>Customer Engagement</a:t>
            </a:r>
            <a:endParaRPr lang="en-US" sz="3200" dirty="0"/>
          </a:p>
        </p:txBody>
      </p:sp>
      <p:sp>
        <p:nvSpPr>
          <p:cNvPr id="3" name="Content Placeholder 2"/>
          <p:cNvSpPr>
            <a:spLocks noGrp="1"/>
          </p:cNvSpPr>
          <p:nvPr>
            <p:ph idx="1"/>
          </p:nvPr>
        </p:nvSpPr>
        <p:spPr>
          <a:xfrm>
            <a:off x="-33591" y="990600"/>
            <a:ext cx="8972550" cy="4825584"/>
          </a:xfrm>
        </p:spPr>
        <p:txBody>
          <a:bodyPr/>
          <a:lstStyle/>
          <a:p>
            <a:r>
              <a:rPr lang="en-US" dirty="0" smtClean="0"/>
              <a:t>Four Avenues for </a:t>
            </a:r>
            <a:r>
              <a:rPr lang="en-US" b="1" dirty="0" smtClean="0">
                <a:solidFill>
                  <a:srgbClr val="24A2CA"/>
                </a:solidFill>
              </a:rPr>
              <a:t>Engagement</a:t>
            </a:r>
            <a:r>
              <a:rPr lang="en-US" dirty="0" smtClean="0"/>
              <a:t> (</a:t>
            </a:r>
            <a:r>
              <a:rPr lang="en-US" b="1" dirty="0" smtClean="0">
                <a:solidFill>
                  <a:srgbClr val="24A2CA"/>
                </a:solidFill>
              </a:rPr>
              <a:t>16 </a:t>
            </a:r>
            <a:r>
              <a:rPr lang="en-US" dirty="0" smtClean="0"/>
              <a:t>total participants):</a:t>
            </a:r>
          </a:p>
          <a:p>
            <a:pPr lvl="1">
              <a:buFont typeface="Arial" pitchFamily="34" charset="0"/>
              <a:buChar char="•"/>
            </a:pPr>
            <a:r>
              <a:rPr lang="en-US" sz="2000" b="1" dirty="0" smtClean="0">
                <a:solidFill>
                  <a:srgbClr val="24A2CA"/>
                </a:solidFill>
              </a:rPr>
              <a:t> Hosted Alpha</a:t>
            </a:r>
          </a:p>
          <a:p>
            <a:pPr lvl="1">
              <a:buFont typeface="Arial" pitchFamily="34" charset="0"/>
              <a:buChar char="•"/>
            </a:pPr>
            <a:r>
              <a:rPr lang="en-US" sz="2000" b="1" dirty="0">
                <a:solidFill>
                  <a:srgbClr val="24A2CA"/>
                </a:solidFill>
              </a:rPr>
              <a:t> </a:t>
            </a:r>
            <a:r>
              <a:rPr lang="en-US" sz="2000" b="1" dirty="0" smtClean="0">
                <a:solidFill>
                  <a:srgbClr val="24A2CA"/>
                </a:solidFill>
              </a:rPr>
              <a:t>Sprint Demos</a:t>
            </a:r>
          </a:p>
          <a:p>
            <a:pPr lvl="1">
              <a:buFont typeface="Arial" pitchFamily="34" charset="0"/>
              <a:buChar char="•"/>
            </a:pPr>
            <a:r>
              <a:rPr lang="en-US" sz="2000" b="1" dirty="0" smtClean="0">
                <a:solidFill>
                  <a:srgbClr val="24A2CA"/>
                </a:solidFill>
              </a:rPr>
              <a:t> Early </a:t>
            </a:r>
            <a:r>
              <a:rPr lang="en-US" sz="2000" b="1" dirty="0">
                <a:solidFill>
                  <a:srgbClr val="24A2CA"/>
                </a:solidFill>
              </a:rPr>
              <a:t>Field </a:t>
            </a:r>
            <a:r>
              <a:rPr lang="en-US" sz="2000" b="1" dirty="0" smtClean="0">
                <a:solidFill>
                  <a:srgbClr val="24A2CA"/>
                </a:solidFill>
              </a:rPr>
              <a:t>Trials</a:t>
            </a:r>
          </a:p>
          <a:p>
            <a:pPr lvl="1">
              <a:buFont typeface="Arial" pitchFamily="34" charset="0"/>
              <a:buChar char="•"/>
            </a:pPr>
            <a:r>
              <a:rPr lang="en-US" sz="2000" b="1" dirty="0">
                <a:solidFill>
                  <a:srgbClr val="24A2CA"/>
                </a:solidFill>
              </a:rPr>
              <a:t> </a:t>
            </a:r>
            <a:r>
              <a:rPr lang="en-US" sz="2000" b="1" dirty="0" smtClean="0">
                <a:solidFill>
                  <a:srgbClr val="24A2CA"/>
                </a:solidFill>
              </a:rPr>
              <a:t>Surveys</a:t>
            </a:r>
          </a:p>
          <a:p>
            <a:r>
              <a:rPr lang="en-US" dirty="0" smtClean="0">
                <a:solidFill>
                  <a:srgbClr val="5E6774"/>
                </a:solidFill>
              </a:rPr>
              <a:t>Feedback</a:t>
            </a:r>
            <a:r>
              <a:rPr lang="en-US" b="1" dirty="0" smtClean="0">
                <a:solidFill>
                  <a:srgbClr val="24A2CA"/>
                </a:solidFill>
              </a:rPr>
              <a:t> - </a:t>
            </a:r>
            <a:r>
              <a:rPr lang="en-US" b="1" i="1" dirty="0" smtClean="0">
                <a:solidFill>
                  <a:srgbClr val="24A2CA"/>
                </a:solidFill>
              </a:rPr>
              <a:t>Early</a:t>
            </a:r>
            <a:r>
              <a:rPr lang="en-US" dirty="0" smtClean="0">
                <a:solidFill>
                  <a:srgbClr val="5E6774"/>
                </a:solidFill>
              </a:rPr>
              <a:t> &amp; </a:t>
            </a:r>
            <a:r>
              <a:rPr lang="en-US" b="1" i="1" dirty="0" smtClean="0">
                <a:solidFill>
                  <a:srgbClr val="24A2CA"/>
                </a:solidFill>
              </a:rPr>
              <a:t>Often</a:t>
            </a:r>
          </a:p>
          <a:p>
            <a:pPr lvl="1">
              <a:buFont typeface="Arial" pitchFamily="34" charset="0"/>
              <a:buChar char="•"/>
            </a:pPr>
            <a:r>
              <a:rPr lang="en-US" sz="2000" dirty="0" smtClean="0">
                <a:solidFill>
                  <a:srgbClr val="5E6774"/>
                </a:solidFill>
              </a:rPr>
              <a:t> Real World Use Case Validation </a:t>
            </a:r>
          </a:p>
          <a:p>
            <a:pPr lvl="1">
              <a:buFont typeface="Arial" pitchFamily="34" charset="0"/>
              <a:buChar char="•"/>
            </a:pPr>
            <a:r>
              <a:rPr lang="en-US" sz="2000" dirty="0" smtClean="0">
                <a:solidFill>
                  <a:srgbClr val="5E6774"/>
                </a:solidFill>
              </a:rPr>
              <a:t> Enhancements &amp; Suggestions </a:t>
            </a:r>
            <a:endParaRPr lang="en-US" sz="2000" dirty="0">
              <a:solidFill>
                <a:srgbClr val="5E6774"/>
              </a:solidFill>
            </a:endParaRPr>
          </a:p>
          <a:p>
            <a:pPr algn="ctr">
              <a:buNone/>
            </a:pPr>
            <a:endParaRPr lang="en-US" sz="2200" dirty="0" smtClean="0"/>
          </a:p>
          <a:p>
            <a:pPr>
              <a:buNone/>
            </a:pPr>
            <a:endParaRPr lang="en-US" sz="2300" dirty="0" smtClean="0"/>
          </a:p>
        </p:txBody>
      </p:sp>
      <p:sp>
        <p:nvSpPr>
          <p:cNvPr id="8" name="TextBox 7"/>
          <p:cNvSpPr txBox="1"/>
          <p:nvPr/>
        </p:nvSpPr>
        <p:spPr>
          <a:xfrm>
            <a:off x="5052759" y="5816184"/>
            <a:ext cx="4114800" cy="523220"/>
          </a:xfrm>
          <a:prstGeom prst="rect">
            <a:avLst/>
          </a:prstGeom>
          <a:noFill/>
        </p:spPr>
        <p:txBody>
          <a:bodyPr wrap="square" rtlCol="0">
            <a:spAutoFit/>
          </a:bodyPr>
          <a:lstStyle/>
          <a:p>
            <a:r>
              <a:rPr lang="en-US" sz="1400" b="1" dirty="0" smtClean="0"/>
              <a:t>Large North American Bank </a:t>
            </a:r>
            <a:r>
              <a:rPr lang="en-US" sz="1400" dirty="0" smtClean="0"/>
              <a:t>(Alpha Customer)</a:t>
            </a:r>
          </a:p>
          <a:p>
            <a:r>
              <a:rPr lang="en-US" sz="1400" dirty="0" smtClean="0"/>
              <a:t>June 2012 </a:t>
            </a:r>
            <a:endParaRPr lang="en-US" sz="1400" dirty="0"/>
          </a:p>
        </p:txBody>
      </p:sp>
      <p:sp>
        <p:nvSpPr>
          <p:cNvPr id="23" name="TextBox 22"/>
          <p:cNvSpPr txBox="1"/>
          <p:nvPr/>
        </p:nvSpPr>
        <p:spPr>
          <a:xfrm>
            <a:off x="438151" y="4247835"/>
            <a:ext cx="8234108" cy="1661993"/>
          </a:xfrm>
          <a:prstGeom prst="rect">
            <a:avLst/>
          </a:prstGeom>
          <a:noFill/>
        </p:spPr>
        <p:txBody>
          <a:bodyPr wrap="square" rtlCol="0">
            <a:spAutoFit/>
          </a:bodyPr>
          <a:lstStyle/>
          <a:p>
            <a:endParaRPr lang="en-US" dirty="0" smtClean="0"/>
          </a:p>
          <a:p>
            <a:r>
              <a:rPr lang="en-US" sz="2200" dirty="0" smtClean="0"/>
              <a:t>“…</a:t>
            </a:r>
            <a:r>
              <a:rPr lang="en-US" sz="2200" b="1" i="1" dirty="0" smtClean="0">
                <a:solidFill>
                  <a:srgbClr val="24A2CA"/>
                </a:solidFill>
              </a:rPr>
              <a:t>amazing</a:t>
            </a:r>
            <a:r>
              <a:rPr lang="en-US" sz="2200" i="1" dirty="0" smtClean="0"/>
              <a:t> to see how hard </a:t>
            </a:r>
            <a:r>
              <a:rPr lang="en-US" sz="2200" b="1" i="1" dirty="0" smtClean="0">
                <a:solidFill>
                  <a:srgbClr val="24A2CA"/>
                </a:solidFill>
              </a:rPr>
              <a:t>Cisco</a:t>
            </a:r>
            <a:r>
              <a:rPr lang="en-US" sz="2200" i="1" dirty="0" smtClean="0"/>
              <a:t> has worked to improve their product to meet our needs…</a:t>
            </a:r>
            <a:r>
              <a:rPr lang="en-US" sz="2200" b="1" i="1" dirty="0" smtClean="0">
                <a:solidFill>
                  <a:srgbClr val="24A2CA"/>
                </a:solidFill>
              </a:rPr>
              <a:t>definitely</a:t>
            </a:r>
            <a:r>
              <a:rPr lang="en-US" sz="2200" i="1" dirty="0" smtClean="0">
                <a:solidFill>
                  <a:srgbClr val="24A2CA"/>
                </a:solidFill>
              </a:rPr>
              <a:t> </a:t>
            </a:r>
            <a:r>
              <a:rPr lang="en-US" sz="2200" b="1" i="1" dirty="0" smtClean="0">
                <a:solidFill>
                  <a:srgbClr val="24A2CA"/>
                </a:solidFill>
              </a:rPr>
              <a:t>very interested</a:t>
            </a:r>
            <a:r>
              <a:rPr lang="en-US" sz="2200" b="1" i="1" dirty="0" smtClean="0"/>
              <a:t> </a:t>
            </a:r>
            <a:r>
              <a:rPr lang="en-US" sz="2200" i="1" dirty="0" smtClean="0"/>
              <a:t>in moving to </a:t>
            </a:r>
            <a:r>
              <a:rPr lang="en-US" sz="2200" b="1" i="1" dirty="0" smtClean="0">
                <a:solidFill>
                  <a:srgbClr val="24A2CA"/>
                </a:solidFill>
              </a:rPr>
              <a:t>Precision Routing</a:t>
            </a:r>
            <a:r>
              <a:rPr lang="en-US" sz="2200" i="1" dirty="0" smtClean="0"/>
              <a:t>...it is our </a:t>
            </a:r>
            <a:r>
              <a:rPr lang="en-US" sz="2200" b="1" i="1" u="sng" dirty="0" smtClean="0">
                <a:solidFill>
                  <a:srgbClr val="24A2CA"/>
                </a:solidFill>
              </a:rPr>
              <a:t>next</a:t>
            </a:r>
            <a:r>
              <a:rPr lang="en-US" sz="2200" i="1" dirty="0" smtClean="0"/>
              <a:t> step”</a:t>
            </a:r>
          </a:p>
          <a:p>
            <a:endParaRPr lang="en-US" dirty="0"/>
          </a:p>
        </p:txBody>
      </p:sp>
      <p:sp>
        <p:nvSpPr>
          <p:cNvPr id="24" name="Rounded Rectangular Callout 23"/>
          <p:cNvSpPr/>
          <p:nvPr/>
        </p:nvSpPr>
        <p:spPr>
          <a:xfrm>
            <a:off x="323183" y="4467225"/>
            <a:ext cx="8349076" cy="1244184"/>
          </a:xfrm>
          <a:prstGeom prst="wedgeRoundRectCallout">
            <a:avLst>
              <a:gd name="adj1" fmla="val 35411"/>
              <a:gd name="adj2" fmla="val 59438"/>
              <a:gd name="adj3" fmla="val 16667"/>
            </a:avLst>
          </a:prstGeom>
          <a:noFill/>
          <a:ln w="25400">
            <a:solidFill>
              <a:srgbClr val="000000">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p:cNvSpPr txBox="1"/>
          <p:nvPr/>
        </p:nvSpPr>
        <p:spPr>
          <a:xfrm>
            <a:off x="4295777" y="1743077"/>
            <a:ext cx="4848225" cy="2031325"/>
          </a:xfrm>
          <a:prstGeom prst="rect">
            <a:avLst/>
          </a:prstGeom>
          <a:noFill/>
          <a:ln>
            <a:noFill/>
          </a:ln>
        </p:spPr>
        <p:txBody>
          <a:bodyPr wrap="square" rtlCol="0">
            <a:spAutoFit/>
          </a:bodyPr>
          <a:lstStyle/>
          <a:p>
            <a:r>
              <a:rPr lang="en-US" dirty="0" smtClean="0"/>
              <a:t>Key customers included:</a:t>
            </a:r>
          </a:p>
          <a:p>
            <a:pPr lvl="1">
              <a:buFont typeface="Arial" pitchFamily="34" charset="0"/>
              <a:buChar char="•"/>
            </a:pPr>
            <a:r>
              <a:rPr lang="en-US" dirty="0" smtClean="0"/>
              <a:t> Global Consumer Technology Company</a:t>
            </a:r>
          </a:p>
          <a:p>
            <a:pPr lvl="1">
              <a:buFont typeface="Arial" pitchFamily="34" charset="0"/>
              <a:buChar char="•"/>
            </a:pPr>
            <a:r>
              <a:rPr lang="en-US" dirty="0" smtClean="0"/>
              <a:t> Large North American Bank</a:t>
            </a:r>
          </a:p>
          <a:p>
            <a:pPr lvl="1">
              <a:buFont typeface="Arial" pitchFamily="34" charset="0"/>
              <a:buChar char="•"/>
            </a:pPr>
            <a:r>
              <a:rPr lang="en-US" dirty="0" smtClean="0"/>
              <a:t> US Investment Management Firm</a:t>
            </a:r>
          </a:p>
          <a:p>
            <a:pPr lvl="1">
              <a:buFont typeface="Arial" pitchFamily="34" charset="0"/>
              <a:buChar char="•"/>
            </a:pPr>
            <a:r>
              <a:rPr lang="en-US" dirty="0" smtClean="0"/>
              <a:t> Large European Bank</a:t>
            </a:r>
          </a:p>
          <a:p>
            <a:pPr lvl="1">
              <a:buFont typeface="Arial" pitchFamily="34" charset="0"/>
              <a:buChar char="•"/>
            </a:pPr>
            <a:r>
              <a:rPr lang="en-US" dirty="0" smtClean="0"/>
              <a:t> Credit Card &amp; Financial Services Firm</a:t>
            </a:r>
          </a:p>
          <a:p>
            <a:pPr lvl="1">
              <a:buFont typeface="Arial" pitchFamily="34" charset="0"/>
              <a:buChar char="•"/>
            </a:pPr>
            <a:r>
              <a:rPr lang="en-US" dirty="0" smtClean="0"/>
              <a:t> International Media Conglomerate</a:t>
            </a:r>
            <a:endParaRPr lang="en-US" dirty="0"/>
          </a:p>
        </p:txBody>
      </p:sp>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1666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98" y="432215"/>
            <a:ext cx="8588861" cy="838200"/>
          </a:xfrm>
        </p:spPr>
        <p:txBody>
          <a:bodyPr/>
          <a:lstStyle/>
          <a:p>
            <a:r>
              <a:rPr lang="en-US" dirty="0" smtClean="0"/>
              <a:t>Precision Routing: Basic Facts</a:t>
            </a:r>
            <a:endParaRPr lang="en-US" dirty="0"/>
          </a:p>
        </p:txBody>
      </p:sp>
      <p:sp>
        <p:nvSpPr>
          <p:cNvPr id="3" name="Content Placeholder 2"/>
          <p:cNvSpPr>
            <a:spLocks noGrp="1"/>
          </p:cNvSpPr>
          <p:nvPr>
            <p:ph idx="1"/>
          </p:nvPr>
        </p:nvSpPr>
        <p:spPr>
          <a:xfrm>
            <a:off x="0" y="1447800"/>
            <a:ext cx="7370064" cy="4594040"/>
          </a:xfrm>
        </p:spPr>
        <p:txBody>
          <a:bodyPr/>
          <a:lstStyle/>
          <a:p>
            <a:r>
              <a:rPr lang="en-US" sz="2400" b="1" dirty="0" smtClean="0">
                <a:solidFill>
                  <a:schemeClr val="tx1"/>
                </a:solidFill>
              </a:rPr>
              <a:t>Multi-dimensional</a:t>
            </a:r>
            <a:r>
              <a:rPr lang="en-US" sz="2400" dirty="0" smtClean="0"/>
              <a:t> routing built on </a:t>
            </a:r>
            <a:r>
              <a:rPr lang="en-US" sz="2400" b="1" dirty="0" smtClean="0">
                <a:solidFill>
                  <a:schemeClr val="tx1"/>
                </a:solidFill>
              </a:rPr>
              <a:t>proficiency</a:t>
            </a:r>
            <a:r>
              <a:rPr lang="en-US" sz="2400" dirty="0" smtClean="0"/>
              <a:t> based Agent attributes</a:t>
            </a:r>
          </a:p>
          <a:p>
            <a:r>
              <a:rPr lang="en-US" sz="2400" dirty="0" smtClean="0"/>
              <a:t>Available starting with UCCE 9.0 </a:t>
            </a:r>
            <a:r>
              <a:rPr lang="en-US" sz="2400" b="1" dirty="0" smtClean="0"/>
              <a:t>(</a:t>
            </a:r>
            <a:r>
              <a:rPr lang="en-US" sz="2400" b="1" dirty="0" smtClean="0">
                <a:solidFill>
                  <a:schemeClr val="tx1"/>
                </a:solidFill>
              </a:rPr>
              <a:t>released June 2012</a:t>
            </a:r>
            <a:r>
              <a:rPr lang="en-US" sz="2400" b="1" dirty="0" smtClean="0"/>
              <a:t>)</a:t>
            </a:r>
          </a:p>
          <a:p>
            <a:r>
              <a:rPr lang="en-US" sz="2400" dirty="0" smtClean="0"/>
              <a:t>Enterprise Wide (</a:t>
            </a:r>
            <a:r>
              <a:rPr lang="en-US" sz="2400" dirty="0" err="1" smtClean="0"/>
              <a:t>ie</a:t>
            </a:r>
            <a:r>
              <a:rPr lang="en-US" sz="2400" dirty="0" smtClean="0"/>
              <a:t>, not peripheral specific)</a:t>
            </a:r>
          </a:p>
          <a:p>
            <a:r>
              <a:rPr lang="en-US" sz="2400" dirty="0" smtClean="0"/>
              <a:t>Web 2.0 &amp; REST API Configuration </a:t>
            </a:r>
          </a:p>
          <a:p>
            <a:r>
              <a:rPr lang="en-US" sz="2400" dirty="0" smtClean="0"/>
              <a:t>Inbound Voice only in </a:t>
            </a:r>
            <a:r>
              <a:rPr lang="en-US" sz="2400" dirty="0" err="1" smtClean="0"/>
              <a:t>UCCE</a:t>
            </a:r>
            <a:r>
              <a:rPr lang="en-US" sz="2400" dirty="0" smtClean="0"/>
              <a:t> 9.0 </a:t>
            </a:r>
          </a:p>
          <a:p>
            <a:r>
              <a:rPr lang="en-US" sz="2400" dirty="0" smtClean="0"/>
              <a:t>Supports flat </a:t>
            </a:r>
            <a:r>
              <a:rPr lang="en-US" sz="2400" dirty="0" err="1" smtClean="0"/>
              <a:t>UCCE</a:t>
            </a:r>
            <a:r>
              <a:rPr lang="en-US" sz="2400" dirty="0" smtClean="0"/>
              <a:t> instances only in </a:t>
            </a:r>
            <a:r>
              <a:rPr lang="en-US" sz="2400" dirty="0" err="1" smtClean="0"/>
              <a:t>UCCE</a:t>
            </a:r>
            <a:r>
              <a:rPr lang="en-US" sz="2400" dirty="0" smtClean="0"/>
              <a:t> 9.0</a:t>
            </a:r>
            <a:endParaRPr lang="en-US" sz="2200" dirty="0" smtClean="0"/>
          </a:p>
          <a:p>
            <a:r>
              <a:rPr lang="en-US" sz="2400" dirty="0" smtClean="0"/>
              <a:t>Skills-based Routing still exists</a:t>
            </a:r>
          </a:p>
          <a:p>
            <a:pPr lvl="1"/>
            <a:endParaRPr lang="en-US" sz="2200" b="1" dirty="0" smtClean="0"/>
          </a:p>
          <a:p>
            <a:endParaRPr lang="en-US" sz="2400" dirty="0" smtClean="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47254" y="1982544"/>
            <a:ext cx="2696746" cy="4059296"/>
          </a:xfrm>
          <a:prstGeom prst="rect">
            <a:avLst/>
          </a:prstGeom>
          <a:noFill/>
          <a:effectLst>
            <a:outerShdw blurRad="635000" dist="38100" dir="10800000" algn="r" rotWithShape="0">
              <a:prstClr val="black">
                <a:alpha val="20000"/>
              </a:prstClr>
            </a:outerShdw>
          </a:effectLst>
        </p:spPr>
      </p:pic>
    </p:spTree>
  </p:cSld>
  <p:clrMapOvr>
    <a:masterClrMapping/>
  </p:clrMapOvr>
  <p:transition xmlns:p14="http://schemas.microsoft.com/office/powerpoint/2010/main">
    <p:wipe dir="r"/>
  </p:transition>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p:nvPr/>
        </p:nvGrpSpPr>
        <p:grpSpPr>
          <a:xfrm>
            <a:off x="1406" y="4502925"/>
            <a:ext cx="9144001" cy="2355076"/>
            <a:chOff x="0" y="4502925"/>
            <a:chExt cx="9144001" cy="2355076"/>
          </a:xfrm>
        </p:grpSpPr>
        <p:sp>
          <p:nvSpPr>
            <p:cNvPr id="5" name="Rectangle 4"/>
            <p:cNvSpPr/>
            <p:nvPr/>
          </p:nvSpPr>
          <p:spPr>
            <a:xfrm>
              <a:off x="1" y="4743451"/>
              <a:ext cx="9144000" cy="2114550"/>
            </a:xfrm>
            <a:prstGeom prst="rect">
              <a:avLst/>
            </a:prstGeom>
            <a:gradFill>
              <a:gsLst>
                <a:gs pos="28000">
                  <a:srgbClr val="EEF0F2"/>
                </a:gs>
                <a:gs pos="77000">
                  <a:srgbClr val="BFC4CB">
                    <a:lumMod val="53000"/>
                    <a:lumOff val="47000"/>
                  </a:srgbClr>
                </a:gs>
              </a:gsLst>
              <a:lin ang="36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p:cNvSpPr/>
            <p:nvPr/>
          </p:nvSpPr>
          <p:spPr>
            <a:xfrm>
              <a:off x="0" y="4502925"/>
              <a:ext cx="9144000" cy="1497825"/>
            </a:xfrm>
            <a:prstGeom prst="rect">
              <a:avLst/>
            </a:prstGeom>
            <a:gradFill>
              <a:gsLst>
                <a:gs pos="0">
                  <a:schemeClr val="bg1"/>
                </a:gs>
                <a:gs pos="100000">
                  <a:srgbClr val="BFC4CB">
                    <a:alpha val="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 name="Group 47"/>
          <p:cNvGrpSpPr/>
          <p:nvPr/>
        </p:nvGrpSpPr>
        <p:grpSpPr>
          <a:xfrm>
            <a:off x="5029200" y="-2311434"/>
            <a:ext cx="4208930" cy="15516467"/>
            <a:chOff x="5805492" y="-2311434"/>
            <a:chExt cx="3432638" cy="12654621"/>
          </a:xfrm>
        </p:grpSpPr>
        <p:sp>
          <p:nvSpPr>
            <p:cNvPr id="47" name="Rounded Rectangle 46"/>
            <p:cNvSpPr/>
            <p:nvPr/>
          </p:nvSpPr>
          <p:spPr>
            <a:xfrm>
              <a:off x="5805492" y="-80978"/>
              <a:ext cx="1331260" cy="6271279"/>
            </a:xfrm>
            <a:prstGeom prst="roundRect">
              <a:avLst>
                <a:gd name="adj" fmla="val 50000"/>
              </a:avLst>
            </a:prstGeom>
            <a:gradFill>
              <a:gsLst>
                <a:gs pos="0">
                  <a:schemeClr val="accent3">
                    <a:lumMod val="90000"/>
                    <a:alpha val="61000"/>
                  </a:schemeClr>
                </a:gs>
                <a:gs pos="100000">
                  <a:schemeClr val="accent1">
                    <a:shade val="100000"/>
                    <a:satMod val="115000"/>
                    <a:alpha val="0"/>
                    <a:lumMod val="67000"/>
                    <a:lumOff val="3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38" name="Rounded Rectangle 37"/>
            <p:cNvSpPr/>
            <p:nvPr/>
          </p:nvSpPr>
          <p:spPr>
            <a:xfrm>
              <a:off x="7906870" y="586721"/>
              <a:ext cx="1331260" cy="6271279"/>
            </a:xfrm>
            <a:prstGeom prst="roundRect">
              <a:avLst>
                <a:gd name="adj" fmla="val 50000"/>
              </a:avLst>
            </a:prstGeom>
            <a:gradFill>
              <a:gsLst>
                <a:gs pos="0">
                  <a:schemeClr val="accent1">
                    <a:shade val="30000"/>
                    <a:satMod val="115000"/>
                    <a:alpha val="18000"/>
                  </a:schemeClr>
                </a:gs>
                <a:gs pos="100000">
                  <a:schemeClr val="accent1">
                    <a:shade val="100000"/>
                    <a:satMod val="115000"/>
                    <a:alpha val="0"/>
                    <a:lumMod val="67000"/>
                    <a:lumOff val="3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4" name="Rounded Rectangle 43"/>
            <p:cNvSpPr/>
            <p:nvPr/>
          </p:nvSpPr>
          <p:spPr>
            <a:xfrm>
              <a:off x="6905626" y="-2311434"/>
              <a:ext cx="1331260" cy="10538907"/>
            </a:xfrm>
            <a:prstGeom prst="roundRect">
              <a:avLst>
                <a:gd name="adj" fmla="val 50000"/>
              </a:avLst>
            </a:prstGeom>
            <a:gradFill>
              <a:gsLst>
                <a:gs pos="0">
                  <a:schemeClr val="accent1">
                    <a:shade val="30000"/>
                    <a:satMod val="115000"/>
                    <a:alpha val="18000"/>
                  </a:schemeClr>
                </a:gs>
                <a:gs pos="100000">
                  <a:schemeClr val="accent1">
                    <a:shade val="100000"/>
                    <a:satMod val="115000"/>
                    <a:alpha val="0"/>
                    <a:lumMod val="67000"/>
                    <a:lumOff val="3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5" name="Rounded Rectangle 44"/>
            <p:cNvSpPr/>
            <p:nvPr/>
          </p:nvSpPr>
          <p:spPr>
            <a:xfrm>
              <a:off x="6752106" y="4071908"/>
              <a:ext cx="1331260" cy="6271279"/>
            </a:xfrm>
            <a:prstGeom prst="roundRect">
              <a:avLst>
                <a:gd name="adj" fmla="val 50000"/>
              </a:avLst>
            </a:prstGeom>
            <a:gradFill>
              <a:gsLst>
                <a:gs pos="0">
                  <a:schemeClr val="bg1">
                    <a:alpha val="49000"/>
                  </a:schemeClr>
                </a:gs>
                <a:gs pos="100000">
                  <a:schemeClr val="accent1">
                    <a:shade val="100000"/>
                    <a:satMod val="115000"/>
                    <a:alpha val="0"/>
                    <a:lumMod val="67000"/>
                    <a:lumOff val="3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sp>
          <p:nvSpPr>
            <p:cNvPr id="46" name="Rounded Rectangle 45"/>
            <p:cNvSpPr/>
            <p:nvPr/>
          </p:nvSpPr>
          <p:spPr>
            <a:xfrm>
              <a:off x="7571256" y="3442253"/>
              <a:ext cx="1331260" cy="6271279"/>
            </a:xfrm>
            <a:prstGeom prst="roundRect">
              <a:avLst>
                <a:gd name="adj" fmla="val 50000"/>
              </a:avLst>
            </a:prstGeom>
            <a:gradFill>
              <a:gsLst>
                <a:gs pos="0">
                  <a:schemeClr val="accent3">
                    <a:lumMod val="90000"/>
                    <a:alpha val="61000"/>
                  </a:schemeClr>
                </a:gs>
                <a:gs pos="100000">
                  <a:schemeClr val="accent1">
                    <a:shade val="100000"/>
                    <a:satMod val="115000"/>
                    <a:alpha val="0"/>
                    <a:lumMod val="67000"/>
                    <a:lumOff val="33000"/>
                  </a:schemeClr>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mj-lt"/>
              </a:endParaRPr>
            </a:p>
          </p:txBody>
        </p:sp>
      </p:grpSp>
      <p:sp>
        <p:nvSpPr>
          <p:cNvPr id="7" name="Rectangle 6"/>
          <p:cNvSpPr/>
          <p:nvPr/>
        </p:nvSpPr>
        <p:spPr>
          <a:xfrm>
            <a:off x="0" y="2084295"/>
            <a:ext cx="9144000" cy="2418630"/>
          </a:xfrm>
          <a:prstGeom prst="rect">
            <a:avLst/>
          </a:prstGeom>
          <a:gradFill>
            <a:gsLst>
              <a:gs pos="100000">
                <a:schemeClr val="accent3"/>
              </a:gs>
              <a:gs pos="0">
                <a:schemeClr val="accent1">
                  <a:lumMod val="20000"/>
                  <a:lumOff val="80000"/>
                </a:schemeClr>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Oval 12"/>
          <p:cNvSpPr/>
          <p:nvPr/>
        </p:nvSpPr>
        <p:spPr>
          <a:xfrm>
            <a:off x="397273" y="4167608"/>
            <a:ext cx="8349455" cy="201194"/>
          </a:xfrm>
          <a:prstGeom prst="ellipse">
            <a:avLst/>
          </a:prstGeom>
          <a:gradFill flip="none" rotWithShape="1">
            <a:gsLst>
              <a:gs pos="100000">
                <a:schemeClr val="tx2">
                  <a:alpha val="0"/>
                </a:schemeClr>
              </a:gs>
              <a:gs pos="0">
                <a:schemeClr val="tx1">
                  <a:lumMod val="75000"/>
                  <a:alpha val="62000"/>
                </a:schemeClr>
              </a:gs>
            </a:gsLst>
            <a:path path="shape">
              <a:fillToRect l="50000" t="50000" r="50000" b="50000"/>
            </a:path>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nvGrpSpPr>
          <p:cNvPr id="4" name="Group 1"/>
          <p:cNvGrpSpPr/>
          <p:nvPr/>
        </p:nvGrpSpPr>
        <p:grpSpPr>
          <a:xfrm>
            <a:off x="397273" y="1911096"/>
            <a:ext cx="8349455" cy="2343172"/>
            <a:chOff x="398032" y="1911096"/>
            <a:chExt cx="8349455" cy="2343172"/>
          </a:xfrm>
        </p:grpSpPr>
        <p:sp>
          <p:nvSpPr>
            <p:cNvPr id="9" name="Rounded Rectangle 19"/>
            <p:cNvSpPr/>
            <p:nvPr/>
          </p:nvSpPr>
          <p:spPr>
            <a:xfrm>
              <a:off x="400845" y="1911096"/>
              <a:ext cx="8346642" cy="2343172"/>
            </a:xfrm>
            <a:prstGeom prst="roundRect">
              <a:avLst>
                <a:gd name="adj" fmla="val 11247"/>
              </a:avLst>
            </a:prstGeom>
            <a:solidFill>
              <a:srgbClr val="26ABD4"/>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2" name="Rounded Rectangle 19"/>
            <p:cNvSpPr/>
            <p:nvPr/>
          </p:nvSpPr>
          <p:spPr>
            <a:xfrm>
              <a:off x="398032" y="1912172"/>
              <a:ext cx="8012544" cy="2342096"/>
            </a:xfrm>
            <a:custGeom>
              <a:avLst/>
              <a:gdLst>
                <a:gd name="connsiteX0" fmla="*/ 311461 w 2423398"/>
                <a:gd name="connsiteY0" fmla="*/ 5807 h 2093621"/>
                <a:gd name="connsiteX1" fmla="*/ 2199636 w 2423398"/>
                <a:gd name="connsiteY1" fmla="*/ 5807 h 2093621"/>
                <a:gd name="connsiteX2" fmla="*/ 2423398 w 2423398"/>
                <a:gd name="connsiteY2" fmla="*/ 20238 h 2093621"/>
                <a:gd name="connsiteX3" fmla="*/ 45367 w 2423398"/>
                <a:gd name="connsiteY3" fmla="*/ 2093621 h 2093621"/>
                <a:gd name="connsiteX4" fmla="*/ 1 w 2423398"/>
                <a:gd name="connsiteY4" fmla="*/ 2079816 h 2093621"/>
                <a:gd name="connsiteX5" fmla="*/ 1 w 2423398"/>
                <a:gd name="connsiteY5" fmla="*/ 1693446 h 2093621"/>
                <a:gd name="connsiteX6" fmla="*/ 1 w 2423398"/>
                <a:gd name="connsiteY6" fmla="*/ 1437470 h 2093621"/>
                <a:gd name="connsiteX7" fmla="*/ 0 w 2423398"/>
                <a:gd name="connsiteY7" fmla="*/ 1437465 h 2093621"/>
                <a:gd name="connsiteX8" fmla="*/ 0 w 2423398"/>
                <a:gd name="connsiteY8" fmla="*/ 337861 h 2093621"/>
                <a:gd name="connsiteX9" fmla="*/ 311461 w 2423398"/>
                <a:gd name="connsiteY9" fmla="*/ 5807 h 2093621"/>
                <a:gd name="connsiteX0" fmla="*/ 311461 w 2423398"/>
                <a:gd name="connsiteY0" fmla="*/ 0 h 2087814"/>
                <a:gd name="connsiteX1" fmla="*/ 2199636 w 2423398"/>
                <a:gd name="connsiteY1" fmla="*/ 0 h 2087814"/>
                <a:gd name="connsiteX2" fmla="*/ 2423398 w 2423398"/>
                <a:gd name="connsiteY2" fmla="*/ 14431 h 2087814"/>
                <a:gd name="connsiteX3" fmla="*/ 45367 w 2423398"/>
                <a:gd name="connsiteY3" fmla="*/ 2087814 h 2087814"/>
                <a:gd name="connsiteX4" fmla="*/ 1 w 2423398"/>
                <a:gd name="connsiteY4" fmla="*/ 2074009 h 2087814"/>
                <a:gd name="connsiteX5" fmla="*/ 1 w 2423398"/>
                <a:gd name="connsiteY5" fmla="*/ 1687639 h 2087814"/>
                <a:gd name="connsiteX6" fmla="*/ 1 w 2423398"/>
                <a:gd name="connsiteY6" fmla="*/ 1431663 h 2087814"/>
                <a:gd name="connsiteX7" fmla="*/ 0 w 2423398"/>
                <a:gd name="connsiteY7" fmla="*/ 1431658 h 2087814"/>
                <a:gd name="connsiteX8" fmla="*/ 0 w 2423398"/>
                <a:gd name="connsiteY8" fmla="*/ 332054 h 2087814"/>
                <a:gd name="connsiteX9" fmla="*/ 311461 w 2423398"/>
                <a:gd name="connsiteY9" fmla="*/ 0 h 2087814"/>
                <a:gd name="connsiteX0" fmla="*/ 311461 w 2423398"/>
                <a:gd name="connsiteY0" fmla="*/ 0 h 2087814"/>
                <a:gd name="connsiteX1" fmla="*/ 2199636 w 2423398"/>
                <a:gd name="connsiteY1" fmla="*/ 0 h 2087814"/>
                <a:gd name="connsiteX2" fmla="*/ 2423398 w 2423398"/>
                <a:gd name="connsiteY2" fmla="*/ 14431 h 2087814"/>
                <a:gd name="connsiteX3" fmla="*/ 45367 w 2423398"/>
                <a:gd name="connsiteY3" fmla="*/ 2087814 h 2087814"/>
                <a:gd name="connsiteX4" fmla="*/ 1 w 2423398"/>
                <a:gd name="connsiteY4" fmla="*/ 2074009 h 2087814"/>
                <a:gd name="connsiteX5" fmla="*/ 1 w 2423398"/>
                <a:gd name="connsiteY5" fmla="*/ 1687639 h 2087814"/>
                <a:gd name="connsiteX6" fmla="*/ 1 w 2423398"/>
                <a:gd name="connsiteY6" fmla="*/ 1431663 h 2087814"/>
                <a:gd name="connsiteX7" fmla="*/ 0 w 2423398"/>
                <a:gd name="connsiteY7" fmla="*/ 1431658 h 2087814"/>
                <a:gd name="connsiteX8" fmla="*/ 0 w 2423398"/>
                <a:gd name="connsiteY8" fmla="*/ 332054 h 2087814"/>
                <a:gd name="connsiteX9" fmla="*/ 311461 w 2423398"/>
                <a:gd name="connsiteY9" fmla="*/ 0 h 2087814"/>
                <a:gd name="connsiteX0" fmla="*/ 311461 w 2423398"/>
                <a:gd name="connsiteY0" fmla="*/ 0 h 2087814"/>
                <a:gd name="connsiteX1" fmla="*/ 2423398 w 2423398"/>
                <a:gd name="connsiteY1" fmla="*/ 14431 h 2087814"/>
                <a:gd name="connsiteX2" fmla="*/ 45367 w 2423398"/>
                <a:gd name="connsiteY2" fmla="*/ 2087814 h 2087814"/>
                <a:gd name="connsiteX3" fmla="*/ 1 w 2423398"/>
                <a:gd name="connsiteY3" fmla="*/ 2074009 h 2087814"/>
                <a:gd name="connsiteX4" fmla="*/ 1 w 2423398"/>
                <a:gd name="connsiteY4" fmla="*/ 1687639 h 2087814"/>
                <a:gd name="connsiteX5" fmla="*/ 1 w 2423398"/>
                <a:gd name="connsiteY5" fmla="*/ 1431663 h 2087814"/>
                <a:gd name="connsiteX6" fmla="*/ 0 w 2423398"/>
                <a:gd name="connsiteY6" fmla="*/ 1431658 h 2087814"/>
                <a:gd name="connsiteX7" fmla="*/ 0 w 2423398"/>
                <a:gd name="connsiteY7" fmla="*/ 332054 h 2087814"/>
                <a:gd name="connsiteX8" fmla="*/ 311461 w 2423398"/>
                <a:gd name="connsiteY8" fmla="*/ 0 h 2087814"/>
                <a:gd name="connsiteX0" fmla="*/ 311461 w 2423398"/>
                <a:gd name="connsiteY0" fmla="*/ 0 h 2087814"/>
                <a:gd name="connsiteX1" fmla="*/ 2423398 w 2423398"/>
                <a:gd name="connsiteY1" fmla="*/ 280 h 2087814"/>
                <a:gd name="connsiteX2" fmla="*/ 45367 w 2423398"/>
                <a:gd name="connsiteY2" fmla="*/ 2087814 h 2087814"/>
                <a:gd name="connsiteX3" fmla="*/ 1 w 2423398"/>
                <a:gd name="connsiteY3" fmla="*/ 2074009 h 2087814"/>
                <a:gd name="connsiteX4" fmla="*/ 1 w 2423398"/>
                <a:gd name="connsiteY4" fmla="*/ 1687639 h 2087814"/>
                <a:gd name="connsiteX5" fmla="*/ 1 w 2423398"/>
                <a:gd name="connsiteY5" fmla="*/ 1431663 h 2087814"/>
                <a:gd name="connsiteX6" fmla="*/ 0 w 2423398"/>
                <a:gd name="connsiteY6" fmla="*/ 1431658 h 2087814"/>
                <a:gd name="connsiteX7" fmla="*/ 0 w 2423398"/>
                <a:gd name="connsiteY7" fmla="*/ 332054 h 2087814"/>
                <a:gd name="connsiteX8" fmla="*/ 311461 w 2423398"/>
                <a:gd name="connsiteY8" fmla="*/ 0 h 2087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23398" h="2087814">
                  <a:moveTo>
                    <a:pt x="311461" y="0"/>
                  </a:moveTo>
                  <a:lnTo>
                    <a:pt x="2423398" y="280"/>
                  </a:lnTo>
                  <a:lnTo>
                    <a:pt x="45367" y="2087814"/>
                  </a:lnTo>
                  <a:lnTo>
                    <a:pt x="1" y="2074009"/>
                  </a:lnTo>
                  <a:lnTo>
                    <a:pt x="1" y="1687639"/>
                  </a:lnTo>
                  <a:lnTo>
                    <a:pt x="1" y="1431663"/>
                  </a:lnTo>
                  <a:cubicBezTo>
                    <a:pt x="0" y="1431661"/>
                    <a:pt x="0" y="1431660"/>
                    <a:pt x="0" y="1431658"/>
                  </a:cubicBezTo>
                  <a:lnTo>
                    <a:pt x="0" y="332054"/>
                  </a:lnTo>
                  <a:cubicBezTo>
                    <a:pt x="0" y="148666"/>
                    <a:pt x="139446" y="0"/>
                    <a:pt x="311461" y="0"/>
                  </a:cubicBezTo>
                  <a:close/>
                </a:path>
              </a:pathLst>
            </a:custGeom>
            <a:gradFill>
              <a:gsLst>
                <a:gs pos="30000">
                  <a:srgbClr val="000000">
                    <a:alpha val="0"/>
                  </a:srgbClr>
                </a:gs>
                <a:gs pos="100000">
                  <a:schemeClr val="bg1">
                    <a:alpha val="48000"/>
                  </a:schemeClr>
                </a:gs>
              </a:gsLst>
              <a:lin ang="2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sp>
        <p:nvSpPr>
          <p:cNvPr id="11" name="Rectangle 10"/>
          <p:cNvSpPr/>
          <p:nvPr/>
        </p:nvSpPr>
        <p:spPr>
          <a:xfrm>
            <a:off x="571116" y="2139201"/>
            <a:ext cx="8001384" cy="2363724"/>
          </a:xfrm>
          <a:prstGeom prst="rect">
            <a:avLst/>
          </a:prstGeom>
        </p:spPr>
        <p:txBody>
          <a:bodyPr wrap="square">
            <a:spAutoFit/>
          </a:bodyPr>
          <a:lstStyle/>
          <a:p>
            <a:pPr>
              <a:lnSpc>
                <a:spcPct val="90000"/>
              </a:lnSpc>
            </a:pPr>
            <a:r>
              <a:rPr lang="en-US" sz="6000" dirty="0" smtClean="0">
                <a:solidFill>
                  <a:schemeClr val="bg1"/>
                </a:solidFill>
              </a:rPr>
              <a:t>Traditional Skills-Based Routing </a:t>
            </a:r>
          </a:p>
          <a:p>
            <a:pPr>
              <a:lnSpc>
                <a:spcPct val="90000"/>
              </a:lnSpc>
            </a:pPr>
            <a:endParaRPr lang="en-US" sz="4400" spc="-250" dirty="0">
              <a:solidFill>
                <a:schemeClr val="bg1"/>
              </a:solidFill>
            </a:endParaRPr>
          </a:p>
        </p:txBody>
      </p:sp>
    </p:spTree>
    <p:extLst>
      <p:ext uri="{BB962C8B-B14F-4D97-AF65-F5344CB8AC3E}">
        <p14:creationId xmlns:p14="http://schemas.microsoft.com/office/powerpoint/2010/main" val="2905803150"/>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Unlocking Expertise Creates </a:t>
            </a:r>
            <a:br>
              <a:rPr lang="en-US" dirty="0"/>
            </a:br>
            <a:r>
              <a:rPr lang="en-US" dirty="0"/>
              <a:t>Multiple Skills Groups</a:t>
            </a:r>
          </a:p>
        </p:txBody>
      </p:sp>
      <p:sp>
        <p:nvSpPr>
          <p:cNvPr id="27" name="Rounded Rectangle 26"/>
          <p:cNvSpPr/>
          <p:nvPr/>
        </p:nvSpPr>
        <p:spPr>
          <a:xfrm rot="5400000">
            <a:off x="3929792" y="458008"/>
            <a:ext cx="1286296" cy="4044700"/>
          </a:xfrm>
          <a:prstGeom prst="roundRect">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 name="Group 8"/>
          <p:cNvGrpSpPr/>
          <p:nvPr/>
        </p:nvGrpSpPr>
        <p:grpSpPr>
          <a:xfrm>
            <a:off x="5469456" y="2030085"/>
            <a:ext cx="887851" cy="900547"/>
            <a:chOff x="-2314737" y="3548996"/>
            <a:chExt cx="512228" cy="519552"/>
          </a:xfrm>
        </p:grpSpPr>
        <p:sp>
          <p:nvSpPr>
            <p:cNvPr id="10" name="Rectangle 9"/>
            <p:cNvSpPr/>
            <p:nvPr/>
          </p:nvSpPr>
          <p:spPr>
            <a:xfrm>
              <a:off x="-2314737" y="3548996"/>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2284769" y="3579973"/>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 name="Group 11"/>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13"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 name="Group 15"/>
          <p:cNvGrpSpPr>
            <a:grpSpLocks noChangeAspect="1"/>
          </p:cNvGrpSpPr>
          <p:nvPr/>
        </p:nvGrpSpPr>
        <p:grpSpPr>
          <a:xfrm>
            <a:off x="2795717" y="2024477"/>
            <a:ext cx="898909" cy="911762"/>
            <a:chOff x="-2314737" y="2839024"/>
            <a:chExt cx="512228" cy="519552"/>
          </a:xfrm>
        </p:grpSpPr>
        <p:sp>
          <p:nvSpPr>
            <p:cNvPr id="17" name="Rectangle 16"/>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8" name="Rectangle 17"/>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19" name="Freeform 18"/>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6" name="Group 19"/>
          <p:cNvGrpSpPr>
            <a:grpSpLocks noChangeAspect="1"/>
          </p:cNvGrpSpPr>
          <p:nvPr/>
        </p:nvGrpSpPr>
        <p:grpSpPr>
          <a:xfrm>
            <a:off x="4122963" y="2024477"/>
            <a:ext cx="898906" cy="911762"/>
            <a:chOff x="-2931957" y="4392399"/>
            <a:chExt cx="512228" cy="519552"/>
          </a:xfrm>
        </p:grpSpPr>
        <p:sp>
          <p:nvSpPr>
            <p:cNvPr id="21" name="Rectangle 20"/>
            <p:cNvSpPr/>
            <p:nvPr/>
          </p:nvSpPr>
          <p:spPr>
            <a:xfrm>
              <a:off x="-2931957" y="4392399"/>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p:cNvSpPr/>
            <p:nvPr/>
          </p:nvSpPr>
          <p:spPr>
            <a:xfrm>
              <a:off x="-2901989" y="4423376"/>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22"/>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24"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28" name="Rounded Rectangle 27"/>
          <p:cNvSpPr/>
          <p:nvPr/>
        </p:nvSpPr>
        <p:spPr>
          <a:xfrm rot="5400000">
            <a:off x="3929792" y="2461970"/>
            <a:ext cx="1286296" cy="2856398"/>
          </a:xfrm>
          <a:prstGeom prst="roundRect">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53"/>
          <p:cNvGrpSpPr>
            <a:grpSpLocks noChangeAspect="1"/>
          </p:cNvGrpSpPr>
          <p:nvPr/>
        </p:nvGrpSpPr>
        <p:grpSpPr>
          <a:xfrm>
            <a:off x="3434057" y="3431728"/>
            <a:ext cx="903956" cy="916882"/>
            <a:chOff x="-3732057" y="3610781"/>
            <a:chExt cx="512228" cy="519552"/>
          </a:xfrm>
        </p:grpSpPr>
        <p:sp>
          <p:nvSpPr>
            <p:cNvPr id="55" name="Rectangle 54"/>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sp>
          <p:nvSpPr>
            <p:cNvPr id="56" name="Rectangle 55"/>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dirty="0"/>
            </a:p>
          </p:txBody>
        </p:sp>
        <p:grpSp>
          <p:nvGrpSpPr>
            <p:cNvPr id="9" name="Group 56"/>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58" name="Freeform 57"/>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9" name="Freeform 58"/>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0" name="Freeform 59"/>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sp>
        <p:nvSpPr>
          <p:cNvPr id="120" name="Rounded Rectangle 119"/>
          <p:cNvSpPr/>
          <p:nvPr/>
        </p:nvSpPr>
        <p:spPr>
          <a:xfrm rot="5400000">
            <a:off x="3929792" y="3884713"/>
            <a:ext cx="1286296" cy="2856398"/>
          </a:xfrm>
          <a:prstGeom prst="roundRect">
            <a:avLst/>
          </a:prstGeom>
          <a:solidFill>
            <a:schemeClr val="bg1"/>
          </a:solidFill>
          <a:ln>
            <a:solidFill>
              <a:srgbClr val="76818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157"/>
          <p:cNvGrpSpPr>
            <a:grpSpLocks noChangeAspect="1"/>
          </p:cNvGrpSpPr>
          <p:nvPr/>
        </p:nvGrpSpPr>
        <p:grpSpPr>
          <a:xfrm>
            <a:off x="4837354" y="4856365"/>
            <a:ext cx="903957" cy="916882"/>
            <a:chOff x="-1623857" y="3548996"/>
            <a:chExt cx="512228" cy="519552"/>
          </a:xfrm>
        </p:grpSpPr>
        <p:sp>
          <p:nvSpPr>
            <p:cNvPr id="159" name="Rectangle 158"/>
            <p:cNvSpPr/>
            <p:nvPr/>
          </p:nvSpPr>
          <p:spPr>
            <a:xfrm>
              <a:off x="-1623857" y="3548996"/>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0" name="Rectangle 159"/>
            <p:cNvSpPr/>
            <p:nvPr/>
          </p:nvSpPr>
          <p:spPr>
            <a:xfrm>
              <a:off x="-1593889" y="3579973"/>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6" name="Group 160"/>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162"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0" name="Group 179"/>
          <p:cNvGrpSpPr>
            <a:grpSpLocks noChangeAspect="1"/>
          </p:cNvGrpSpPr>
          <p:nvPr/>
        </p:nvGrpSpPr>
        <p:grpSpPr>
          <a:xfrm>
            <a:off x="4834340" y="3431728"/>
            <a:ext cx="903955" cy="916882"/>
            <a:chOff x="-3732057" y="2839024"/>
            <a:chExt cx="512228" cy="519552"/>
          </a:xfrm>
        </p:grpSpPr>
        <p:sp>
          <p:nvSpPr>
            <p:cNvPr id="181" name="Rectangle 180"/>
            <p:cNvSpPr/>
            <p:nvPr/>
          </p:nvSpPr>
          <p:spPr>
            <a:xfrm>
              <a:off x="-373205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2" name="Rectangle 181"/>
            <p:cNvSpPr/>
            <p:nvPr/>
          </p:nvSpPr>
          <p:spPr>
            <a:xfrm>
              <a:off x="-370208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3" name="Group 182"/>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84"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6" name="Group 187"/>
          <p:cNvGrpSpPr>
            <a:grpSpLocks noChangeAspect="1"/>
          </p:cNvGrpSpPr>
          <p:nvPr/>
        </p:nvGrpSpPr>
        <p:grpSpPr>
          <a:xfrm>
            <a:off x="3432765" y="4856365"/>
            <a:ext cx="903955" cy="916882"/>
            <a:chOff x="-938057" y="5016374"/>
            <a:chExt cx="512228" cy="519552"/>
          </a:xfrm>
        </p:grpSpPr>
        <p:sp>
          <p:nvSpPr>
            <p:cNvPr id="189" name="Rectangle 188"/>
            <p:cNvSpPr/>
            <p:nvPr/>
          </p:nvSpPr>
          <p:spPr>
            <a:xfrm>
              <a:off x="-938057" y="501637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0" name="Rectangle 189"/>
            <p:cNvSpPr/>
            <p:nvPr/>
          </p:nvSpPr>
          <p:spPr>
            <a:xfrm>
              <a:off x="-908089" y="504735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190"/>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92"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36318900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par>
                                <p:cTn id="8" presetID="53" presetClass="entr" presetSubtype="16" fill="hold" nodeType="withEffect">
                                  <p:stCondLst>
                                    <p:cond delay="100"/>
                                  </p:stCondLst>
                                  <p:childTnLst>
                                    <p:set>
                                      <p:cBhvr>
                                        <p:cTn id="9" dur="1" fill="hold">
                                          <p:stCondLst>
                                            <p:cond delay="0"/>
                                          </p:stCondLst>
                                        </p:cTn>
                                        <p:tgtEl>
                                          <p:spTgt spid="5"/>
                                        </p:tgtEl>
                                        <p:attrNameLst>
                                          <p:attrName>style.visibility</p:attrName>
                                        </p:attrNameLst>
                                      </p:cBhvr>
                                      <p:to>
                                        <p:strVal val="visible"/>
                                      </p:to>
                                    </p:set>
                                    <p:anim calcmode="lin" valueType="num">
                                      <p:cBhvr>
                                        <p:cTn id="10" dur="250" fill="hold"/>
                                        <p:tgtEl>
                                          <p:spTgt spid="5"/>
                                        </p:tgtEl>
                                        <p:attrNameLst>
                                          <p:attrName>ppt_w</p:attrName>
                                        </p:attrNameLst>
                                      </p:cBhvr>
                                      <p:tavLst>
                                        <p:tav tm="0">
                                          <p:val>
                                            <p:fltVal val="0"/>
                                          </p:val>
                                        </p:tav>
                                        <p:tav tm="100000">
                                          <p:val>
                                            <p:strVal val="#ppt_w"/>
                                          </p:val>
                                        </p:tav>
                                      </p:tavLst>
                                    </p:anim>
                                    <p:anim calcmode="lin" valueType="num">
                                      <p:cBhvr>
                                        <p:cTn id="11" dur="250" fill="hold"/>
                                        <p:tgtEl>
                                          <p:spTgt spid="5"/>
                                        </p:tgtEl>
                                        <p:attrNameLst>
                                          <p:attrName>ppt_h</p:attrName>
                                        </p:attrNameLst>
                                      </p:cBhvr>
                                      <p:tavLst>
                                        <p:tav tm="0">
                                          <p:val>
                                            <p:fltVal val="0"/>
                                          </p:val>
                                        </p:tav>
                                        <p:tav tm="100000">
                                          <p:val>
                                            <p:strVal val="#ppt_h"/>
                                          </p:val>
                                        </p:tav>
                                      </p:tavLst>
                                    </p:anim>
                                    <p:animEffect transition="in" filter="fade">
                                      <p:cBhvr>
                                        <p:cTn id="12" dur="250"/>
                                        <p:tgtEl>
                                          <p:spTgt spid="5"/>
                                        </p:tgtEl>
                                      </p:cBhvr>
                                    </p:animEffect>
                                  </p:childTnLst>
                                </p:cTn>
                              </p:par>
                              <p:par>
                                <p:cTn id="13" presetID="53" presetClass="entr" presetSubtype="16" fill="hold" nodeType="withEffect">
                                  <p:stCondLst>
                                    <p:cond delay="300"/>
                                  </p:stCondLst>
                                  <p:childTnLst>
                                    <p:set>
                                      <p:cBhvr>
                                        <p:cTn id="14" dur="1" fill="hold">
                                          <p:stCondLst>
                                            <p:cond delay="0"/>
                                          </p:stCondLst>
                                        </p:cTn>
                                        <p:tgtEl>
                                          <p:spTgt spid="6"/>
                                        </p:tgtEl>
                                        <p:attrNameLst>
                                          <p:attrName>style.visibility</p:attrName>
                                        </p:attrNameLst>
                                      </p:cBhvr>
                                      <p:to>
                                        <p:strVal val="visible"/>
                                      </p:to>
                                    </p:set>
                                    <p:anim calcmode="lin" valueType="num">
                                      <p:cBhvr>
                                        <p:cTn id="15" dur="250" fill="hold"/>
                                        <p:tgtEl>
                                          <p:spTgt spid="6"/>
                                        </p:tgtEl>
                                        <p:attrNameLst>
                                          <p:attrName>ppt_w</p:attrName>
                                        </p:attrNameLst>
                                      </p:cBhvr>
                                      <p:tavLst>
                                        <p:tav tm="0">
                                          <p:val>
                                            <p:fltVal val="0"/>
                                          </p:val>
                                        </p:tav>
                                        <p:tav tm="100000">
                                          <p:val>
                                            <p:strVal val="#ppt_w"/>
                                          </p:val>
                                        </p:tav>
                                      </p:tavLst>
                                    </p:anim>
                                    <p:anim calcmode="lin" valueType="num">
                                      <p:cBhvr>
                                        <p:cTn id="16" dur="250" fill="hold"/>
                                        <p:tgtEl>
                                          <p:spTgt spid="6"/>
                                        </p:tgtEl>
                                        <p:attrNameLst>
                                          <p:attrName>ppt_h</p:attrName>
                                        </p:attrNameLst>
                                      </p:cBhvr>
                                      <p:tavLst>
                                        <p:tav tm="0">
                                          <p:val>
                                            <p:fltVal val="0"/>
                                          </p:val>
                                        </p:tav>
                                        <p:tav tm="100000">
                                          <p:val>
                                            <p:strVal val="#ppt_h"/>
                                          </p:val>
                                        </p:tav>
                                      </p:tavLst>
                                    </p:anim>
                                    <p:animEffect transition="in" filter="fade">
                                      <p:cBhvr>
                                        <p:cTn id="17" dur="250"/>
                                        <p:tgtEl>
                                          <p:spTgt spid="6"/>
                                        </p:tgtEl>
                                      </p:cBhvr>
                                    </p:animEffect>
                                  </p:childTnLst>
                                </p:cTn>
                              </p:par>
                              <p:par>
                                <p:cTn id="18" presetID="53" presetClass="entr" presetSubtype="16" fill="hold" nodeType="withEffect">
                                  <p:stCondLst>
                                    <p:cond delay="500"/>
                                  </p:stCondLst>
                                  <p:childTnLst>
                                    <p:set>
                                      <p:cBhvr>
                                        <p:cTn id="19" dur="1" fill="hold">
                                          <p:stCondLst>
                                            <p:cond delay="0"/>
                                          </p:stCondLst>
                                        </p:cTn>
                                        <p:tgtEl>
                                          <p:spTgt spid="3"/>
                                        </p:tgtEl>
                                        <p:attrNameLst>
                                          <p:attrName>style.visibility</p:attrName>
                                        </p:attrNameLst>
                                      </p:cBhvr>
                                      <p:to>
                                        <p:strVal val="visible"/>
                                      </p:to>
                                    </p:set>
                                    <p:anim calcmode="lin" valueType="num">
                                      <p:cBhvr>
                                        <p:cTn id="20" dur="250" fill="hold"/>
                                        <p:tgtEl>
                                          <p:spTgt spid="3"/>
                                        </p:tgtEl>
                                        <p:attrNameLst>
                                          <p:attrName>ppt_w</p:attrName>
                                        </p:attrNameLst>
                                      </p:cBhvr>
                                      <p:tavLst>
                                        <p:tav tm="0">
                                          <p:val>
                                            <p:fltVal val="0"/>
                                          </p:val>
                                        </p:tav>
                                        <p:tav tm="100000">
                                          <p:val>
                                            <p:strVal val="#ppt_w"/>
                                          </p:val>
                                        </p:tav>
                                      </p:tavLst>
                                    </p:anim>
                                    <p:anim calcmode="lin" valueType="num">
                                      <p:cBhvr>
                                        <p:cTn id="21" dur="250" fill="hold"/>
                                        <p:tgtEl>
                                          <p:spTgt spid="3"/>
                                        </p:tgtEl>
                                        <p:attrNameLst>
                                          <p:attrName>ppt_h</p:attrName>
                                        </p:attrNameLst>
                                      </p:cBhvr>
                                      <p:tavLst>
                                        <p:tav tm="0">
                                          <p:val>
                                            <p:fltVal val="0"/>
                                          </p:val>
                                        </p:tav>
                                        <p:tav tm="100000">
                                          <p:val>
                                            <p:strVal val="#ppt_h"/>
                                          </p:val>
                                        </p:tav>
                                      </p:tavLst>
                                    </p:anim>
                                    <p:animEffect transition="in" filter="fade">
                                      <p:cBhvr>
                                        <p:cTn id="22" dur="250"/>
                                        <p:tgtEl>
                                          <p:spTgt spid="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fade">
                                      <p:cBhvr>
                                        <p:cTn id="27" dur="500"/>
                                        <p:tgtEl>
                                          <p:spTgt spid="28"/>
                                        </p:tgtEl>
                                      </p:cBhvr>
                                    </p:animEffect>
                                  </p:childTnLst>
                                </p:cTn>
                              </p:par>
                              <p:par>
                                <p:cTn id="28" presetID="53" presetClass="entr" presetSubtype="16" fill="hold" nodeType="withEffect">
                                  <p:stCondLst>
                                    <p:cond delay="50"/>
                                  </p:stCondLst>
                                  <p:childTnLst>
                                    <p:set>
                                      <p:cBhvr>
                                        <p:cTn id="29" dur="1" fill="hold">
                                          <p:stCondLst>
                                            <p:cond delay="0"/>
                                          </p:stCondLst>
                                        </p:cTn>
                                        <p:tgtEl>
                                          <p:spTgt spid="8"/>
                                        </p:tgtEl>
                                        <p:attrNameLst>
                                          <p:attrName>style.visibility</p:attrName>
                                        </p:attrNameLst>
                                      </p:cBhvr>
                                      <p:to>
                                        <p:strVal val="visible"/>
                                      </p:to>
                                    </p:set>
                                    <p:anim calcmode="lin" valueType="num">
                                      <p:cBhvr>
                                        <p:cTn id="30" dur="250" fill="hold"/>
                                        <p:tgtEl>
                                          <p:spTgt spid="8"/>
                                        </p:tgtEl>
                                        <p:attrNameLst>
                                          <p:attrName>ppt_w</p:attrName>
                                        </p:attrNameLst>
                                      </p:cBhvr>
                                      <p:tavLst>
                                        <p:tav tm="0">
                                          <p:val>
                                            <p:fltVal val="0"/>
                                          </p:val>
                                        </p:tav>
                                        <p:tav tm="100000">
                                          <p:val>
                                            <p:strVal val="#ppt_w"/>
                                          </p:val>
                                        </p:tav>
                                      </p:tavLst>
                                    </p:anim>
                                    <p:anim calcmode="lin" valueType="num">
                                      <p:cBhvr>
                                        <p:cTn id="31" dur="250" fill="hold"/>
                                        <p:tgtEl>
                                          <p:spTgt spid="8"/>
                                        </p:tgtEl>
                                        <p:attrNameLst>
                                          <p:attrName>ppt_h</p:attrName>
                                        </p:attrNameLst>
                                      </p:cBhvr>
                                      <p:tavLst>
                                        <p:tav tm="0">
                                          <p:val>
                                            <p:fltVal val="0"/>
                                          </p:val>
                                        </p:tav>
                                        <p:tav tm="100000">
                                          <p:val>
                                            <p:strVal val="#ppt_h"/>
                                          </p:val>
                                        </p:tav>
                                      </p:tavLst>
                                    </p:anim>
                                    <p:animEffect transition="in" filter="fade">
                                      <p:cBhvr>
                                        <p:cTn id="32" dur="250"/>
                                        <p:tgtEl>
                                          <p:spTgt spid="8"/>
                                        </p:tgtEl>
                                      </p:cBhvr>
                                    </p:animEffect>
                                  </p:childTnLst>
                                </p:cTn>
                              </p:par>
                              <p:par>
                                <p:cTn id="33" presetID="53" presetClass="entr" presetSubtype="16" fill="hold" nodeType="withEffect">
                                  <p:stCondLst>
                                    <p:cond delay="300"/>
                                  </p:stCondLst>
                                  <p:childTnLst>
                                    <p:set>
                                      <p:cBhvr>
                                        <p:cTn id="34" dur="1" fill="hold">
                                          <p:stCondLst>
                                            <p:cond delay="0"/>
                                          </p:stCondLst>
                                        </p:cTn>
                                        <p:tgtEl>
                                          <p:spTgt spid="20"/>
                                        </p:tgtEl>
                                        <p:attrNameLst>
                                          <p:attrName>style.visibility</p:attrName>
                                        </p:attrNameLst>
                                      </p:cBhvr>
                                      <p:to>
                                        <p:strVal val="visible"/>
                                      </p:to>
                                    </p:set>
                                    <p:anim calcmode="lin" valueType="num">
                                      <p:cBhvr>
                                        <p:cTn id="35" dur="250" fill="hold"/>
                                        <p:tgtEl>
                                          <p:spTgt spid="20"/>
                                        </p:tgtEl>
                                        <p:attrNameLst>
                                          <p:attrName>ppt_w</p:attrName>
                                        </p:attrNameLst>
                                      </p:cBhvr>
                                      <p:tavLst>
                                        <p:tav tm="0">
                                          <p:val>
                                            <p:fltVal val="0"/>
                                          </p:val>
                                        </p:tav>
                                        <p:tav tm="100000">
                                          <p:val>
                                            <p:strVal val="#ppt_w"/>
                                          </p:val>
                                        </p:tav>
                                      </p:tavLst>
                                    </p:anim>
                                    <p:anim calcmode="lin" valueType="num">
                                      <p:cBhvr>
                                        <p:cTn id="36" dur="250" fill="hold"/>
                                        <p:tgtEl>
                                          <p:spTgt spid="20"/>
                                        </p:tgtEl>
                                        <p:attrNameLst>
                                          <p:attrName>ppt_h</p:attrName>
                                        </p:attrNameLst>
                                      </p:cBhvr>
                                      <p:tavLst>
                                        <p:tav tm="0">
                                          <p:val>
                                            <p:fltVal val="0"/>
                                          </p:val>
                                        </p:tav>
                                        <p:tav tm="100000">
                                          <p:val>
                                            <p:strVal val="#ppt_h"/>
                                          </p:val>
                                        </p:tav>
                                      </p:tavLst>
                                    </p:anim>
                                    <p:animEffect transition="in" filter="fade">
                                      <p:cBhvr>
                                        <p:cTn id="37" dur="25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20"/>
                                        </p:tgtEl>
                                        <p:attrNameLst>
                                          <p:attrName>style.visibility</p:attrName>
                                        </p:attrNameLst>
                                      </p:cBhvr>
                                      <p:to>
                                        <p:strVal val="visible"/>
                                      </p:to>
                                    </p:set>
                                    <p:animEffect transition="in" filter="fade">
                                      <p:cBhvr>
                                        <p:cTn id="42" dur="500"/>
                                        <p:tgtEl>
                                          <p:spTgt spid="120"/>
                                        </p:tgtEl>
                                      </p:cBhvr>
                                    </p:animEffect>
                                  </p:childTnLst>
                                </p:cTn>
                              </p:par>
                              <p:par>
                                <p:cTn id="43" presetID="53" presetClass="entr" presetSubtype="16" fill="hold" nodeType="withEffect">
                                  <p:stCondLst>
                                    <p:cond delay="0"/>
                                  </p:stCondLst>
                                  <p:childTnLst>
                                    <p:set>
                                      <p:cBhvr>
                                        <p:cTn id="44" dur="1" fill="hold">
                                          <p:stCondLst>
                                            <p:cond delay="0"/>
                                          </p:stCondLst>
                                        </p:cTn>
                                        <p:tgtEl>
                                          <p:spTgt spid="26"/>
                                        </p:tgtEl>
                                        <p:attrNameLst>
                                          <p:attrName>style.visibility</p:attrName>
                                        </p:attrNameLst>
                                      </p:cBhvr>
                                      <p:to>
                                        <p:strVal val="visible"/>
                                      </p:to>
                                    </p:set>
                                    <p:anim calcmode="lin" valueType="num">
                                      <p:cBhvr>
                                        <p:cTn id="45" dur="250" fill="hold"/>
                                        <p:tgtEl>
                                          <p:spTgt spid="26"/>
                                        </p:tgtEl>
                                        <p:attrNameLst>
                                          <p:attrName>ppt_w</p:attrName>
                                        </p:attrNameLst>
                                      </p:cBhvr>
                                      <p:tavLst>
                                        <p:tav tm="0">
                                          <p:val>
                                            <p:fltVal val="0"/>
                                          </p:val>
                                        </p:tav>
                                        <p:tav tm="100000">
                                          <p:val>
                                            <p:strVal val="#ppt_w"/>
                                          </p:val>
                                        </p:tav>
                                      </p:tavLst>
                                    </p:anim>
                                    <p:anim calcmode="lin" valueType="num">
                                      <p:cBhvr>
                                        <p:cTn id="46" dur="250" fill="hold"/>
                                        <p:tgtEl>
                                          <p:spTgt spid="26"/>
                                        </p:tgtEl>
                                        <p:attrNameLst>
                                          <p:attrName>ppt_h</p:attrName>
                                        </p:attrNameLst>
                                      </p:cBhvr>
                                      <p:tavLst>
                                        <p:tav tm="0">
                                          <p:val>
                                            <p:fltVal val="0"/>
                                          </p:val>
                                        </p:tav>
                                        <p:tav tm="100000">
                                          <p:val>
                                            <p:strVal val="#ppt_h"/>
                                          </p:val>
                                        </p:tav>
                                      </p:tavLst>
                                    </p:anim>
                                    <p:animEffect transition="in" filter="fade">
                                      <p:cBhvr>
                                        <p:cTn id="47" dur="250"/>
                                        <p:tgtEl>
                                          <p:spTgt spid="26"/>
                                        </p:tgtEl>
                                      </p:cBhvr>
                                    </p:animEffect>
                                  </p:childTnLst>
                                </p:cTn>
                              </p:par>
                              <p:par>
                                <p:cTn id="48" presetID="53" presetClass="entr" presetSubtype="16" fill="hold" nodeType="withEffect">
                                  <p:stCondLst>
                                    <p:cond delay="300"/>
                                  </p:stCondLst>
                                  <p:childTnLst>
                                    <p:set>
                                      <p:cBhvr>
                                        <p:cTn id="49" dur="1" fill="hold">
                                          <p:stCondLst>
                                            <p:cond delay="0"/>
                                          </p:stCondLst>
                                        </p:cTn>
                                        <p:tgtEl>
                                          <p:spTgt spid="12"/>
                                        </p:tgtEl>
                                        <p:attrNameLst>
                                          <p:attrName>style.visibility</p:attrName>
                                        </p:attrNameLst>
                                      </p:cBhvr>
                                      <p:to>
                                        <p:strVal val="visible"/>
                                      </p:to>
                                    </p:set>
                                    <p:anim calcmode="lin" valueType="num">
                                      <p:cBhvr>
                                        <p:cTn id="50" dur="250" fill="hold"/>
                                        <p:tgtEl>
                                          <p:spTgt spid="12"/>
                                        </p:tgtEl>
                                        <p:attrNameLst>
                                          <p:attrName>ppt_w</p:attrName>
                                        </p:attrNameLst>
                                      </p:cBhvr>
                                      <p:tavLst>
                                        <p:tav tm="0">
                                          <p:val>
                                            <p:fltVal val="0"/>
                                          </p:val>
                                        </p:tav>
                                        <p:tav tm="100000">
                                          <p:val>
                                            <p:strVal val="#ppt_w"/>
                                          </p:val>
                                        </p:tav>
                                      </p:tavLst>
                                    </p:anim>
                                    <p:anim calcmode="lin" valueType="num">
                                      <p:cBhvr>
                                        <p:cTn id="51" dur="250" fill="hold"/>
                                        <p:tgtEl>
                                          <p:spTgt spid="12"/>
                                        </p:tgtEl>
                                        <p:attrNameLst>
                                          <p:attrName>ppt_h</p:attrName>
                                        </p:attrNameLst>
                                      </p:cBhvr>
                                      <p:tavLst>
                                        <p:tav tm="0">
                                          <p:val>
                                            <p:fltVal val="0"/>
                                          </p:val>
                                        </p:tav>
                                        <p:tav tm="100000">
                                          <p:val>
                                            <p:strVal val="#ppt_h"/>
                                          </p:val>
                                        </p:tav>
                                      </p:tavLst>
                                    </p:anim>
                                    <p:animEffect transition="in" filter="fade">
                                      <p:cBhvr>
                                        <p:cTn id="52" dur="2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8" grpId="0" animBg="1"/>
      <p:bldP spid="1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747"/>
          <p:cNvGrpSpPr/>
          <p:nvPr/>
        </p:nvGrpSpPr>
        <p:grpSpPr>
          <a:xfrm>
            <a:off x="83730" y="2989298"/>
            <a:ext cx="8976540" cy="1698218"/>
            <a:chOff x="83730" y="2989298"/>
            <a:chExt cx="8976540" cy="1698218"/>
          </a:xfrm>
          <a:solidFill>
            <a:schemeClr val="bg1">
              <a:lumMod val="65000"/>
            </a:schemeClr>
          </a:solidFill>
        </p:grpSpPr>
        <p:sp>
          <p:nvSpPr>
            <p:cNvPr id="749" name="Rectangle 748"/>
            <p:cNvSpPr/>
            <p:nvPr/>
          </p:nvSpPr>
          <p:spPr>
            <a:xfrm>
              <a:off x="83730" y="2989298"/>
              <a:ext cx="1445375" cy="5339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0" name="Rectangle 749"/>
            <p:cNvSpPr/>
            <p:nvPr/>
          </p:nvSpPr>
          <p:spPr>
            <a:xfrm>
              <a:off x="83730" y="3566627"/>
              <a:ext cx="1445375" cy="5339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1" name="Rectangle 750"/>
            <p:cNvSpPr/>
            <p:nvPr/>
          </p:nvSpPr>
          <p:spPr>
            <a:xfrm>
              <a:off x="1589963" y="3566627"/>
              <a:ext cx="1445375" cy="5339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2" name="Rectangle 751"/>
            <p:cNvSpPr/>
            <p:nvPr/>
          </p:nvSpPr>
          <p:spPr>
            <a:xfrm>
              <a:off x="3096196" y="3566627"/>
              <a:ext cx="1445375" cy="5339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3" name="Rectangle 752"/>
            <p:cNvSpPr/>
            <p:nvPr/>
          </p:nvSpPr>
          <p:spPr>
            <a:xfrm>
              <a:off x="4602429" y="3566627"/>
              <a:ext cx="1445375" cy="5339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4" name="Rectangle 753"/>
            <p:cNvSpPr/>
            <p:nvPr/>
          </p:nvSpPr>
          <p:spPr>
            <a:xfrm>
              <a:off x="6108662" y="3566627"/>
              <a:ext cx="1445375" cy="5339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5" name="Rectangle 754"/>
            <p:cNvSpPr/>
            <p:nvPr/>
          </p:nvSpPr>
          <p:spPr>
            <a:xfrm>
              <a:off x="7614895" y="3566627"/>
              <a:ext cx="1445375" cy="5339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6" name="Rectangle 755"/>
            <p:cNvSpPr/>
            <p:nvPr/>
          </p:nvSpPr>
          <p:spPr>
            <a:xfrm>
              <a:off x="83730" y="4153581"/>
              <a:ext cx="1445375" cy="5339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7" name="Rectangle 756"/>
            <p:cNvSpPr/>
            <p:nvPr/>
          </p:nvSpPr>
          <p:spPr>
            <a:xfrm>
              <a:off x="1589963" y="4153581"/>
              <a:ext cx="1445375" cy="5339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8" name="Rectangle 757"/>
            <p:cNvSpPr/>
            <p:nvPr/>
          </p:nvSpPr>
          <p:spPr>
            <a:xfrm>
              <a:off x="3096196" y="4153581"/>
              <a:ext cx="1445375" cy="5339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9" name="Rectangle 758"/>
            <p:cNvSpPr/>
            <p:nvPr/>
          </p:nvSpPr>
          <p:spPr>
            <a:xfrm>
              <a:off x="4602429" y="4153581"/>
              <a:ext cx="1445375" cy="5339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0" name="Rectangle 759"/>
            <p:cNvSpPr/>
            <p:nvPr/>
          </p:nvSpPr>
          <p:spPr>
            <a:xfrm>
              <a:off x="6108662" y="4153581"/>
              <a:ext cx="1445375" cy="5339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1" name="Rectangle 760"/>
            <p:cNvSpPr/>
            <p:nvPr/>
          </p:nvSpPr>
          <p:spPr>
            <a:xfrm>
              <a:off x="7614895" y="4153581"/>
              <a:ext cx="1445375" cy="5339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2" name="Rectangle 761"/>
            <p:cNvSpPr/>
            <p:nvPr/>
          </p:nvSpPr>
          <p:spPr>
            <a:xfrm>
              <a:off x="1589963" y="2989298"/>
              <a:ext cx="1445375" cy="5339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3" name="Rectangle 762"/>
            <p:cNvSpPr/>
            <p:nvPr/>
          </p:nvSpPr>
          <p:spPr>
            <a:xfrm>
              <a:off x="3096196" y="2989298"/>
              <a:ext cx="1445375" cy="5339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4" name="Rectangle 763"/>
            <p:cNvSpPr/>
            <p:nvPr/>
          </p:nvSpPr>
          <p:spPr>
            <a:xfrm>
              <a:off x="4602429" y="2989298"/>
              <a:ext cx="1445375" cy="5339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5" name="Rectangle 764"/>
            <p:cNvSpPr/>
            <p:nvPr/>
          </p:nvSpPr>
          <p:spPr>
            <a:xfrm>
              <a:off x="6108662" y="2989298"/>
              <a:ext cx="1445375" cy="5339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6" name="Rectangle 765"/>
            <p:cNvSpPr/>
            <p:nvPr/>
          </p:nvSpPr>
          <p:spPr>
            <a:xfrm>
              <a:off x="7614895" y="2989298"/>
              <a:ext cx="1445375" cy="5339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p:txBody>
          <a:bodyPr/>
          <a:lstStyle/>
          <a:p>
            <a:r>
              <a:rPr lang="en-US" dirty="0"/>
              <a:t>Unlocking Expertise Creates </a:t>
            </a:r>
            <a:br>
              <a:rPr lang="en-US" dirty="0"/>
            </a:br>
            <a:r>
              <a:rPr lang="en-US" dirty="0"/>
              <a:t>Multiple Skills Groups</a:t>
            </a:r>
          </a:p>
        </p:txBody>
      </p:sp>
      <p:grpSp>
        <p:nvGrpSpPr>
          <p:cNvPr id="4" name="Group 1024"/>
          <p:cNvGrpSpPr>
            <a:grpSpLocks noChangeAspect="1"/>
          </p:cNvGrpSpPr>
          <p:nvPr/>
        </p:nvGrpSpPr>
        <p:grpSpPr>
          <a:xfrm>
            <a:off x="4834340" y="4856365"/>
            <a:ext cx="903957" cy="916882"/>
            <a:chOff x="-1623857" y="3548996"/>
            <a:chExt cx="512228" cy="519552"/>
          </a:xfrm>
        </p:grpSpPr>
        <p:sp>
          <p:nvSpPr>
            <p:cNvPr id="1026" name="Rectangle 1025"/>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7" name="Rectangle 1026"/>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 name="Group 1027"/>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1029"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0"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1"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2"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 name="Group 1032"/>
          <p:cNvGrpSpPr>
            <a:grpSpLocks noChangeAspect="1"/>
          </p:cNvGrpSpPr>
          <p:nvPr/>
        </p:nvGrpSpPr>
        <p:grpSpPr>
          <a:xfrm>
            <a:off x="4834340" y="4856365"/>
            <a:ext cx="903957" cy="916882"/>
            <a:chOff x="-1623857" y="3548996"/>
            <a:chExt cx="512228" cy="519552"/>
          </a:xfrm>
        </p:grpSpPr>
        <p:sp>
          <p:nvSpPr>
            <p:cNvPr id="1034" name="Rectangle 1033"/>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35" name="Rectangle 1034"/>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1035"/>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1037"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8"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9"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0"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 name="Group 1040"/>
          <p:cNvGrpSpPr>
            <a:grpSpLocks noChangeAspect="1"/>
          </p:cNvGrpSpPr>
          <p:nvPr/>
        </p:nvGrpSpPr>
        <p:grpSpPr>
          <a:xfrm>
            <a:off x="4834340" y="4856365"/>
            <a:ext cx="903957" cy="916882"/>
            <a:chOff x="-1623857" y="3548996"/>
            <a:chExt cx="512228" cy="519552"/>
          </a:xfrm>
        </p:grpSpPr>
        <p:sp>
          <p:nvSpPr>
            <p:cNvPr id="1042" name="Rectangle 1041"/>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43" name="Rectangle 1042"/>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 name="Group 1043"/>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1045"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6"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7"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8"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0" name="Group 1048"/>
          <p:cNvGrpSpPr>
            <a:grpSpLocks noChangeAspect="1"/>
          </p:cNvGrpSpPr>
          <p:nvPr/>
        </p:nvGrpSpPr>
        <p:grpSpPr>
          <a:xfrm>
            <a:off x="4834340" y="4856365"/>
            <a:ext cx="903957" cy="916882"/>
            <a:chOff x="-1623857" y="3548996"/>
            <a:chExt cx="512228" cy="519552"/>
          </a:xfrm>
        </p:grpSpPr>
        <p:sp>
          <p:nvSpPr>
            <p:cNvPr id="1050" name="Rectangle 1049"/>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1" name="Rectangle 1050"/>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1051"/>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1053"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4"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5"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6"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2" name="Group 1056"/>
          <p:cNvGrpSpPr>
            <a:grpSpLocks noChangeAspect="1"/>
          </p:cNvGrpSpPr>
          <p:nvPr/>
        </p:nvGrpSpPr>
        <p:grpSpPr>
          <a:xfrm>
            <a:off x="4834340" y="4856365"/>
            <a:ext cx="903957" cy="916882"/>
            <a:chOff x="-1623857" y="3548996"/>
            <a:chExt cx="512228" cy="519552"/>
          </a:xfrm>
        </p:grpSpPr>
        <p:sp>
          <p:nvSpPr>
            <p:cNvPr id="1058" name="Rectangle 1057"/>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9" name="Rectangle 1058"/>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3" name="Group 1059"/>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1061"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2"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3"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4"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4" name="Group 1088"/>
          <p:cNvGrpSpPr>
            <a:grpSpLocks noChangeAspect="1"/>
          </p:cNvGrpSpPr>
          <p:nvPr/>
        </p:nvGrpSpPr>
        <p:grpSpPr>
          <a:xfrm>
            <a:off x="4834340" y="4856365"/>
            <a:ext cx="903957" cy="916882"/>
            <a:chOff x="-1623857" y="3548996"/>
            <a:chExt cx="512228" cy="519552"/>
          </a:xfrm>
        </p:grpSpPr>
        <p:sp>
          <p:nvSpPr>
            <p:cNvPr id="1090" name="Rectangle 1089"/>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1" name="Rectangle 1090"/>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 name="Group 1091"/>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1093"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4"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5"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6"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6" name="Group 1096"/>
          <p:cNvGrpSpPr>
            <a:grpSpLocks noChangeAspect="1"/>
          </p:cNvGrpSpPr>
          <p:nvPr/>
        </p:nvGrpSpPr>
        <p:grpSpPr>
          <a:xfrm>
            <a:off x="2795717" y="2024477"/>
            <a:ext cx="898909" cy="911762"/>
            <a:chOff x="-2314737" y="2839024"/>
            <a:chExt cx="512228" cy="519552"/>
          </a:xfrm>
        </p:grpSpPr>
        <p:sp>
          <p:nvSpPr>
            <p:cNvPr id="1098" name="Rectangle 1097"/>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9" name="Rectangle 1098"/>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0" name="Freeform 1099"/>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17" name="Group 1100"/>
          <p:cNvGrpSpPr>
            <a:grpSpLocks noChangeAspect="1"/>
          </p:cNvGrpSpPr>
          <p:nvPr/>
        </p:nvGrpSpPr>
        <p:grpSpPr>
          <a:xfrm>
            <a:off x="2795717" y="2024477"/>
            <a:ext cx="898909" cy="911762"/>
            <a:chOff x="-2314737" y="2839024"/>
            <a:chExt cx="512228" cy="519552"/>
          </a:xfrm>
        </p:grpSpPr>
        <p:sp>
          <p:nvSpPr>
            <p:cNvPr id="1102" name="Rectangle 1101"/>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3" name="Rectangle 1102"/>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4" name="Freeform 1103"/>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18" name="Group 1104"/>
          <p:cNvGrpSpPr>
            <a:grpSpLocks noChangeAspect="1"/>
          </p:cNvGrpSpPr>
          <p:nvPr/>
        </p:nvGrpSpPr>
        <p:grpSpPr>
          <a:xfrm>
            <a:off x="2795717" y="2024477"/>
            <a:ext cx="898909" cy="911762"/>
            <a:chOff x="-2314737" y="2839024"/>
            <a:chExt cx="512228" cy="519552"/>
          </a:xfrm>
        </p:grpSpPr>
        <p:sp>
          <p:nvSpPr>
            <p:cNvPr id="1106" name="Rectangle 1105"/>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7" name="Rectangle 1106"/>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08" name="Freeform 1107"/>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19" name="Group 1108"/>
          <p:cNvGrpSpPr>
            <a:grpSpLocks noChangeAspect="1"/>
          </p:cNvGrpSpPr>
          <p:nvPr/>
        </p:nvGrpSpPr>
        <p:grpSpPr>
          <a:xfrm>
            <a:off x="2795717" y="2024477"/>
            <a:ext cx="898909" cy="911762"/>
            <a:chOff x="-2314737" y="2839024"/>
            <a:chExt cx="512228" cy="519552"/>
          </a:xfrm>
        </p:grpSpPr>
        <p:sp>
          <p:nvSpPr>
            <p:cNvPr id="1110" name="Rectangle 1109"/>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1" name="Rectangle 1110"/>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2" name="Freeform 1111"/>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20" name="Group 1112"/>
          <p:cNvGrpSpPr>
            <a:grpSpLocks noChangeAspect="1"/>
          </p:cNvGrpSpPr>
          <p:nvPr/>
        </p:nvGrpSpPr>
        <p:grpSpPr>
          <a:xfrm>
            <a:off x="2795717" y="2024477"/>
            <a:ext cx="898909" cy="911762"/>
            <a:chOff x="-2314737" y="2839024"/>
            <a:chExt cx="512228" cy="519552"/>
          </a:xfrm>
        </p:grpSpPr>
        <p:sp>
          <p:nvSpPr>
            <p:cNvPr id="1114" name="Rectangle 1113"/>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5" name="Rectangle 1114"/>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6" name="Freeform 111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21" name="Group 1116"/>
          <p:cNvGrpSpPr>
            <a:grpSpLocks noChangeAspect="1"/>
          </p:cNvGrpSpPr>
          <p:nvPr/>
        </p:nvGrpSpPr>
        <p:grpSpPr>
          <a:xfrm>
            <a:off x="2795717" y="2024477"/>
            <a:ext cx="898909" cy="911762"/>
            <a:chOff x="-2314737" y="2839024"/>
            <a:chExt cx="512228" cy="519552"/>
          </a:xfrm>
        </p:grpSpPr>
        <p:sp>
          <p:nvSpPr>
            <p:cNvPr id="1118" name="Rectangle 1117"/>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9" name="Rectangle 1118"/>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0" name="Freeform 1119"/>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22" name="Group 1120"/>
          <p:cNvGrpSpPr>
            <a:grpSpLocks noChangeAspect="1"/>
          </p:cNvGrpSpPr>
          <p:nvPr/>
        </p:nvGrpSpPr>
        <p:grpSpPr>
          <a:xfrm>
            <a:off x="4122963" y="2024477"/>
            <a:ext cx="898906" cy="911762"/>
            <a:chOff x="-2931957" y="4392399"/>
            <a:chExt cx="512228" cy="519552"/>
          </a:xfrm>
        </p:grpSpPr>
        <p:sp>
          <p:nvSpPr>
            <p:cNvPr id="1122" name="Rectangle 1121"/>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3" name="Rectangle 1122"/>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3" name="Group 1123"/>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1125"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6"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4" name="Group 1126"/>
          <p:cNvGrpSpPr>
            <a:grpSpLocks noChangeAspect="1"/>
          </p:cNvGrpSpPr>
          <p:nvPr/>
        </p:nvGrpSpPr>
        <p:grpSpPr>
          <a:xfrm>
            <a:off x="4122963" y="2024477"/>
            <a:ext cx="898906" cy="911762"/>
            <a:chOff x="-2931957" y="4392399"/>
            <a:chExt cx="512228" cy="519552"/>
          </a:xfrm>
        </p:grpSpPr>
        <p:sp>
          <p:nvSpPr>
            <p:cNvPr id="1128" name="Rectangle 1127"/>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9" name="Rectangle 1128"/>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5" name="Group 1129"/>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1131"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2"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6" name="Group 1132"/>
          <p:cNvGrpSpPr>
            <a:grpSpLocks noChangeAspect="1"/>
          </p:cNvGrpSpPr>
          <p:nvPr/>
        </p:nvGrpSpPr>
        <p:grpSpPr>
          <a:xfrm>
            <a:off x="4122963" y="2024477"/>
            <a:ext cx="898906" cy="911762"/>
            <a:chOff x="-2931957" y="4392399"/>
            <a:chExt cx="512228" cy="519552"/>
          </a:xfrm>
        </p:grpSpPr>
        <p:sp>
          <p:nvSpPr>
            <p:cNvPr id="1134" name="Rectangle 1133"/>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35" name="Rectangle 1134"/>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7" name="Group 1135"/>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1137"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8"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28" name="Group 1138"/>
          <p:cNvGrpSpPr>
            <a:grpSpLocks noChangeAspect="1"/>
          </p:cNvGrpSpPr>
          <p:nvPr/>
        </p:nvGrpSpPr>
        <p:grpSpPr>
          <a:xfrm>
            <a:off x="4122963" y="2024477"/>
            <a:ext cx="898906" cy="911762"/>
            <a:chOff x="-2931957" y="4392399"/>
            <a:chExt cx="512228" cy="519552"/>
          </a:xfrm>
        </p:grpSpPr>
        <p:sp>
          <p:nvSpPr>
            <p:cNvPr id="1140" name="Rectangle 1139"/>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1" name="Rectangle 1140"/>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29" name="Group 1141"/>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1143" name="Freeform 1142"/>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4" name="Freeform 1143"/>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0" name="Group 1144"/>
          <p:cNvGrpSpPr>
            <a:grpSpLocks noChangeAspect="1"/>
          </p:cNvGrpSpPr>
          <p:nvPr/>
        </p:nvGrpSpPr>
        <p:grpSpPr>
          <a:xfrm>
            <a:off x="4122963" y="2024477"/>
            <a:ext cx="898906" cy="911762"/>
            <a:chOff x="-2931957" y="4392399"/>
            <a:chExt cx="512228" cy="519552"/>
          </a:xfrm>
        </p:grpSpPr>
        <p:sp>
          <p:nvSpPr>
            <p:cNvPr id="1146" name="Rectangle 1145"/>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7" name="Rectangle 1146"/>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1" name="Group 1147"/>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1149"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0"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736" name="Group 1150"/>
          <p:cNvGrpSpPr>
            <a:grpSpLocks noChangeAspect="1"/>
          </p:cNvGrpSpPr>
          <p:nvPr/>
        </p:nvGrpSpPr>
        <p:grpSpPr>
          <a:xfrm>
            <a:off x="4122963" y="2024477"/>
            <a:ext cx="898906" cy="911762"/>
            <a:chOff x="-2931957" y="4392399"/>
            <a:chExt cx="512228" cy="519552"/>
          </a:xfrm>
        </p:grpSpPr>
        <p:sp>
          <p:nvSpPr>
            <p:cNvPr id="1152" name="Rectangle 1151"/>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3" name="Rectangle 1152"/>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37" name="Group 1153"/>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1155"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6"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738" name="Group 1156"/>
          <p:cNvGrpSpPr/>
          <p:nvPr/>
        </p:nvGrpSpPr>
        <p:grpSpPr>
          <a:xfrm>
            <a:off x="5469456" y="2030085"/>
            <a:ext cx="887851" cy="900547"/>
            <a:chOff x="-2314737" y="3548996"/>
            <a:chExt cx="512228" cy="519552"/>
          </a:xfrm>
        </p:grpSpPr>
        <p:sp>
          <p:nvSpPr>
            <p:cNvPr id="1158" name="Rectangle 1157"/>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9" name="Rectangle 1158"/>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39" name="Group 1159"/>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1161"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2"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3"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740" name="Group 1163"/>
          <p:cNvGrpSpPr/>
          <p:nvPr/>
        </p:nvGrpSpPr>
        <p:grpSpPr>
          <a:xfrm>
            <a:off x="5469456" y="2030085"/>
            <a:ext cx="887851" cy="900547"/>
            <a:chOff x="-2314737" y="3548996"/>
            <a:chExt cx="512228" cy="519552"/>
          </a:xfrm>
        </p:grpSpPr>
        <p:sp>
          <p:nvSpPr>
            <p:cNvPr id="1165" name="Rectangle 1164"/>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6" name="Rectangle 1165"/>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41" name="Group 1166"/>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1168"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9"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0"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742" name="Group 1170"/>
          <p:cNvGrpSpPr/>
          <p:nvPr/>
        </p:nvGrpSpPr>
        <p:grpSpPr>
          <a:xfrm>
            <a:off x="5469456" y="2030085"/>
            <a:ext cx="887851" cy="900547"/>
            <a:chOff x="-2314737" y="3548996"/>
            <a:chExt cx="512228" cy="519552"/>
          </a:xfrm>
        </p:grpSpPr>
        <p:sp>
          <p:nvSpPr>
            <p:cNvPr id="1172" name="Rectangle 1171"/>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3" name="Rectangle 1172"/>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43" name="Group 1173"/>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1175"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6"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7"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744" name="Group 1177"/>
          <p:cNvGrpSpPr/>
          <p:nvPr/>
        </p:nvGrpSpPr>
        <p:grpSpPr>
          <a:xfrm>
            <a:off x="5469456" y="2030085"/>
            <a:ext cx="887851" cy="900547"/>
            <a:chOff x="-2314737" y="3548996"/>
            <a:chExt cx="512228" cy="519552"/>
          </a:xfrm>
        </p:grpSpPr>
        <p:sp>
          <p:nvSpPr>
            <p:cNvPr id="1179" name="Rectangle 1178"/>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0" name="Rectangle 1179"/>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45" name="Group 1180"/>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1182"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3"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4"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746" name="Group 1184"/>
          <p:cNvGrpSpPr/>
          <p:nvPr/>
        </p:nvGrpSpPr>
        <p:grpSpPr>
          <a:xfrm>
            <a:off x="5469456" y="2030085"/>
            <a:ext cx="887851" cy="900547"/>
            <a:chOff x="-2314737" y="3548996"/>
            <a:chExt cx="512228" cy="519552"/>
          </a:xfrm>
        </p:grpSpPr>
        <p:sp>
          <p:nvSpPr>
            <p:cNvPr id="1186" name="Rectangle 1185"/>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87" name="Rectangle 1186"/>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47" name="Group 1187"/>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1189"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0"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1"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748" name="Group 1191"/>
          <p:cNvGrpSpPr/>
          <p:nvPr/>
        </p:nvGrpSpPr>
        <p:grpSpPr>
          <a:xfrm>
            <a:off x="5469456" y="2030085"/>
            <a:ext cx="887851" cy="900547"/>
            <a:chOff x="-2314737" y="3548996"/>
            <a:chExt cx="512228" cy="519552"/>
          </a:xfrm>
        </p:grpSpPr>
        <p:sp>
          <p:nvSpPr>
            <p:cNvPr id="1193" name="Rectangle 1192"/>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94" name="Rectangle 1193"/>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67" name="Group 1194"/>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1196"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7"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8"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473" name="Group 1198"/>
          <p:cNvGrpSpPr>
            <a:grpSpLocks noChangeAspect="1"/>
          </p:cNvGrpSpPr>
          <p:nvPr/>
        </p:nvGrpSpPr>
        <p:grpSpPr>
          <a:xfrm>
            <a:off x="3434057" y="3431728"/>
            <a:ext cx="903956" cy="916882"/>
            <a:chOff x="-3732057" y="3610781"/>
            <a:chExt cx="512228" cy="519552"/>
          </a:xfrm>
        </p:grpSpPr>
        <p:sp>
          <p:nvSpPr>
            <p:cNvPr id="1200" name="Rectangle 1199"/>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1" name="Rectangle 1200"/>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74" name="Group 1201"/>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1203" name="Freeform 1202"/>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04" name="Freeform 1203"/>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05" name="Freeform 1204"/>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1475" name="Group 1205"/>
          <p:cNvGrpSpPr>
            <a:grpSpLocks noChangeAspect="1"/>
          </p:cNvGrpSpPr>
          <p:nvPr/>
        </p:nvGrpSpPr>
        <p:grpSpPr>
          <a:xfrm>
            <a:off x="3434057" y="3431728"/>
            <a:ext cx="903956" cy="916882"/>
            <a:chOff x="-3732057" y="3610781"/>
            <a:chExt cx="512228" cy="519552"/>
          </a:xfrm>
        </p:grpSpPr>
        <p:sp>
          <p:nvSpPr>
            <p:cNvPr id="1207" name="Rectangle 1206"/>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08" name="Rectangle 1207"/>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76" name="Group 1208"/>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1210" name="Freeform 120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11" name="Freeform 121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12" name="Freeform 121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1477" name="Group 1212"/>
          <p:cNvGrpSpPr>
            <a:grpSpLocks noChangeAspect="1"/>
          </p:cNvGrpSpPr>
          <p:nvPr/>
        </p:nvGrpSpPr>
        <p:grpSpPr>
          <a:xfrm>
            <a:off x="3434057" y="3431728"/>
            <a:ext cx="903956" cy="916882"/>
            <a:chOff x="-3732057" y="3610781"/>
            <a:chExt cx="512228" cy="519552"/>
          </a:xfrm>
        </p:grpSpPr>
        <p:sp>
          <p:nvSpPr>
            <p:cNvPr id="1214" name="Rectangle 1213"/>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15" name="Rectangle 1214"/>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78" name="Group 1215"/>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1217" name="Freeform 1216"/>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18" name="Freeform 1217"/>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19" name="Freeform 1218"/>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1479" name="Group 1219"/>
          <p:cNvGrpSpPr>
            <a:grpSpLocks noChangeAspect="1"/>
          </p:cNvGrpSpPr>
          <p:nvPr/>
        </p:nvGrpSpPr>
        <p:grpSpPr>
          <a:xfrm>
            <a:off x="3434057" y="3431728"/>
            <a:ext cx="903956" cy="916882"/>
            <a:chOff x="-3732057" y="3610781"/>
            <a:chExt cx="512228" cy="519552"/>
          </a:xfrm>
        </p:grpSpPr>
        <p:sp>
          <p:nvSpPr>
            <p:cNvPr id="1221" name="Rectangle 1220"/>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2" name="Rectangle 1221"/>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80" name="Group 1222"/>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1224" name="Freeform 1223"/>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25" name="Freeform 1224"/>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26" name="Freeform 1225"/>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1481" name="Group 1226"/>
          <p:cNvGrpSpPr>
            <a:grpSpLocks noChangeAspect="1"/>
          </p:cNvGrpSpPr>
          <p:nvPr/>
        </p:nvGrpSpPr>
        <p:grpSpPr>
          <a:xfrm>
            <a:off x="3434057" y="3431728"/>
            <a:ext cx="903956" cy="916882"/>
            <a:chOff x="-3732057" y="3610781"/>
            <a:chExt cx="512228" cy="519552"/>
          </a:xfrm>
        </p:grpSpPr>
        <p:sp>
          <p:nvSpPr>
            <p:cNvPr id="1228" name="Rectangle 1227"/>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9" name="Rectangle 1228"/>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82" name="Group 1229"/>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1231" name="Freeform 1230"/>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32" name="Freeform 1231"/>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33" name="Freeform 1232"/>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1483" name="Group 1233"/>
          <p:cNvGrpSpPr>
            <a:grpSpLocks noChangeAspect="1"/>
          </p:cNvGrpSpPr>
          <p:nvPr/>
        </p:nvGrpSpPr>
        <p:grpSpPr>
          <a:xfrm>
            <a:off x="3434057" y="3431728"/>
            <a:ext cx="903956" cy="916882"/>
            <a:chOff x="-3732057" y="3610781"/>
            <a:chExt cx="512228" cy="519552"/>
          </a:xfrm>
        </p:grpSpPr>
        <p:sp>
          <p:nvSpPr>
            <p:cNvPr id="1235" name="Rectangle 1234"/>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36" name="Rectangle 1235"/>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84" name="Group 1236"/>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1238" name="Freeform 1237"/>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39" name="Freeform 1238"/>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40" name="Freeform 1239"/>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1485" name="Group 1240"/>
          <p:cNvGrpSpPr>
            <a:grpSpLocks noChangeAspect="1"/>
          </p:cNvGrpSpPr>
          <p:nvPr/>
        </p:nvGrpSpPr>
        <p:grpSpPr>
          <a:xfrm>
            <a:off x="3434057" y="3431728"/>
            <a:ext cx="903956" cy="916882"/>
            <a:chOff x="-3732057" y="3610781"/>
            <a:chExt cx="512228" cy="519552"/>
          </a:xfrm>
        </p:grpSpPr>
        <p:sp>
          <p:nvSpPr>
            <p:cNvPr id="1242" name="Rectangle 1241"/>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43" name="Rectangle 1242"/>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86" name="Group 1243"/>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1245" name="Freeform 1244"/>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46" name="Freeform 1245"/>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47" name="Freeform 1246"/>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1487" name="Group 1247"/>
          <p:cNvGrpSpPr>
            <a:grpSpLocks noChangeAspect="1"/>
          </p:cNvGrpSpPr>
          <p:nvPr/>
        </p:nvGrpSpPr>
        <p:grpSpPr>
          <a:xfrm>
            <a:off x="3434057" y="3431728"/>
            <a:ext cx="903956" cy="916882"/>
            <a:chOff x="-3732057" y="3610781"/>
            <a:chExt cx="512228" cy="519552"/>
          </a:xfrm>
        </p:grpSpPr>
        <p:sp>
          <p:nvSpPr>
            <p:cNvPr id="1249" name="Rectangle 1248"/>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0" name="Rectangle 1249"/>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88" name="Group 1250"/>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1252" name="Freeform 1251"/>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53" name="Freeform 1252"/>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1254" name="Freeform 1253"/>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1489" name="Group 1254"/>
          <p:cNvGrpSpPr>
            <a:grpSpLocks noChangeAspect="1"/>
          </p:cNvGrpSpPr>
          <p:nvPr/>
        </p:nvGrpSpPr>
        <p:grpSpPr>
          <a:xfrm>
            <a:off x="4834340" y="3431728"/>
            <a:ext cx="903955" cy="916882"/>
            <a:chOff x="-3732057" y="2839024"/>
            <a:chExt cx="512228" cy="519552"/>
          </a:xfrm>
        </p:grpSpPr>
        <p:sp>
          <p:nvSpPr>
            <p:cNvPr id="1256" name="Rectangle 1255"/>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57" name="Rectangle 1256"/>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90" name="Group 1257"/>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259"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0"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1"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2"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491" name="Group 1262"/>
          <p:cNvGrpSpPr>
            <a:grpSpLocks noChangeAspect="1"/>
          </p:cNvGrpSpPr>
          <p:nvPr/>
        </p:nvGrpSpPr>
        <p:grpSpPr>
          <a:xfrm>
            <a:off x="4834340" y="3431728"/>
            <a:ext cx="903955" cy="916882"/>
            <a:chOff x="-3732057" y="2839024"/>
            <a:chExt cx="512228" cy="519552"/>
          </a:xfrm>
        </p:grpSpPr>
        <p:sp>
          <p:nvSpPr>
            <p:cNvPr id="1264" name="Rectangle 1263"/>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65" name="Rectangle 1264"/>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92" name="Group 1265"/>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267"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8"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9"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0"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493" name="Group 1270"/>
          <p:cNvGrpSpPr>
            <a:grpSpLocks noChangeAspect="1"/>
          </p:cNvGrpSpPr>
          <p:nvPr/>
        </p:nvGrpSpPr>
        <p:grpSpPr>
          <a:xfrm>
            <a:off x="4834340" y="3431728"/>
            <a:ext cx="903955" cy="916882"/>
            <a:chOff x="-3732057" y="2839024"/>
            <a:chExt cx="512228" cy="519552"/>
          </a:xfrm>
        </p:grpSpPr>
        <p:sp>
          <p:nvSpPr>
            <p:cNvPr id="1272" name="Rectangle 1271"/>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73" name="Rectangle 1272"/>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94" name="Group 1273"/>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275"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6"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7"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8"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495" name="Group 1278"/>
          <p:cNvGrpSpPr>
            <a:grpSpLocks noChangeAspect="1"/>
          </p:cNvGrpSpPr>
          <p:nvPr/>
        </p:nvGrpSpPr>
        <p:grpSpPr>
          <a:xfrm>
            <a:off x="4834340" y="3431728"/>
            <a:ext cx="903955" cy="916882"/>
            <a:chOff x="-3732057" y="2839024"/>
            <a:chExt cx="512228" cy="519552"/>
          </a:xfrm>
        </p:grpSpPr>
        <p:sp>
          <p:nvSpPr>
            <p:cNvPr id="1280" name="Rectangle 1279"/>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1" name="Rectangle 1280"/>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96" name="Group 1281"/>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283"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4"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5"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6"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497" name="Group 1286"/>
          <p:cNvGrpSpPr>
            <a:grpSpLocks noChangeAspect="1"/>
          </p:cNvGrpSpPr>
          <p:nvPr/>
        </p:nvGrpSpPr>
        <p:grpSpPr>
          <a:xfrm>
            <a:off x="4834340" y="3431728"/>
            <a:ext cx="903955" cy="916882"/>
            <a:chOff x="-3732057" y="2839024"/>
            <a:chExt cx="512228" cy="519552"/>
          </a:xfrm>
        </p:grpSpPr>
        <p:sp>
          <p:nvSpPr>
            <p:cNvPr id="1288" name="Rectangle 1287"/>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89" name="Rectangle 1288"/>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98" name="Group 1289"/>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291"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2"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3"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4"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499" name="Group 1294"/>
          <p:cNvGrpSpPr>
            <a:grpSpLocks noChangeAspect="1"/>
          </p:cNvGrpSpPr>
          <p:nvPr/>
        </p:nvGrpSpPr>
        <p:grpSpPr>
          <a:xfrm>
            <a:off x="4834340" y="3431728"/>
            <a:ext cx="903955" cy="916882"/>
            <a:chOff x="-3732057" y="2839024"/>
            <a:chExt cx="512228" cy="519552"/>
          </a:xfrm>
        </p:grpSpPr>
        <p:sp>
          <p:nvSpPr>
            <p:cNvPr id="1296" name="Rectangle 1295"/>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97" name="Rectangle 1296"/>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00" name="Group 1297"/>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299"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0"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1"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2"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501" name="Group 1302"/>
          <p:cNvGrpSpPr>
            <a:grpSpLocks noChangeAspect="1"/>
          </p:cNvGrpSpPr>
          <p:nvPr/>
        </p:nvGrpSpPr>
        <p:grpSpPr>
          <a:xfrm>
            <a:off x="4834340" y="3431728"/>
            <a:ext cx="903955" cy="916882"/>
            <a:chOff x="-3732057" y="2839024"/>
            <a:chExt cx="512228" cy="519552"/>
          </a:xfrm>
        </p:grpSpPr>
        <p:sp>
          <p:nvSpPr>
            <p:cNvPr id="1304" name="Rectangle 1303"/>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05" name="Rectangle 1304"/>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502" name="Group 1305"/>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307"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8"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9"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0"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503" name="Group 1310"/>
          <p:cNvGrpSpPr>
            <a:grpSpLocks noChangeAspect="1"/>
          </p:cNvGrpSpPr>
          <p:nvPr/>
        </p:nvGrpSpPr>
        <p:grpSpPr>
          <a:xfrm>
            <a:off x="4834340" y="3431728"/>
            <a:ext cx="903955" cy="916882"/>
            <a:chOff x="-3732057" y="2839024"/>
            <a:chExt cx="512228" cy="519552"/>
          </a:xfrm>
        </p:grpSpPr>
        <p:sp>
          <p:nvSpPr>
            <p:cNvPr id="1312" name="Rectangle 1311"/>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13" name="Rectangle 1312"/>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00" name="Group 1313"/>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315"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6"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7"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8"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01" name="Group 1318"/>
          <p:cNvGrpSpPr>
            <a:grpSpLocks noChangeAspect="1"/>
          </p:cNvGrpSpPr>
          <p:nvPr/>
        </p:nvGrpSpPr>
        <p:grpSpPr>
          <a:xfrm>
            <a:off x="4834340" y="3431728"/>
            <a:ext cx="903955" cy="916882"/>
            <a:chOff x="-3732057" y="2839024"/>
            <a:chExt cx="512228" cy="519552"/>
          </a:xfrm>
        </p:grpSpPr>
        <p:sp>
          <p:nvSpPr>
            <p:cNvPr id="1320" name="Rectangle 1319"/>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1" name="Rectangle 1320"/>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02" name="Group 1321"/>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323"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4"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5"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6"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03" name="Group 1326"/>
          <p:cNvGrpSpPr>
            <a:grpSpLocks noChangeAspect="1"/>
          </p:cNvGrpSpPr>
          <p:nvPr/>
        </p:nvGrpSpPr>
        <p:grpSpPr>
          <a:xfrm>
            <a:off x="4834340" y="3431728"/>
            <a:ext cx="903955" cy="916882"/>
            <a:chOff x="-3732057" y="2839024"/>
            <a:chExt cx="512228" cy="519552"/>
          </a:xfrm>
        </p:grpSpPr>
        <p:sp>
          <p:nvSpPr>
            <p:cNvPr id="1328" name="Rectangle 1327"/>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29" name="Rectangle 1328"/>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04" name="Group 1329"/>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331"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2"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3"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4"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05" name="Group 1334"/>
          <p:cNvGrpSpPr>
            <a:grpSpLocks noChangeAspect="1"/>
          </p:cNvGrpSpPr>
          <p:nvPr/>
        </p:nvGrpSpPr>
        <p:grpSpPr>
          <a:xfrm>
            <a:off x="3432765" y="4856365"/>
            <a:ext cx="903955" cy="916882"/>
            <a:chOff x="-938057" y="5016374"/>
            <a:chExt cx="512228" cy="519552"/>
          </a:xfrm>
        </p:grpSpPr>
        <p:sp>
          <p:nvSpPr>
            <p:cNvPr id="1336" name="Rectangle 1335"/>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37" name="Rectangle 1336"/>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06" name="Group 1337"/>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339"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sp>
            <p:nvSpPr>
              <p:cNvPr id="1340"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solidFill>
                    <a:schemeClr val="tx1"/>
                  </a:solidFill>
                </a:endParaRPr>
              </a:p>
            </p:txBody>
          </p:sp>
        </p:grpSp>
      </p:grpSp>
      <p:grpSp>
        <p:nvGrpSpPr>
          <p:cNvPr id="807" name="Group 1340"/>
          <p:cNvGrpSpPr>
            <a:grpSpLocks noChangeAspect="1"/>
          </p:cNvGrpSpPr>
          <p:nvPr/>
        </p:nvGrpSpPr>
        <p:grpSpPr>
          <a:xfrm>
            <a:off x="3432765" y="4856365"/>
            <a:ext cx="903955" cy="916882"/>
            <a:chOff x="-938057" y="5016374"/>
            <a:chExt cx="512228" cy="519552"/>
          </a:xfrm>
        </p:grpSpPr>
        <p:sp>
          <p:nvSpPr>
            <p:cNvPr id="1342" name="Rectangle 1341"/>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3" name="Rectangle 1342"/>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08" name="Group 1343"/>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345"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6"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09" name="Group 1346"/>
          <p:cNvGrpSpPr>
            <a:grpSpLocks noChangeAspect="1"/>
          </p:cNvGrpSpPr>
          <p:nvPr/>
        </p:nvGrpSpPr>
        <p:grpSpPr>
          <a:xfrm>
            <a:off x="3432765" y="4856365"/>
            <a:ext cx="903955" cy="916882"/>
            <a:chOff x="-938057" y="5016374"/>
            <a:chExt cx="512228" cy="519552"/>
          </a:xfrm>
        </p:grpSpPr>
        <p:sp>
          <p:nvSpPr>
            <p:cNvPr id="1348" name="Rectangle 1347"/>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49" name="Rectangle 1348"/>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10" name="Group 1349"/>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351"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2"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11" name="Group 1352"/>
          <p:cNvGrpSpPr>
            <a:grpSpLocks noChangeAspect="1"/>
          </p:cNvGrpSpPr>
          <p:nvPr/>
        </p:nvGrpSpPr>
        <p:grpSpPr>
          <a:xfrm>
            <a:off x="3432765" y="4856365"/>
            <a:ext cx="903955" cy="916882"/>
            <a:chOff x="-938057" y="5016374"/>
            <a:chExt cx="512228" cy="519552"/>
          </a:xfrm>
        </p:grpSpPr>
        <p:sp>
          <p:nvSpPr>
            <p:cNvPr id="1354" name="Rectangle 1353"/>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55" name="Rectangle 1354"/>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12" name="Group 1355"/>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357"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8"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13" name="Group 1358"/>
          <p:cNvGrpSpPr>
            <a:grpSpLocks noChangeAspect="1"/>
          </p:cNvGrpSpPr>
          <p:nvPr/>
        </p:nvGrpSpPr>
        <p:grpSpPr>
          <a:xfrm>
            <a:off x="3432765" y="4856365"/>
            <a:ext cx="903955" cy="916882"/>
            <a:chOff x="-938057" y="5016374"/>
            <a:chExt cx="512228" cy="519552"/>
          </a:xfrm>
        </p:grpSpPr>
        <p:sp>
          <p:nvSpPr>
            <p:cNvPr id="1360" name="Rectangle 1359"/>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61" name="Rectangle 1360"/>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14" name="Group 1361"/>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363"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4"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15" name="Group 1364"/>
          <p:cNvGrpSpPr>
            <a:grpSpLocks noChangeAspect="1"/>
          </p:cNvGrpSpPr>
          <p:nvPr/>
        </p:nvGrpSpPr>
        <p:grpSpPr>
          <a:xfrm>
            <a:off x="3432765" y="4856365"/>
            <a:ext cx="903955" cy="916882"/>
            <a:chOff x="-938057" y="5016374"/>
            <a:chExt cx="512228" cy="519552"/>
          </a:xfrm>
        </p:grpSpPr>
        <p:sp>
          <p:nvSpPr>
            <p:cNvPr id="1366" name="Rectangle 1365"/>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67" name="Rectangle 1366"/>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16" name="Group 1367"/>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369"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0"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17" name="Group 1370"/>
          <p:cNvGrpSpPr>
            <a:grpSpLocks noChangeAspect="1"/>
          </p:cNvGrpSpPr>
          <p:nvPr/>
        </p:nvGrpSpPr>
        <p:grpSpPr>
          <a:xfrm>
            <a:off x="3432765" y="4856365"/>
            <a:ext cx="903955" cy="916882"/>
            <a:chOff x="-938057" y="5016374"/>
            <a:chExt cx="512228" cy="519552"/>
          </a:xfrm>
        </p:grpSpPr>
        <p:sp>
          <p:nvSpPr>
            <p:cNvPr id="1372" name="Rectangle 1371"/>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73" name="Rectangle 1372"/>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18" name="Group 1373"/>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375"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6"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19" name="Group 766"/>
          <p:cNvGrpSpPr/>
          <p:nvPr/>
        </p:nvGrpSpPr>
        <p:grpSpPr>
          <a:xfrm>
            <a:off x="161756" y="3055114"/>
            <a:ext cx="8820488" cy="1548932"/>
            <a:chOff x="161756" y="3055114"/>
            <a:chExt cx="8820488" cy="1548932"/>
          </a:xfrm>
        </p:grpSpPr>
        <p:grpSp>
          <p:nvGrpSpPr>
            <p:cNvPr id="820" name="Group 767"/>
            <p:cNvGrpSpPr/>
            <p:nvPr/>
          </p:nvGrpSpPr>
          <p:grpSpPr>
            <a:xfrm>
              <a:off x="161756" y="3055715"/>
              <a:ext cx="373976" cy="379324"/>
              <a:chOff x="-2314737" y="3548996"/>
              <a:chExt cx="512228" cy="519552"/>
            </a:xfrm>
          </p:grpSpPr>
          <p:sp>
            <p:nvSpPr>
              <p:cNvPr id="1467" name="Rectangle 1466"/>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68" name="Rectangle 1467"/>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21" name="Group 1468"/>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1470"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1"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2"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25" name="Group 768"/>
            <p:cNvGrpSpPr/>
            <p:nvPr/>
          </p:nvGrpSpPr>
          <p:grpSpPr>
            <a:xfrm>
              <a:off x="619430" y="3055715"/>
              <a:ext cx="373976" cy="379324"/>
              <a:chOff x="-3732057" y="2839024"/>
              <a:chExt cx="512228" cy="519552"/>
            </a:xfrm>
          </p:grpSpPr>
          <p:sp>
            <p:nvSpPr>
              <p:cNvPr id="1460" name="Rectangle 1459"/>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61" name="Rectangle 1460"/>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35" name="Group 1461"/>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463"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4"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5"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6"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42" name="Group 769"/>
            <p:cNvGrpSpPr/>
            <p:nvPr/>
          </p:nvGrpSpPr>
          <p:grpSpPr>
            <a:xfrm>
              <a:off x="1077103" y="3055715"/>
              <a:ext cx="373976" cy="379324"/>
              <a:chOff x="-938057" y="5016374"/>
              <a:chExt cx="512228" cy="519552"/>
            </a:xfrm>
          </p:grpSpPr>
          <p:sp>
            <p:nvSpPr>
              <p:cNvPr id="1455" name="Rectangle 1454"/>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56" name="Rectangle 1455"/>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52" name="Group 1456"/>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458"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9"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57" name="Group 770"/>
            <p:cNvGrpSpPr/>
            <p:nvPr/>
          </p:nvGrpSpPr>
          <p:grpSpPr>
            <a:xfrm>
              <a:off x="619430" y="3633044"/>
              <a:ext cx="373976" cy="379324"/>
              <a:chOff x="-3732057" y="2839024"/>
              <a:chExt cx="512228" cy="519552"/>
            </a:xfrm>
          </p:grpSpPr>
          <p:sp>
            <p:nvSpPr>
              <p:cNvPr id="1448" name="Rectangle 1447"/>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49" name="Rectangle 1448"/>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63" name="Group 1449"/>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451"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2"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3"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4"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72" name="Group 771"/>
            <p:cNvGrpSpPr/>
            <p:nvPr/>
          </p:nvGrpSpPr>
          <p:grpSpPr>
            <a:xfrm>
              <a:off x="1077103" y="3633044"/>
              <a:ext cx="373976" cy="379324"/>
              <a:chOff x="-938057" y="5016374"/>
              <a:chExt cx="512228" cy="519552"/>
            </a:xfrm>
          </p:grpSpPr>
          <p:sp>
            <p:nvSpPr>
              <p:cNvPr id="1443" name="Rectangle 1442"/>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44" name="Rectangle 1443"/>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77" name="Group 1444"/>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446"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7"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84" name="Group 772"/>
            <p:cNvGrpSpPr/>
            <p:nvPr/>
          </p:nvGrpSpPr>
          <p:grpSpPr>
            <a:xfrm>
              <a:off x="2583336" y="3633044"/>
              <a:ext cx="373976" cy="379324"/>
              <a:chOff x="-938057" y="5016374"/>
              <a:chExt cx="512228" cy="519552"/>
            </a:xfrm>
          </p:grpSpPr>
          <p:sp>
            <p:nvSpPr>
              <p:cNvPr id="1438" name="Rectangle 1437"/>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9" name="Rectangle 1438"/>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89" name="Group 1439"/>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441"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2"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90" name="Group 773"/>
            <p:cNvGrpSpPr/>
            <p:nvPr/>
          </p:nvGrpSpPr>
          <p:grpSpPr>
            <a:xfrm>
              <a:off x="3631896" y="3633044"/>
              <a:ext cx="373976" cy="379324"/>
              <a:chOff x="-3732057" y="2839024"/>
              <a:chExt cx="512228" cy="519552"/>
            </a:xfrm>
          </p:grpSpPr>
          <p:sp>
            <p:nvSpPr>
              <p:cNvPr id="1431" name="Rectangle 1430"/>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32" name="Rectangle 1431"/>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99" name="Group 1432"/>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434"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5"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6"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7"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05" name="Group 774"/>
            <p:cNvGrpSpPr/>
            <p:nvPr/>
          </p:nvGrpSpPr>
          <p:grpSpPr>
            <a:xfrm>
              <a:off x="4089569" y="3633044"/>
              <a:ext cx="373976" cy="379324"/>
              <a:chOff x="-938057" y="5016374"/>
              <a:chExt cx="512228" cy="519552"/>
            </a:xfrm>
          </p:grpSpPr>
          <p:sp>
            <p:nvSpPr>
              <p:cNvPr id="1426" name="Rectangle 1425"/>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7" name="Rectangle 1426"/>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10" name="Group 1427"/>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429"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0"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13" name="Group 775"/>
            <p:cNvGrpSpPr/>
            <p:nvPr/>
          </p:nvGrpSpPr>
          <p:grpSpPr>
            <a:xfrm>
              <a:off x="5138129" y="3633044"/>
              <a:ext cx="373976" cy="379324"/>
              <a:chOff x="-3732057" y="2839024"/>
              <a:chExt cx="512228" cy="519552"/>
            </a:xfrm>
          </p:grpSpPr>
          <p:sp>
            <p:nvSpPr>
              <p:cNvPr id="1419" name="Rectangle 1418"/>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0" name="Rectangle 1419"/>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14" name="Group 1420"/>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422"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3"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4"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5"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23" name="Group 776"/>
            <p:cNvGrpSpPr/>
            <p:nvPr/>
          </p:nvGrpSpPr>
          <p:grpSpPr>
            <a:xfrm>
              <a:off x="5595802" y="3633044"/>
              <a:ext cx="373976" cy="379324"/>
              <a:chOff x="-938057" y="5016374"/>
              <a:chExt cx="512228" cy="519552"/>
            </a:xfrm>
          </p:grpSpPr>
          <p:sp>
            <p:nvSpPr>
              <p:cNvPr id="1414" name="Rectangle 1413"/>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15" name="Rectangle 1414"/>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28" name="Group 1415"/>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417"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8"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34" name="Group 777"/>
            <p:cNvGrpSpPr/>
            <p:nvPr/>
          </p:nvGrpSpPr>
          <p:grpSpPr>
            <a:xfrm>
              <a:off x="6644362" y="3633044"/>
              <a:ext cx="373976" cy="379324"/>
              <a:chOff x="-3732057" y="2839024"/>
              <a:chExt cx="512228" cy="519552"/>
            </a:xfrm>
          </p:grpSpPr>
          <p:sp>
            <p:nvSpPr>
              <p:cNvPr id="1407" name="Rectangle 1406"/>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8" name="Rectangle 1407"/>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44" name="Group 1408"/>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410"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1"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2"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3"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50" name="Group 778"/>
            <p:cNvGrpSpPr/>
            <p:nvPr/>
          </p:nvGrpSpPr>
          <p:grpSpPr>
            <a:xfrm>
              <a:off x="619430" y="4219998"/>
              <a:ext cx="373976" cy="379324"/>
              <a:chOff x="-3732057" y="2839024"/>
              <a:chExt cx="512228" cy="519552"/>
            </a:xfrm>
          </p:grpSpPr>
          <p:sp>
            <p:nvSpPr>
              <p:cNvPr id="1400" name="Rectangle 1399"/>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1" name="Rectangle 1400"/>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66" name="Group 1401"/>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403"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4"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5"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6"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67" name="Group 779"/>
            <p:cNvGrpSpPr/>
            <p:nvPr/>
          </p:nvGrpSpPr>
          <p:grpSpPr>
            <a:xfrm>
              <a:off x="3631896" y="4219998"/>
              <a:ext cx="373976" cy="379324"/>
              <a:chOff x="-3732057" y="2839024"/>
              <a:chExt cx="512228" cy="519552"/>
            </a:xfrm>
          </p:grpSpPr>
          <p:sp>
            <p:nvSpPr>
              <p:cNvPr id="1393" name="Rectangle 1392"/>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94" name="Rectangle 1393"/>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76" name="Group 1394"/>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396"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7"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8"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9"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83" name="Group 780"/>
            <p:cNvGrpSpPr/>
            <p:nvPr/>
          </p:nvGrpSpPr>
          <p:grpSpPr>
            <a:xfrm>
              <a:off x="6644362" y="4219998"/>
              <a:ext cx="373976" cy="379324"/>
              <a:chOff x="-3732057" y="2839024"/>
              <a:chExt cx="512228" cy="519552"/>
            </a:xfrm>
          </p:grpSpPr>
          <p:sp>
            <p:nvSpPr>
              <p:cNvPr id="1386" name="Rectangle 1385"/>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7" name="Rectangle 1386"/>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90" name="Group 1387"/>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389"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0"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1"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2"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001" name="Group 781"/>
            <p:cNvGrpSpPr/>
            <p:nvPr/>
          </p:nvGrpSpPr>
          <p:grpSpPr>
            <a:xfrm>
              <a:off x="1667989" y="3055715"/>
              <a:ext cx="373976" cy="379324"/>
              <a:chOff x="-2314737" y="3548996"/>
              <a:chExt cx="512228" cy="519552"/>
            </a:xfrm>
          </p:grpSpPr>
          <p:sp>
            <p:nvSpPr>
              <p:cNvPr id="1380" name="Rectangle 1379"/>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81" name="Rectangle 1380"/>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08" name="Group 1381"/>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1383"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4"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5"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019" name="Group 782"/>
            <p:cNvGrpSpPr/>
            <p:nvPr/>
          </p:nvGrpSpPr>
          <p:grpSpPr>
            <a:xfrm>
              <a:off x="2583336" y="3055715"/>
              <a:ext cx="373976" cy="379324"/>
              <a:chOff x="-938057" y="5016374"/>
              <a:chExt cx="512228" cy="519552"/>
            </a:xfrm>
          </p:grpSpPr>
          <p:sp>
            <p:nvSpPr>
              <p:cNvPr id="1087" name="Rectangle 1086"/>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8" name="Rectangle 1087"/>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24" name="Group 1376"/>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378"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9"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025" name="Group 783"/>
            <p:cNvGrpSpPr/>
            <p:nvPr/>
          </p:nvGrpSpPr>
          <p:grpSpPr>
            <a:xfrm>
              <a:off x="2125661" y="3055716"/>
              <a:ext cx="373978" cy="379324"/>
              <a:chOff x="-3732057" y="3610781"/>
              <a:chExt cx="512228" cy="519552"/>
            </a:xfrm>
          </p:grpSpPr>
          <p:sp>
            <p:nvSpPr>
              <p:cNvPr id="1081" name="Rectangle 1080"/>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2" name="Rectangle 1081"/>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28" name="Group 1082"/>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1084"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5"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6"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033" name="Group 784"/>
            <p:cNvGrpSpPr/>
            <p:nvPr/>
          </p:nvGrpSpPr>
          <p:grpSpPr>
            <a:xfrm>
              <a:off x="3174222" y="3055715"/>
              <a:ext cx="373976" cy="379324"/>
              <a:chOff x="-2314737" y="3548996"/>
              <a:chExt cx="512228" cy="519552"/>
            </a:xfrm>
          </p:grpSpPr>
          <p:sp>
            <p:nvSpPr>
              <p:cNvPr id="1075" name="Rectangle 1074"/>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76" name="Rectangle 1075"/>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36" name="Group 1076"/>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1078"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9"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0"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041" name="Group 785"/>
            <p:cNvGrpSpPr/>
            <p:nvPr/>
          </p:nvGrpSpPr>
          <p:grpSpPr>
            <a:xfrm>
              <a:off x="3630704" y="3055715"/>
              <a:ext cx="373976" cy="379324"/>
              <a:chOff x="-3732057" y="2839024"/>
              <a:chExt cx="512228" cy="519552"/>
            </a:xfrm>
          </p:grpSpPr>
          <p:sp>
            <p:nvSpPr>
              <p:cNvPr id="1068" name="Rectangle 1067"/>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9" name="Rectangle 1068"/>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44" name="Group 1069"/>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1071"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2"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3"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4"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049" name="Group 786"/>
            <p:cNvGrpSpPr/>
            <p:nvPr/>
          </p:nvGrpSpPr>
          <p:grpSpPr>
            <a:xfrm>
              <a:off x="4680455" y="3055715"/>
              <a:ext cx="373976" cy="379324"/>
              <a:chOff x="-2314737" y="3548996"/>
              <a:chExt cx="512228" cy="519552"/>
            </a:xfrm>
          </p:grpSpPr>
          <p:sp>
            <p:nvSpPr>
              <p:cNvPr id="1022" name="Rectangle 1021"/>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3" name="Rectangle 1022"/>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52" name="Group 1023"/>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1065"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6"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7"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057" name="Group 787"/>
            <p:cNvGrpSpPr/>
            <p:nvPr/>
          </p:nvGrpSpPr>
          <p:grpSpPr>
            <a:xfrm>
              <a:off x="5595802" y="3055715"/>
              <a:ext cx="373976" cy="379324"/>
              <a:chOff x="-938057" y="5016374"/>
              <a:chExt cx="512228" cy="519552"/>
            </a:xfrm>
          </p:grpSpPr>
          <p:sp>
            <p:nvSpPr>
              <p:cNvPr id="1017" name="Rectangle 1016"/>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8" name="Rectangle 1017"/>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60" name="Group 1018"/>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1020"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1"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070" name="Group 788"/>
            <p:cNvGrpSpPr/>
            <p:nvPr/>
          </p:nvGrpSpPr>
          <p:grpSpPr>
            <a:xfrm>
              <a:off x="5138129" y="3055715"/>
              <a:ext cx="373978" cy="379324"/>
              <a:chOff x="5635615" y="3299362"/>
              <a:chExt cx="373978" cy="379324"/>
            </a:xfrm>
          </p:grpSpPr>
          <p:sp>
            <p:nvSpPr>
              <p:cNvPr id="1012" name="Rectangle 1011"/>
              <p:cNvSpPr/>
              <p:nvPr/>
            </p:nvSpPr>
            <p:spPr>
              <a:xfrm>
                <a:off x="5635615" y="3299362"/>
                <a:ext cx="373978" cy="373977"/>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3" name="Rectangle 1012"/>
              <p:cNvSpPr/>
              <p:nvPr/>
            </p:nvSpPr>
            <p:spPr>
              <a:xfrm>
                <a:off x="5657495" y="3321978"/>
                <a:ext cx="331270" cy="356708"/>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4" name="Freeform 59"/>
              <p:cNvSpPr>
                <a:spLocks/>
              </p:cNvSpPr>
              <p:nvPr/>
            </p:nvSpPr>
            <p:spPr bwMode="auto">
              <a:xfrm>
                <a:off x="5694326" y="3427473"/>
                <a:ext cx="75145" cy="120832"/>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5" name="Freeform 60"/>
              <p:cNvSpPr>
                <a:spLocks/>
              </p:cNvSpPr>
              <p:nvPr/>
            </p:nvSpPr>
            <p:spPr bwMode="auto">
              <a:xfrm>
                <a:off x="5773679" y="3427473"/>
                <a:ext cx="79955" cy="120832"/>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6" name="Freeform 61"/>
              <p:cNvSpPr>
                <a:spLocks/>
              </p:cNvSpPr>
              <p:nvPr/>
            </p:nvSpPr>
            <p:spPr bwMode="auto">
              <a:xfrm>
                <a:off x="5859044" y="3424467"/>
                <a:ext cx="92579" cy="126844"/>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77" name="Group 789"/>
            <p:cNvGrpSpPr/>
            <p:nvPr/>
          </p:nvGrpSpPr>
          <p:grpSpPr>
            <a:xfrm>
              <a:off x="6186688" y="3055715"/>
              <a:ext cx="373976" cy="379324"/>
              <a:chOff x="-2314737" y="3548996"/>
              <a:chExt cx="512228" cy="519552"/>
            </a:xfrm>
          </p:grpSpPr>
          <p:sp>
            <p:nvSpPr>
              <p:cNvPr id="1006" name="Rectangle 1005"/>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7" name="Rectangle 1006"/>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83" name="Group 1007"/>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1009"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0"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1"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089" name="Group 790"/>
            <p:cNvGrpSpPr/>
            <p:nvPr/>
          </p:nvGrpSpPr>
          <p:grpSpPr>
            <a:xfrm>
              <a:off x="7099745" y="3055717"/>
              <a:ext cx="373975" cy="379322"/>
              <a:chOff x="-1623857" y="3548996"/>
              <a:chExt cx="512228" cy="519552"/>
            </a:xfrm>
          </p:grpSpPr>
          <p:sp>
            <p:nvSpPr>
              <p:cNvPr id="999" name="Rectangle 998"/>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0" name="Rectangle 999"/>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92" name="Group 1000"/>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1002"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3"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4"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5"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097" name="Group 791"/>
            <p:cNvGrpSpPr/>
            <p:nvPr/>
          </p:nvGrpSpPr>
          <p:grpSpPr>
            <a:xfrm>
              <a:off x="6644017" y="3055911"/>
              <a:ext cx="373978" cy="379324"/>
              <a:chOff x="5290529" y="3731228"/>
              <a:chExt cx="373978" cy="379324"/>
            </a:xfrm>
          </p:grpSpPr>
          <p:sp>
            <p:nvSpPr>
              <p:cNvPr id="994" name="Rectangle 993"/>
              <p:cNvSpPr/>
              <p:nvPr/>
            </p:nvSpPr>
            <p:spPr>
              <a:xfrm>
                <a:off x="5290529" y="3731228"/>
                <a:ext cx="373978" cy="373977"/>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5" name="Rectangle 994"/>
              <p:cNvSpPr/>
              <p:nvPr/>
            </p:nvSpPr>
            <p:spPr>
              <a:xfrm>
                <a:off x="5312409" y="3753844"/>
                <a:ext cx="331270" cy="356708"/>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6" name="Freeform 59"/>
              <p:cNvSpPr>
                <a:spLocks/>
              </p:cNvSpPr>
              <p:nvPr/>
            </p:nvSpPr>
            <p:spPr bwMode="auto">
              <a:xfrm>
                <a:off x="5349240" y="3859339"/>
                <a:ext cx="75145" cy="120832"/>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7" name="Freeform 60"/>
              <p:cNvSpPr>
                <a:spLocks/>
              </p:cNvSpPr>
              <p:nvPr/>
            </p:nvSpPr>
            <p:spPr bwMode="auto">
              <a:xfrm>
                <a:off x="5428593" y="3859339"/>
                <a:ext cx="79955" cy="120832"/>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8" name="Freeform 61"/>
              <p:cNvSpPr>
                <a:spLocks/>
              </p:cNvSpPr>
              <p:nvPr/>
            </p:nvSpPr>
            <p:spPr bwMode="auto">
              <a:xfrm>
                <a:off x="5513958" y="3856333"/>
                <a:ext cx="92579" cy="126844"/>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01" name="Group 792"/>
            <p:cNvGrpSpPr/>
            <p:nvPr/>
          </p:nvGrpSpPr>
          <p:grpSpPr>
            <a:xfrm>
              <a:off x="7692921" y="3055715"/>
              <a:ext cx="373976" cy="379324"/>
              <a:chOff x="-2314737" y="3548996"/>
              <a:chExt cx="512228" cy="519552"/>
            </a:xfrm>
          </p:grpSpPr>
          <p:sp>
            <p:nvSpPr>
              <p:cNvPr id="988" name="Rectangle 987"/>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9" name="Rectangle 988"/>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05" name="Group 989"/>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991"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2"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3"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09" name="Group 793"/>
            <p:cNvGrpSpPr/>
            <p:nvPr/>
          </p:nvGrpSpPr>
          <p:grpSpPr>
            <a:xfrm>
              <a:off x="8150595" y="3055715"/>
              <a:ext cx="373976" cy="379324"/>
              <a:chOff x="-3732057" y="2839024"/>
              <a:chExt cx="512228" cy="519552"/>
            </a:xfrm>
          </p:grpSpPr>
          <p:sp>
            <p:nvSpPr>
              <p:cNvPr id="981" name="Rectangle 980"/>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2" name="Rectangle 981"/>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13" name="Group 982"/>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984"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5"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6"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7"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17" name="Group 794"/>
            <p:cNvGrpSpPr/>
            <p:nvPr/>
          </p:nvGrpSpPr>
          <p:grpSpPr>
            <a:xfrm>
              <a:off x="8608269" y="3060375"/>
              <a:ext cx="373975" cy="379322"/>
              <a:chOff x="-1623857" y="3548996"/>
              <a:chExt cx="512228" cy="519552"/>
            </a:xfrm>
          </p:grpSpPr>
          <p:sp>
            <p:nvSpPr>
              <p:cNvPr id="974" name="Rectangle 973"/>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5" name="Rectangle 974"/>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21" name="Group 975"/>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977"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8"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9"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0"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24" name="Group 795"/>
            <p:cNvGrpSpPr/>
            <p:nvPr/>
          </p:nvGrpSpPr>
          <p:grpSpPr>
            <a:xfrm>
              <a:off x="4084283" y="3055114"/>
              <a:ext cx="374031" cy="379379"/>
              <a:chOff x="8459069" y="2183291"/>
              <a:chExt cx="512228" cy="519552"/>
            </a:xfrm>
          </p:grpSpPr>
          <p:grpSp>
            <p:nvGrpSpPr>
              <p:cNvPr id="1127" name="Group 965"/>
              <p:cNvGrpSpPr/>
              <p:nvPr/>
            </p:nvGrpSpPr>
            <p:grpSpPr>
              <a:xfrm>
                <a:off x="8459069" y="2183291"/>
                <a:ext cx="512228" cy="519552"/>
                <a:chOff x="8459069" y="2183291"/>
                <a:chExt cx="512228" cy="519552"/>
              </a:xfrm>
            </p:grpSpPr>
            <p:sp>
              <p:nvSpPr>
                <p:cNvPr id="972" name="Rectangle 971"/>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3" name="Rectangle 972"/>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130" name="Group 966"/>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968"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9"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0"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1" name="Freeform 970"/>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3" name="Group 796"/>
            <p:cNvGrpSpPr>
              <a:grpSpLocks noChangeAspect="1"/>
            </p:cNvGrpSpPr>
            <p:nvPr/>
          </p:nvGrpSpPr>
          <p:grpSpPr>
            <a:xfrm>
              <a:off x="161756" y="3633044"/>
              <a:ext cx="378634" cy="384048"/>
              <a:chOff x="-2314737" y="2839024"/>
              <a:chExt cx="512228" cy="519552"/>
            </a:xfrm>
          </p:grpSpPr>
          <p:sp>
            <p:nvSpPr>
              <p:cNvPr id="963" name="Rectangle 962"/>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4" name="Rectangle 963"/>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5" name="Freeform 964"/>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1136" name="Group 797"/>
            <p:cNvGrpSpPr>
              <a:grpSpLocks noChangeAspect="1"/>
            </p:cNvGrpSpPr>
            <p:nvPr/>
          </p:nvGrpSpPr>
          <p:grpSpPr>
            <a:xfrm>
              <a:off x="161756" y="4215611"/>
              <a:ext cx="378634" cy="384048"/>
              <a:chOff x="-2314737" y="2839024"/>
              <a:chExt cx="512228" cy="519552"/>
            </a:xfrm>
          </p:grpSpPr>
          <p:sp>
            <p:nvSpPr>
              <p:cNvPr id="960" name="Rectangle 959"/>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1" name="Rectangle 960"/>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2" name="Freeform 961"/>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1139" name="Group 798"/>
            <p:cNvGrpSpPr>
              <a:grpSpLocks noChangeAspect="1"/>
            </p:cNvGrpSpPr>
            <p:nvPr/>
          </p:nvGrpSpPr>
          <p:grpSpPr>
            <a:xfrm>
              <a:off x="1667989" y="4219998"/>
              <a:ext cx="378634" cy="384048"/>
              <a:chOff x="-2314737" y="2839024"/>
              <a:chExt cx="512228" cy="519552"/>
            </a:xfrm>
          </p:grpSpPr>
          <p:sp>
            <p:nvSpPr>
              <p:cNvPr id="957" name="Rectangle 956"/>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8" name="Rectangle 957"/>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9" name="Freeform 958"/>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1142" name="Group 799"/>
            <p:cNvGrpSpPr>
              <a:grpSpLocks noChangeAspect="1"/>
            </p:cNvGrpSpPr>
            <p:nvPr/>
          </p:nvGrpSpPr>
          <p:grpSpPr>
            <a:xfrm>
              <a:off x="1667989" y="3633044"/>
              <a:ext cx="378634" cy="384048"/>
              <a:chOff x="-2314737" y="2839024"/>
              <a:chExt cx="512228" cy="519552"/>
            </a:xfrm>
          </p:grpSpPr>
          <p:sp>
            <p:nvSpPr>
              <p:cNvPr id="954" name="Rectangle 953"/>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5" name="Rectangle 954"/>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6" name="Freeform 95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1145" name="Group 800"/>
            <p:cNvGrpSpPr>
              <a:grpSpLocks noChangeAspect="1"/>
            </p:cNvGrpSpPr>
            <p:nvPr/>
          </p:nvGrpSpPr>
          <p:grpSpPr>
            <a:xfrm>
              <a:off x="2125663" y="3633044"/>
              <a:ext cx="378634" cy="384048"/>
              <a:chOff x="-3732057" y="3610781"/>
              <a:chExt cx="512228" cy="519552"/>
            </a:xfrm>
          </p:grpSpPr>
          <p:sp>
            <p:nvSpPr>
              <p:cNvPr id="948" name="Rectangle 947"/>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9" name="Rectangle 948"/>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48" name="Group 949"/>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951" name="Freeform 950"/>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952" name="Freeform 951"/>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953" name="Freeform 952"/>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1151" name="Group 801"/>
            <p:cNvGrpSpPr>
              <a:grpSpLocks noChangeAspect="1"/>
            </p:cNvGrpSpPr>
            <p:nvPr/>
          </p:nvGrpSpPr>
          <p:grpSpPr>
            <a:xfrm>
              <a:off x="2125663" y="4219998"/>
              <a:ext cx="378634" cy="384048"/>
              <a:chOff x="-3732057" y="3610781"/>
              <a:chExt cx="512228" cy="519552"/>
            </a:xfrm>
          </p:grpSpPr>
          <p:sp>
            <p:nvSpPr>
              <p:cNvPr id="942" name="Rectangle 941"/>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3" name="Rectangle 942"/>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54" name="Group 943"/>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945" name="Freeform 944"/>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946" name="Freeform 945"/>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947" name="Freeform 946"/>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1157" name="Group 802"/>
            <p:cNvGrpSpPr>
              <a:grpSpLocks noChangeAspect="1"/>
            </p:cNvGrpSpPr>
            <p:nvPr/>
          </p:nvGrpSpPr>
          <p:grpSpPr>
            <a:xfrm>
              <a:off x="2583336" y="4219998"/>
              <a:ext cx="378634" cy="384048"/>
              <a:chOff x="-1664847" y="4597981"/>
              <a:chExt cx="512228" cy="519552"/>
            </a:xfrm>
          </p:grpSpPr>
          <p:sp>
            <p:nvSpPr>
              <p:cNvPr id="931" name="Rectangle 930"/>
              <p:cNvSpPr/>
              <p:nvPr/>
            </p:nvSpPr>
            <p:spPr>
              <a:xfrm>
                <a:off x="-1664847" y="45979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32" name="Freeform 931"/>
              <p:cNvSpPr>
                <a:spLocks/>
              </p:cNvSpPr>
              <p:nvPr/>
            </p:nvSpPr>
            <p:spPr bwMode="auto">
              <a:xfrm>
                <a:off x="-1647129" y="4606278"/>
                <a:ext cx="481194" cy="496788"/>
              </a:xfrm>
              <a:custGeom>
                <a:avLst/>
                <a:gdLst>
                  <a:gd name="T0" fmla="*/ 0 w 506"/>
                  <a:gd name="T1" fmla="*/ 267 h 503"/>
                  <a:gd name="T2" fmla="*/ 78 w 506"/>
                  <a:gd name="T3" fmla="*/ 279 h 503"/>
                  <a:gd name="T4" fmla="*/ 0 w 506"/>
                  <a:gd name="T5" fmla="*/ 316 h 503"/>
                  <a:gd name="T6" fmla="*/ 0 w 506"/>
                  <a:gd name="T7" fmla="*/ 347 h 503"/>
                  <a:gd name="T8" fmla="*/ 95 w 506"/>
                  <a:gd name="T9" fmla="*/ 331 h 503"/>
                  <a:gd name="T10" fmla="*/ 0 w 506"/>
                  <a:gd name="T11" fmla="*/ 425 h 503"/>
                  <a:gd name="T12" fmla="*/ 0 w 506"/>
                  <a:gd name="T13" fmla="*/ 442 h 503"/>
                  <a:gd name="T14" fmla="*/ 128 w 506"/>
                  <a:gd name="T15" fmla="*/ 376 h 503"/>
                  <a:gd name="T16" fmla="*/ 62 w 506"/>
                  <a:gd name="T17" fmla="*/ 503 h 503"/>
                  <a:gd name="T18" fmla="*/ 81 w 506"/>
                  <a:gd name="T19" fmla="*/ 503 h 503"/>
                  <a:gd name="T20" fmla="*/ 173 w 506"/>
                  <a:gd name="T21" fmla="*/ 409 h 503"/>
                  <a:gd name="T22" fmla="*/ 159 w 506"/>
                  <a:gd name="T23" fmla="*/ 503 h 503"/>
                  <a:gd name="T24" fmla="*/ 187 w 506"/>
                  <a:gd name="T25" fmla="*/ 503 h 503"/>
                  <a:gd name="T26" fmla="*/ 225 w 506"/>
                  <a:gd name="T27" fmla="*/ 425 h 503"/>
                  <a:gd name="T28" fmla="*/ 237 w 506"/>
                  <a:gd name="T29" fmla="*/ 503 h 503"/>
                  <a:gd name="T30" fmla="*/ 270 w 506"/>
                  <a:gd name="T31" fmla="*/ 503 h 503"/>
                  <a:gd name="T32" fmla="*/ 282 w 506"/>
                  <a:gd name="T33" fmla="*/ 425 h 503"/>
                  <a:gd name="T34" fmla="*/ 319 w 506"/>
                  <a:gd name="T35" fmla="*/ 503 h 503"/>
                  <a:gd name="T36" fmla="*/ 350 w 506"/>
                  <a:gd name="T37" fmla="*/ 503 h 503"/>
                  <a:gd name="T38" fmla="*/ 333 w 506"/>
                  <a:gd name="T39" fmla="*/ 409 h 503"/>
                  <a:gd name="T40" fmla="*/ 428 w 506"/>
                  <a:gd name="T41" fmla="*/ 503 h 503"/>
                  <a:gd name="T42" fmla="*/ 445 w 506"/>
                  <a:gd name="T43" fmla="*/ 503 h 503"/>
                  <a:gd name="T44" fmla="*/ 378 w 506"/>
                  <a:gd name="T45" fmla="*/ 376 h 503"/>
                  <a:gd name="T46" fmla="*/ 506 w 506"/>
                  <a:gd name="T47" fmla="*/ 442 h 503"/>
                  <a:gd name="T48" fmla="*/ 506 w 506"/>
                  <a:gd name="T49" fmla="*/ 425 h 503"/>
                  <a:gd name="T50" fmla="*/ 411 w 506"/>
                  <a:gd name="T51" fmla="*/ 331 h 503"/>
                  <a:gd name="T52" fmla="*/ 506 w 506"/>
                  <a:gd name="T53" fmla="*/ 347 h 503"/>
                  <a:gd name="T54" fmla="*/ 506 w 506"/>
                  <a:gd name="T55" fmla="*/ 316 h 503"/>
                  <a:gd name="T56" fmla="*/ 428 w 506"/>
                  <a:gd name="T57" fmla="*/ 279 h 503"/>
                  <a:gd name="T58" fmla="*/ 506 w 506"/>
                  <a:gd name="T59" fmla="*/ 267 h 503"/>
                  <a:gd name="T60" fmla="*/ 506 w 506"/>
                  <a:gd name="T61" fmla="*/ 234 h 503"/>
                  <a:gd name="T62" fmla="*/ 428 w 506"/>
                  <a:gd name="T63" fmla="*/ 222 h 503"/>
                  <a:gd name="T64" fmla="*/ 506 w 506"/>
                  <a:gd name="T65" fmla="*/ 184 h 503"/>
                  <a:gd name="T66" fmla="*/ 506 w 506"/>
                  <a:gd name="T67" fmla="*/ 156 h 503"/>
                  <a:gd name="T68" fmla="*/ 411 w 506"/>
                  <a:gd name="T69" fmla="*/ 170 h 503"/>
                  <a:gd name="T70" fmla="*/ 506 w 506"/>
                  <a:gd name="T71" fmla="*/ 78 h 503"/>
                  <a:gd name="T72" fmla="*/ 506 w 506"/>
                  <a:gd name="T73" fmla="*/ 61 h 503"/>
                  <a:gd name="T74" fmla="*/ 378 w 506"/>
                  <a:gd name="T75" fmla="*/ 125 h 503"/>
                  <a:gd name="T76" fmla="*/ 445 w 506"/>
                  <a:gd name="T77" fmla="*/ 0 h 503"/>
                  <a:gd name="T78" fmla="*/ 428 w 506"/>
                  <a:gd name="T79" fmla="*/ 0 h 503"/>
                  <a:gd name="T80" fmla="*/ 333 w 506"/>
                  <a:gd name="T81" fmla="*/ 92 h 503"/>
                  <a:gd name="T82" fmla="*/ 350 w 506"/>
                  <a:gd name="T83" fmla="*/ 0 h 503"/>
                  <a:gd name="T84" fmla="*/ 319 w 506"/>
                  <a:gd name="T85" fmla="*/ 0 h 503"/>
                  <a:gd name="T86" fmla="*/ 282 w 506"/>
                  <a:gd name="T87" fmla="*/ 76 h 503"/>
                  <a:gd name="T88" fmla="*/ 270 w 506"/>
                  <a:gd name="T89" fmla="*/ 0 h 503"/>
                  <a:gd name="T90" fmla="*/ 237 w 506"/>
                  <a:gd name="T91" fmla="*/ 0 h 503"/>
                  <a:gd name="T92" fmla="*/ 225 w 506"/>
                  <a:gd name="T93" fmla="*/ 76 h 503"/>
                  <a:gd name="T94" fmla="*/ 187 w 506"/>
                  <a:gd name="T95" fmla="*/ 0 h 503"/>
                  <a:gd name="T96" fmla="*/ 159 w 506"/>
                  <a:gd name="T97" fmla="*/ 0 h 503"/>
                  <a:gd name="T98" fmla="*/ 173 w 506"/>
                  <a:gd name="T99" fmla="*/ 92 h 503"/>
                  <a:gd name="T100" fmla="*/ 81 w 506"/>
                  <a:gd name="T101" fmla="*/ 0 h 503"/>
                  <a:gd name="T102" fmla="*/ 62 w 506"/>
                  <a:gd name="T103" fmla="*/ 0 h 503"/>
                  <a:gd name="T104" fmla="*/ 128 w 506"/>
                  <a:gd name="T105" fmla="*/ 125 h 503"/>
                  <a:gd name="T106" fmla="*/ 0 w 506"/>
                  <a:gd name="T107" fmla="*/ 61 h 503"/>
                  <a:gd name="T108" fmla="*/ 0 w 506"/>
                  <a:gd name="T109" fmla="*/ 78 h 503"/>
                  <a:gd name="T110" fmla="*/ 95 w 506"/>
                  <a:gd name="T111" fmla="*/ 170 h 503"/>
                  <a:gd name="T112" fmla="*/ 0 w 506"/>
                  <a:gd name="T113" fmla="*/ 156 h 503"/>
                  <a:gd name="T114" fmla="*/ 0 w 506"/>
                  <a:gd name="T115" fmla="*/ 184 h 503"/>
                  <a:gd name="T116" fmla="*/ 78 w 506"/>
                  <a:gd name="T117" fmla="*/ 222 h 503"/>
                  <a:gd name="T118" fmla="*/ 0 w 506"/>
                  <a:gd name="T119" fmla="*/ 234 h 503"/>
                  <a:gd name="T120" fmla="*/ 0 w 506"/>
                  <a:gd name="T121" fmla="*/ 267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6" h="503">
                    <a:moveTo>
                      <a:pt x="0" y="267"/>
                    </a:moveTo>
                    <a:lnTo>
                      <a:pt x="78" y="279"/>
                    </a:lnTo>
                    <a:lnTo>
                      <a:pt x="0" y="316"/>
                    </a:lnTo>
                    <a:lnTo>
                      <a:pt x="0" y="347"/>
                    </a:lnTo>
                    <a:lnTo>
                      <a:pt x="95" y="331"/>
                    </a:lnTo>
                    <a:lnTo>
                      <a:pt x="0" y="425"/>
                    </a:lnTo>
                    <a:lnTo>
                      <a:pt x="0" y="442"/>
                    </a:lnTo>
                    <a:lnTo>
                      <a:pt x="128" y="376"/>
                    </a:lnTo>
                    <a:lnTo>
                      <a:pt x="62" y="503"/>
                    </a:lnTo>
                    <a:lnTo>
                      <a:pt x="81" y="503"/>
                    </a:lnTo>
                    <a:lnTo>
                      <a:pt x="173" y="409"/>
                    </a:lnTo>
                    <a:lnTo>
                      <a:pt x="159" y="503"/>
                    </a:lnTo>
                    <a:lnTo>
                      <a:pt x="187" y="503"/>
                    </a:lnTo>
                    <a:lnTo>
                      <a:pt x="225" y="425"/>
                    </a:lnTo>
                    <a:lnTo>
                      <a:pt x="237" y="503"/>
                    </a:lnTo>
                    <a:lnTo>
                      <a:pt x="270" y="503"/>
                    </a:lnTo>
                    <a:lnTo>
                      <a:pt x="282" y="425"/>
                    </a:lnTo>
                    <a:lnTo>
                      <a:pt x="319" y="503"/>
                    </a:lnTo>
                    <a:lnTo>
                      <a:pt x="350" y="503"/>
                    </a:lnTo>
                    <a:lnTo>
                      <a:pt x="333" y="409"/>
                    </a:lnTo>
                    <a:lnTo>
                      <a:pt x="428" y="503"/>
                    </a:lnTo>
                    <a:lnTo>
                      <a:pt x="445" y="503"/>
                    </a:lnTo>
                    <a:lnTo>
                      <a:pt x="378" y="376"/>
                    </a:lnTo>
                    <a:lnTo>
                      <a:pt x="506" y="442"/>
                    </a:lnTo>
                    <a:lnTo>
                      <a:pt x="506" y="425"/>
                    </a:lnTo>
                    <a:lnTo>
                      <a:pt x="411" y="331"/>
                    </a:lnTo>
                    <a:lnTo>
                      <a:pt x="506" y="347"/>
                    </a:lnTo>
                    <a:lnTo>
                      <a:pt x="506" y="316"/>
                    </a:lnTo>
                    <a:lnTo>
                      <a:pt x="428" y="279"/>
                    </a:lnTo>
                    <a:lnTo>
                      <a:pt x="506" y="267"/>
                    </a:lnTo>
                    <a:lnTo>
                      <a:pt x="506" y="234"/>
                    </a:lnTo>
                    <a:lnTo>
                      <a:pt x="428" y="222"/>
                    </a:lnTo>
                    <a:lnTo>
                      <a:pt x="506" y="184"/>
                    </a:lnTo>
                    <a:lnTo>
                      <a:pt x="506" y="156"/>
                    </a:lnTo>
                    <a:lnTo>
                      <a:pt x="411" y="170"/>
                    </a:lnTo>
                    <a:lnTo>
                      <a:pt x="506" y="78"/>
                    </a:lnTo>
                    <a:lnTo>
                      <a:pt x="506" y="61"/>
                    </a:lnTo>
                    <a:lnTo>
                      <a:pt x="378" y="125"/>
                    </a:lnTo>
                    <a:lnTo>
                      <a:pt x="445" y="0"/>
                    </a:lnTo>
                    <a:lnTo>
                      <a:pt x="428" y="0"/>
                    </a:lnTo>
                    <a:lnTo>
                      <a:pt x="333" y="92"/>
                    </a:lnTo>
                    <a:lnTo>
                      <a:pt x="350" y="0"/>
                    </a:lnTo>
                    <a:lnTo>
                      <a:pt x="319" y="0"/>
                    </a:lnTo>
                    <a:lnTo>
                      <a:pt x="282" y="76"/>
                    </a:lnTo>
                    <a:lnTo>
                      <a:pt x="270" y="0"/>
                    </a:lnTo>
                    <a:lnTo>
                      <a:pt x="237" y="0"/>
                    </a:lnTo>
                    <a:lnTo>
                      <a:pt x="225" y="76"/>
                    </a:lnTo>
                    <a:lnTo>
                      <a:pt x="187" y="0"/>
                    </a:lnTo>
                    <a:lnTo>
                      <a:pt x="159" y="0"/>
                    </a:lnTo>
                    <a:lnTo>
                      <a:pt x="173" y="92"/>
                    </a:lnTo>
                    <a:lnTo>
                      <a:pt x="81" y="0"/>
                    </a:lnTo>
                    <a:lnTo>
                      <a:pt x="62" y="0"/>
                    </a:lnTo>
                    <a:lnTo>
                      <a:pt x="128" y="125"/>
                    </a:lnTo>
                    <a:lnTo>
                      <a:pt x="0" y="61"/>
                    </a:lnTo>
                    <a:lnTo>
                      <a:pt x="0" y="78"/>
                    </a:lnTo>
                    <a:lnTo>
                      <a:pt x="95" y="170"/>
                    </a:lnTo>
                    <a:lnTo>
                      <a:pt x="0" y="156"/>
                    </a:lnTo>
                    <a:lnTo>
                      <a:pt x="0" y="184"/>
                    </a:lnTo>
                    <a:lnTo>
                      <a:pt x="78" y="222"/>
                    </a:lnTo>
                    <a:lnTo>
                      <a:pt x="0" y="234"/>
                    </a:lnTo>
                    <a:lnTo>
                      <a:pt x="0" y="267"/>
                    </a:lnTo>
                    <a:close/>
                  </a:path>
                </a:pathLst>
              </a:custGeom>
              <a:gradFill flip="none" rotWithShape="1">
                <a:gsLst>
                  <a:gs pos="0">
                    <a:schemeClr val="bg1">
                      <a:alpha val="0"/>
                    </a:schemeClr>
                  </a:gs>
                  <a:gs pos="100000">
                    <a:srgbClr val="8C95A2"/>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933" name="Rectangle 932"/>
              <p:cNvSpPr/>
              <p:nvPr/>
            </p:nvSpPr>
            <p:spPr>
              <a:xfrm>
                <a:off x="-1634879" y="46289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60" name="Group 933"/>
              <p:cNvGrpSpPr/>
              <p:nvPr/>
            </p:nvGrpSpPr>
            <p:grpSpPr>
              <a:xfrm>
                <a:off x="-1637455" y="4823506"/>
                <a:ext cx="465077" cy="82959"/>
                <a:chOff x="-4760913" y="6858000"/>
                <a:chExt cx="4654550" cy="830263"/>
              </a:xfrm>
              <a:solidFill>
                <a:schemeClr val="bg1"/>
              </a:solidFill>
              <a:effectLst>
                <a:outerShdw blurRad="63500" sx="102000" sy="102000" algn="ctr" rotWithShape="0">
                  <a:prstClr val="black">
                    <a:alpha val="20000"/>
                  </a:prstClr>
                </a:outerShdw>
              </a:effectLst>
            </p:grpSpPr>
            <p:sp>
              <p:nvSpPr>
                <p:cNvPr id="935" name="Freeform 37"/>
                <p:cNvSpPr>
                  <a:spLocks noEditPoints="1"/>
                </p:cNvSpPr>
                <p:nvPr/>
              </p:nvSpPr>
              <p:spPr bwMode="auto">
                <a:xfrm>
                  <a:off x="-4760913" y="6877050"/>
                  <a:ext cx="592138" cy="792163"/>
                </a:xfrm>
                <a:custGeom>
                  <a:avLst/>
                  <a:gdLst>
                    <a:gd name="T0" fmla="*/ 30 w 158"/>
                    <a:gd name="T1" fmla="*/ 211 h 211"/>
                    <a:gd name="T2" fmla="*/ 0 w 158"/>
                    <a:gd name="T3" fmla="*/ 211 h 211"/>
                    <a:gd name="T4" fmla="*/ 0 w 158"/>
                    <a:gd name="T5" fmla="*/ 0 h 211"/>
                    <a:gd name="T6" fmla="*/ 82 w 158"/>
                    <a:gd name="T7" fmla="*/ 0 h 211"/>
                    <a:gd name="T8" fmla="*/ 158 w 158"/>
                    <a:gd name="T9" fmla="*/ 60 h 211"/>
                    <a:gd name="T10" fmla="*/ 82 w 158"/>
                    <a:gd name="T11" fmla="*/ 122 h 211"/>
                    <a:gd name="T12" fmla="*/ 30 w 158"/>
                    <a:gd name="T13" fmla="*/ 122 h 211"/>
                    <a:gd name="T14" fmla="*/ 30 w 158"/>
                    <a:gd name="T15" fmla="*/ 211 h 211"/>
                    <a:gd name="T16" fmla="*/ 30 w 158"/>
                    <a:gd name="T17" fmla="*/ 25 h 211"/>
                    <a:gd name="T18" fmla="*/ 30 w 158"/>
                    <a:gd name="T19" fmla="*/ 96 h 211"/>
                    <a:gd name="T20" fmla="*/ 83 w 158"/>
                    <a:gd name="T21" fmla="*/ 96 h 211"/>
                    <a:gd name="T22" fmla="*/ 127 w 158"/>
                    <a:gd name="T23" fmla="*/ 61 h 211"/>
                    <a:gd name="T24" fmla="*/ 83 w 158"/>
                    <a:gd name="T25" fmla="*/ 25 h 211"/>
                    <a:gd name="T26" fmla="*/ 30 w 158"/>
                    <a:gd name="T27"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211">
                      <a:moveTo>
                        <a:pt x="30" y="211"/>
                      </a:moveTo>
                      <a:cubicBezTo>
                        <a:pt x="0" y="211"/>
                        <a:pt x="0" y="211"/>
                        <a:pt x="0" y="211"/>
                      </a:cubicBezTo>
                      <a:cubicBezTo>
                        <a:pt x="0" y="0"/>
                        <a:pt x="0" y="0"/>
                        <a:pt x="0" y="0"/>
                      </a:cubicBezTo>
                      <a:cubicBezTo>
                        <a:pt x="45" y="0"/>
                        <a:pt x="82" y="0"/>
                        <a:pt x="82" y="0"/>
                      </a:cubicBezTo>
                      <a:cubicBezTo>
                        <a:pt x="135" y="0"/>
                        <a:pt x="158" y="26"/>
                        <a:pt x="158" y="60"/>
                      </a:cubicBezTo>
                      <a:cubicBezTo>
                        <a:pt x="158" y="95"/>
                        <a:pt x="135" y="122"/>
                        <a:pt x="82" y="122"/>
                      </a:cubicBezTo>
                      <a:cubicBezTo>
                        <a:pt x="82" y="122"/>
                        <a:pt x="45" y="122"/>
                        <a:pt x="30" y="122"/>
                      </a:cubicBezTo>
                      <a:lnTo>
                        <a:pt x="30" y="211"/>
                      </a:lnTo>
                      <a:close/>
                      <a:moveTo>
                        <a:pt x="30" y="25"/>
                      </a:moveTo>
                      <a:cubicBezTo>
                        <a:pt x="30" y="96"/>
                        <a:pt x="30" y="96"/>
                        <a:pt x="30" y="96"/>
                      </a:cubicBezTo>
                      <a:cubicBezTo>
                        <a:pt x="52" y="96"/>
                        <a:pt x="83" y="96"/>
                        <a:pt x="83" y="96"/>
                      </a:cubicBezTo>
                      <a:cubicBezTo>
                        <a:pt x="113" y="96"/>
                        <a:pt x="127" y="80"/>
                        <a:pt x="127" y="61"/>
                      </a:cubicBezTo>
                      <a:cubicBezTo>
                        <a:pt x="127" y="42"/>
                        <a:pt x="113" y="25"/>
                        <a:pt x="83" y="25"/>
                      </a:cubicBezTo>
                      <a:cubicBezTo>
                        <a:pt x="83" y="25"/>
                        <a:pt x="45" y="25"/>
                        <a:pt x="3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6" name="Freeform 38"/>
                <p:cNvSpPr>
                  <a:spLocks noEditPoints="1"/>
                </p:cNvSpPr>
                <p:nvPr/>
              </p:nvSpPr>
              <p:spPr bwMode="auto">
                <a:xfrm>
                  <a:off x="-4157663" y="6877050"/>
                  <a:ext cx="635000" cy="792163"/>
                </a:xfrm>
                <a:custGeom>
                  <a:avLst/>
                  <a:gdLst>
                    <a:gd name="T0" fmla="*/ 87 w 169"/>
                    <a:gd name="T1" fmla="*/ 122 h 211"/>
                    <a:gd name="T2" fmla="*/ 29 w 169"/>
                    <a:gd name="T3" fmla="*/ 122 h 211"/>
                    <a:gd name="T4" fmla="*/ 29 w 169"/>
                    <a:gd name="T5" fmla="*/ 211 h 211"/>
                    <a:gd name="T6" fmla="*/ 0 w 169"/>
                    <a:gd name="T7" fmla="*/ 211 h 211"/>
                    <a:gd name="T8" fmla="*/ 0 w 169"/>
                    <a:gd name="T9" fmla="*/ 0 h 211"/>
                    <a:gd name="T10" fmla="*/ 86 w 169"/>
                    <a:gd name="T11" fmla="*/ 0 h 211"/>
                    <a:gd name="T12" fmla="*/ 161 w 169"/>
                    <a:gd name="T13" fmla="*/ 60 h 211"/>
                    <a:gd name="T14" fmla="*/ 117 w 169"/>
                    <a:gd name="T15" fmla="*/ 116 h 211"/>
                    <a:gd name="T16" fmla="*/ 169 w 169"/>
                    <a:gd name="T17" fmla="*/ 211 h 211"/>
                    <a:gd name="T18" fmla="*/ 134 w 169"/>
                    <a:gd name="T19" fmla="*/ 211 h 211"/>
                    <a:gd name="T20" fmla="*/ 87 w 169"/>
                    <a:gd name="T21" fmla="*/ 122 h 211"/>
                    <a:gd name="T22" fmla="*/ 29 w 169"/>
                    <a:gd name="T23" fmla="*/ 25 h 211"/>
                    <a:gd name="T24" fmla="*/ 29 w 169"/>
                    <a:gd name="T25" fmla="*/ 96 h 211"/>
                    <a:gd name="T26" fmla="*/ 86 w 169"/>
                    <a:gd name="T27" fmla="*/ 96 h 211"/>
                    <a:gd name="T28" fmla="*/ 130 w 169"/>
                    <a:gd name="T29" fmla="*/ 61 h 211"/>
                    <a:gd name="T30" fmla="*/ 86 w 169"/>
                    <a:gd name="T31" fmla="*/ 25 h 211"/>
                    <a:gd name="T32" fmla="*/ 29 w 169"/>
                    <a:gd name="T3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9" h="211">
                      <a:moveTo>
                        <a:pt x="87" y="122"/>
                      </a:moveTo>
                      <a:cubicBezTo>
                        <a:pt x="29" y="122"/>
                        <a:pt x="29" y="122"/>
                        <a:pt x="29" y="122"/>
                      </a:cubicBezTo>
                      <a:cubicBezTo>
                        <a:pt x="29" y="211"/>
                        <a:pt x="29" y="211"/>
                        <a:pt x="29" y="211"/>
                      </a:cubicBezTo>
                      <a:cubicBezTo>
                        <a:pt x="0" y="211"/>
                        <a:pt x="0" y="211"/>
                        <a:pt x="0" y="211"/>
                      </a:cubicBezTo>
                      <a:cubicBezTo>
                        <a:pt x="0" y="0"/>
                        <a:pt x="0" y="0"/>
                        <a:pt x="0" y="0"/>
                      </a:cubicBezTo>
                      <a:cubicBezTo>
                        <a:pt x="48" y="0"/>
                        <a:pt x="86" y="0"/>
                        <a:pt x="86" y="0"/>
                      </a:cubicBezTo>
                      <a:cubicBezTo>
                        <a:pt x="138" y="0"/>
                        <a:pt x="161" y="26"/>
                        <a:pt x="161" y="60"/>
                      </a:cubicBezTo>
                      <a:cubicBezTo>
                        <a:pt x="161" y="104"/>
                        <a:pt x="127" y="114"/>
                        <a:pt x="117" y="116"/>
                      </a:cubicBezTo>
                      <a:cubicBezTo>
                        <a:pt x="117" y="116"/>
                        <a:pt x="117" y="116"/>
                        <a:pt x="169" y="211"/>
                      </a:cubicBezTo>
                      <a:cubicBezTo>
                        <a:pt x="134" y="211"/>
                        <a:pt x="134" y="211"/>
                        <a:pt x="134" y="211"/>
                      </a:cubicBezTo>
                      <a:lnTo>
                        <a:pt x="87" y="122"/>
                      </a:lnTo>
                      <a:close/>
                      <a:moveTo>
                        <a:pt x="29" y="25"/>
                      </a:moveTo>
                      <a:cubicBezTo>
                        <a:pt x="29" y="96"/>
                        <a:pt x="29" y="96"/>
                        <a:pt x="29" y="96"/>
                      </a:cubicBezTo>
                      <a:cubicBezTo>
                        <a:pt x="55" y="96"/>
                        <a:pt x="86" y="96"/>
                        <a:pt x="86" y="96"/>
                      </a:cubicBezTo>
                      <a:cubicBezTo>
                        <a:pt x="116" y="96"/>
                        <a:pt x="130" y="80"/>
                        <a:pt x="130" y="61"/>
                      </a:cubicBezTo>
                      <a:cubicBezTo>
                        <a:pt x="130" y="42"/>
                        <a:pt x="117" y="25"/>
                        <a:pt x="86" y="25"/>
                      </a:cubicBezTo>
                      <a:cubicBezTo>
                        <a:pt x="86" y="25"/>
                        <a:pt x="4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7" name="Freeform 39"/>
                <p:cNvSpPr>
                  <a:spLocks noEditPoints="1"/>
                </p:cNvSpPr>
                <p:nvPr/>
              </p:nvSpPr>
              <p:spPr bwMode="auto">
                <a:xfrm>
                  <a:off x="-3568701" y="6858000"/>
                  <a:ext cx="781050" cy="830263"/>
                </a:xfrm>
                <a:custGeom>
                  <a:avLst/>
                  <a:gdLst>
                    <a:gd name="T0" fmla="*/ 0 w 208"/>
                    <a:gd name="T1" fmla="*/ 111 h 221"/>
                    <a:gd name="T2" fmla="*/ 104 w 208"/>
                    <a:gd name="T3" fmla="*/ 0 h 221"/>
                    <a:gd name="T4" fmla="*/ 208 w 208"/>
                    <a:gd name="T5" fmla="*/ 111 h 221"/>
                    <a:gd name="T6" fmla="*/ 104 w 208"/>
                    <a:gd name="T7" fmla="*/ 221 h 221"/>
                    <a:gd name="T8" fmla="*/ 0 w 208"/>
                    <a:gd name="T9" fmla="*/ 111 h 221"/>
                    <a:gd name="T10" fmla="*/ 104 w 208"/>
                    <a:gd name="T11" fmla="*/ 198 h 221"/>
                    <a:gd name="T12" fmla="*/ 177 w 208"/>
                    <a:gd name="T13" fmla="*/ 111 h 221"/>
                    <a:gd name="T14" fmla="*/ 104 w 208"/>
                    <a:gd name="T15" fmla="*/ 23 h 221"/>
                    <a:gd name="T16" fmla="*/ 31 w 208"/>
                    <a:gd name="T17" fmla="*/ 111 h 221"/>
                    <a:gd name="T18" fmla="*/ 104 w 208"/>
                    <a:gd name="T19" fmla="*/ 198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21">
                      <a:moveTo>
                        <a:pt x="0" y="111"/>
                      </a:moveTo>
                      <a:cubicBezTo>
                        <a:pt x="0" y="44"/>
                        <a:pt x="39" y="0"/>
                        <a:pt x="104" y="0"/>
                      </a:cubicBezTo>
                      <a:cubicBezTo>
                        <a:pt x="166" y="0"/>
                        <a:pt x="208" y="41"/>
                        <a:pt x="208" y="111"/>
                      </a:cubicBezTo>
                      <a:cubicBezTo>
                        <a:pt x="208" y="180"/>
                        <a:pt x="165" y="221"/>
                        <a:pt x="104" y="221"/>
                      </a:cubicBezTo>
                      <a:cubicBezTo>
                        <a:pt x="42" y="221"/>
                        <a:pt x="0" y="179"/>
                        <a:pt x="0" y="111"/>
                      </a:cubicBezTo>
                      <a:close/>
                      <a:moveTo>
                        <a:pt x="104" y="198"/>
                      </a:moveTo>
                      <a:cubicBezTo>
                        <a:pt x="153" y="198"/>
                        <a:pt x="177" y="157"/>
                        <a:pt x="177" y="111"/>
                      </a:cubicBezTo>
                      <a:cubicBezTo>
                        <a:pt x="177" y="63"/>
                        <a:pt x="153" y="23"/>
                        <a:pt x="104" y="23"/>
                      </a:cubicBezTo>
                      <a:cubicBezTo>
                        <a:pt x="55" y="23"/>
                        <a:pt x="31" y="63"/>
                        <a:pt x="31" y="111"/>
                      </a:cubicBezTo>
                      <a:cubicBezTo>
                        <a:pt x="31" y="161"/>
                        <a:pt x="57" y="198"/>
                        <a:pt x="104"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8" name="Freeform 40"/>
                <p:cNvSpPr>
                  <a:spLocks noEditPoints="1"/>
                </p:cNvSpPr>
                <p:nvPr/>
              </p:nvSpPr>
              <p:spPr bwMode="auto">
                <a:xfrm>
                  <a:off x="-2776538" y="6877050"/>
                  <a:ext cx="666750" cy="792163"/>
                </a:xfrm>
                <a:custGeom>
                  <a:avLst/>
                  <a:gdLst>
                    <a:gd name="T0" fmla="*/ 178 w 178"/>
                    <a:gd name="T1" fmla="*/ 106 h 211"/>
                    <a:gd name="T2" fmla="*/ 74 w 178"/>
                    <a:gd name="T3" fmla="*/ 211 h 211"/>
                    <a:gd name="T4" fmla="*/ 0 w 178"/>
                    <a:gd name="T5" fmla="*/ 211 h 211"/>
                    <a:gd name="T6" fmla="*/ 0 w 178"/>
                    <a:gd name="T7" fmla="*/ 0 h 211"/>
                    <a:gd name="T8" fmla="*/ 73 w 178"/>
                    <a:gd name="T9" fmla="*/ 0 h 211"/>
                    <a:gd name="T10" fmla="*/ 178 w 178"/>
                    <a:gd name="T11" fmla="*/ 106 h 211"/>
                    <a:gd name="T12" fmla="*/ 29 w 178"/>
                    <a:gd name="T13" fmla="*/ 25 h 211"/>
                    <a:gd name="T14" fmla="*/ 29 w 178"/>
                    <a:gd name="T15" fmla="*/ 186 h 211"/>
                    <a:gd name="T16" fmla="*/ 74 w 178"/>
                    <a:gd name="T17" fmla="*/ 186 h 211"/>
                    <a:gd name="T18" fmla="*/ 147 w 178"/>
                    <a:gd name="T19" fmla="*/ 106 h 211"/>
                    <a:gd name="T20" fmla="*/ 73 w 178"/>
                    <a:gd name="T21" fmla="*/ 25 h 211"/>
                    <a:gd name="T22" fmla="*/ 29 w 178"/>
                    <a:gd name="T2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211">
                      <a:moveTo>
                        <a:pt x="178" y="106"/>
                      </a:moveTo>
                      <a:cubicBezTo>
                        <a:pt x="178" y="175"/>
                        <a:pt x="136" y="211"/>
                        <a:pt x="74" y="211"/>
                      </a:cubicBezTo>
                      <a:cubicBezTo>
                        <a:pt x="0" y="211"/>
                        <a:pt x="0" y="211"/>
                        <a:pt x="0" y="211"/>
                      </a:cubicBezTo>
                      <a:cubicBezTo>
                        <a:pt x="0" y="0"/>
                        <a:pt x="0" y="0"/>
                        <a:pt x="0" y="0"/>
                      </a:cubicBezTo>
                      <a:cubicBezTo>
                        <a:pt x="73" y="0"/>
                        <a:pt x="73" y="0"/>
                        <a:pt x="73" y="0"/>
                      </a:cubicBezTo>
                      <a:cubicBezTo>
                        <a:pt x="136" y="0"/>
                        <a:pt x="178" y="37"/>
                        <a:pt x="178" y="106"/>
                      </a:cubicBezTo>
                      <a:close/>
                      <a:moveTo>
                        <a:pt x="29" y="25"/>
                      </a:moveTo>
                      <a:cubicBezTo>
                        <a:pt x="29" y="186"/>
                        <a:pt x="29" y="186"/>
                        <a:pt x="29" y="186"/>
                      </a:cubicBezTo>
                      <a:cubicBezTo>
                        <a:pt x="74" y="186"/>
                        <a:pt x="74" y="186"/>
                        <a:pt x="74" y="186"/>
                      </a:cubicBezTo>
                      <a:cubicBezTo>
                        <a:pt x="123" y="186"/>
                        <a:pt x="147" y="152"/>
                        <a:pt x="147" y="106"/>
                      </a:cubicBezTo>
                      <a:cubicBezTo>
                        <a:pt x="147" y="58"/>
                        <a:pt x="123" y="25"/>
                        <a:pt x="73" y="25"/>
                      </a:cubicBezTo>
                      <a:lnTo>
                        <a:pt x="29"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9" name="Freeform 41"/>
                <p:cNvSpPr>
                  <a:spLocks/>
                </p:cNvSpPr>
                <p:nvPr/>
              </p:nvSpPr>
              <p:spPr bwMode="auto">
                <a:xfrm>
                  <a:off x="-2098676" y="6877050"/>
                  <a:ext cx="638175" cy="811213"/>
                </a:xfrm>
                <a:custGeom>
                  <a:avLst/>
                  <a:gdLst>
                    <a:gd name="T0" fmla="*/ 0 w 170"/>
                    <a:gd name="T1" fmla="*/ 132 h 216"/>
                    <a:gd name="T2" fmla="*/ 0 w 170"/>
                    <a:gd name="T3" fmla="*/ 0 h 216"/>
                    <a:gd name="T4" fmla="*/ 30 w 170"/>
                    <a:gd name="T5" fmla="*/ 0 h 216"/>
                    <a:gd name="T6" fmla="*/ 30 w 170"/>
                    <a:gd name="T7" fmla="*/ 136 h 216"/>
                    <a:gd name="T8" fmla="*/ 85 w 170"/>
                    <a:gd name="T9" fmla="*/ 193 h 216"/>
                    <a:gd name="T10" fmla="*/ 140 w 170"/>
                    <a:gd name="T11" fmla="*/ 136 h 216"/>
                    <a:gd name="T12" fmla="*/ 140 w 170"/>
                    <a:gd name="T13" fmla="*/ 0 h 216"/>
                    <a:gd name="T14" fmla="*/ 170 w 170"/>
                    <a:gd name="T15" fmla="*/ 0 h 216"/>
                    <a:gd name="T16" fmla="*/ 170 w 170"/>
                    <a:gd name="T17" fmla="*/ 132 h 216"/>
                    <a:gd name="T18" fmla="*/ 85 w 170"/>
                    <a:gd name="T19" fmla="*/ 216 h 216"/>
                    <a:gd name="T20" fmla="*/ 0 w 170"/>
                    <a:gd name="T21" fmla="*/ 13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216">
                      <a:moveTo>
                        <a:pt x="0" y="132"/>
                      </a:moveTo>
                      <a:cubicBezTo>
                        <a:pt x="0" y="132"/>
                        <a:pt x="0" y="77"/>
                        <a:pt x="0" y="0"/>
                      </a:cubicBezTo>
                      <a:cubicBezTo>
                        <a:pt x="30" y="0"/>
                        <a:pt x="30" y="0"/>
                        <a:pt x="30" y="0"/>
                      </a:cubicBezTo>
                      <a:cubicBezTo>
                        <a:pt x="30" y="100"/>
                        <a:pt x="30" y="136"/>
                        <a:pt x="30" y="136"/>
                      </a:cubicBezTo>
                      <a:cubicBezTo>
                        <a:pt x="30" y="175"/>
                        <a:pt x="53" y="193"/>
                        <a:pt x="85" y="193"/>
                      </a:cubicBezTo>
                      <a:cubicBezTo>
                        <a:pt x="119" y="193"/>
                        <a:pt x="140" y="173"/>
                        <a:pt x="140" y="136"/>
                      </a:cubicBezTo>
                      <a:cubicBezTo>
                        <a:pt x="140" y="136"/>
                        <a:pt x="140" y="102"/>
                        <a:pt x="140" y="0"/>
                      </a:cubicBezTo>
                      <a:cubicBezTo>
                        <a:pt x="170" y="0"/>
                        <a:pt x="170" y="0"/>
                        <a:pt x="170" y="0"/>
                      </a:cubicBezTo>
                      <a:cubicBezTo>
                        <a:pt x="170" y="100"/>
                        <a:pt x="170" y="132"/>
                        <a:pt x="170" y="132"/>
                      </a:cubicBezTo>
                      <a:cubicBezTo>
                        <a:pt x="170" y="169"/>
                        <a:pt x="155" y="216"/>
                        <a:pt x="85" y="216"/>
                      </a:cubicBezTo>
                      <a:cubicBezTo>
                        <a:pt x="30" y="216"/>
                        <a:pt x="0" y="187"/>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0" name="Freeform 42"/>
                <p:cNvSpPr>
                  <a:spLocks/>
                </p:cNvSpPr>
                <p:nvPr/>
              </p:nvSpPr>
              <p:spPr bwMode="auto">
                <a:xfrm>
                  <a:off x="-1449388" y="6858000"/>
                  <a:ext cx="727075" cy="830263"/>
                </a:xfrm>
                <a:custGeom>
                  <a:avLst/>
                  <a:gdLst>
                    <a:gd name="T0" fmla="*/ 194 w 194"/>
                    <a:gd name="T1" fmla="*/ 137 h 221"/>
                    <a:gd name="T2" fmla="*/ 104 w 194"/>
                    <a:gd name="T3" fmla="*/ 221 h 221"/>
                    <a:gd name="T4" fmla="*/ 0 w 194"/>
                    <a:gd name="T5" fmla="*/ 111 h 221"/>
                    <a:gd name="T6" fmla="*/ 104 w 194"/>
                    <a:gd name="T7" fmla="*/ 0 h 221"/>
                    <a:gd name="T8" fmla="*/ 193 w 194"/>
                    <a:gd name="T9" fmla="*/ 74 h 221"/>
                    <a:gd name="T10" fmla="*/ 163 w 194"/>
                    <a:gd name="T11" fmla="*/ 74 h 221"/>
                    <a:gd name="T12" fmla="*/ 104 w 194"/>
                    <a:gd name="T13" fmla="*/ 23 h 221"/>
                    <a:gd name="T14" fmla="*/ 31 w 194"/>
                    <a:gd name="T15" fmla="*/ 111 h 221"/>
                    <a:gd name="T16" fmla="*/ 104 w 194"/>
                    <a:gd name="T17" fmla="*/ 198 h 221"/>
                    <a:gd name="T18" fmla="*/ 164 w 194"/>
                    <a:gd name="T19" fmla="*/ 137 h 221"/>
                    <a:gd name="T20" fmla="*/ 194 w 194"/>
                    <a:gd name="T21" fmla="*/ 137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21">
                      <a:moveTo>
                        <a:pt x="194" y="137"/>
                      </a:moveTo>
                      <a:cubicBezTo>
                        <a:pt x="194" y="159"/>
                        <a:pt x="177" y="221"/>
                        <a:pt x="104" y="221"/>
                      </a:cubicBezTo>
                      <a:cubicBezTo>
                        <a:pt x="40" y="221"/>
                        <a:pt x="0" y="179"/>
                        <a:pt x="0" y="111"/>
                      </a:cubicBezTo>
                      <a:cubicBezTo>
                        <a:pt x="0" y="46"/>
                        <a:pt x="41" y="0"/>
                        <a:pt x="104" y="0"/>
                      </a:cubicBezTo>
                      <a:cubicBezTo>
                        <a:pt x="177" y="0"/>
                        <a:pt x="193" y="55"/>
                        <a:pt x="193" y="74"/>
                      </a:cubicBezTo>
                      <a:cubicBezTo>
                        <a:pt x="163" y="74"/>
                        <a:pt x="163" y="74"/>
                        <a:pt x="163" y="74"/>
                      </a:cubicBezTo>
                      <a:cubicBezTo>
                        <a:pt x="162" y="55"/>
                        <a:pt x="145" y="23"/>
                        <a:pt x="104" y="23"/>
                      </a:cubicBezTo>
                      <a:cubicBezTo>
                        <a:pt x="55" y="23"/>
                        <a:pt x="31" y="63"/>
                        <a:pt x="31" y="111"/>
                      </a:cubicBezTo>
                      <a:cubicBezTo>
                        <a:pt x="31" y="161"/>
                        <a:pt x="57" y="198"/>
                        <a:pt x="104" y="198"/>
                      </a:cubicBezTo>
                      <a:cubicBezTo>
                        <a:pt x="149" y="198"/>
                        <a:pt x="163" y="159"/>
                        <a:pt x="164" y="137"/>
                      </a:cubicBezTo>
                      <a:lnTo>
                        <a:pt x="19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1" name="Freeform 43"/>
                <p:cNvSpPr>
                  <a:spLocks/>
                </p:cNvSpPr>
                <p:nvPr/>
              </p:nvSpPr>
              <p:spPr bwMode="auto">
                <a:xfrm>
                  <a:off x="-755651" y="6877050"/>
                  <a:ext cx="649288" cy="792163"/>
                </a:xfrm>
                <a:custGeom>
                  <a:avLst/>
                  <a:gdLst>
                    <a:gd name="T0" fmla="*/ 409 w 409"/>
                    <a:gd name="T1" fmla="*/ 0 h 499"/>
                    <a:gd name="T2" fmla="*/ 409 w 409"/>
                    <a:gd name="T3" fmla="*/ 59 h 499"/>
                    <a:gd name="T4" fmla="*/ 241 w 409"/>
                    <a:gd name="T5" fmla="*/ 59 h 499"/>
                    <a:gd name="T6" fmla="*/ 241 w 409"/>
                    <a:gd name="T7" fmla="*/ 499 h 499"/>
                    <a:gd name="T8" fmla="*/ 170 w 409"/>
                    <a:gd name="T9" fmla="*/ 499 h 499"/>
                    <a:gd name="T10" fmla="*/ 170 w 409"/>
                    <a:gd name="T11" fmla="*/ 59 h 499"/>
                    <a:gd name="T12" fmla="*/ 0 w 409"/>
                    <a:gd name="T13" fmla="*/ 59 h 499"/>
                    <a:gd name="T14" fmla="*/ 0 w 409"/>
                    <a:gd name="T15" fmla="*/ 0 h 499"/>
                    <a:gd name="T16" fmla="*/ 409 w 409"/>
                    <a:gd name="T17" fmla="*/ 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9" h="499">
                      <a:moveTo>
                        <a:pt x="409" y="0"/>
                      </a:moveTo>
                      <a:lnTo>
                        <a:pt x="409" y="59"/>
                      </a:lnTo>
                      <a:lnTo>
                        <a:pt x="241" y="59"/>
                      </a:lnTo>
                      <a:lnTo>
                        <a:pt x="241" y="499"/>
                      </a:lnTo>
                      <a:lnTo>
                        <a:pt x="170" y="499"/>
                      </a:lnTo>
                      <a:lnTo>
                        <a:pt x="170" y="59"/>
                      </a:lnTo>
                      <a:lnTo>
                        <a:pt x="0" y="59"/>
                      </a:lnTo>
                      <a:lnTo>
                        <a:pt x="0" y="0"/>
                      </a:lnTo>
                      <a:lnTo>
                        <a:pt x="4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64" name="Group 803"/>
            <p:cNvGrpSpPr>
              <a:grpSpLocks noChangeAspect="1"/>
            </p:cNvGrpSpPr>
            <p:nvPr/>
          </p:nvGrpSpPr>
          <p:grpSpPr>
            <a:xfrm>
              <a:off x="3174222" y="3633044"/>
              <a:ext cx="378633" cy="384048"/>
              <a:chOff x="-2931957" y="4392399"/>
              <a:chExt cx="512228" cy="519552"/>
            </a:xfrm>
          </p:grpSpPr>
          <p:sp>
            <p:nvSpPr>
              <p:cNvPr id="926" name="Rectangle 925"/>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7" name="Rectangle 926"/>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67" name="Group 927"/>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929"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0"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71" name="Group 804"/>
            <p:cNvGrpSpPr>
              <a:grpSpLocks noChangeAspect="1"/>
            </p:cNvGrpSpPr>
            <p:nvPr/>
          </p:nvGrpSpPr>
          <p:grpSpPr>
            <a:xfrm>
              <a:off x="3174222" y="4215274"/>
              <a:ext cx="378633" cy="384048"/>
              <a:chOff x="-2931957" y="4392399"/>
              <a:chExt cx="512228" cy="519552"/>
            </a:xfrm>
          </p:grpSpPr>
          <p:sp>
            <p:nvSpPr>
              <p:cNvPr id="921" name="Rectangle 920"/>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2" name="Rectangle 921"/>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74" name="Group 922"/>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924"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5"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78" name="Group 805"/>
            <p:cNvGrpSpPr>
              <a:grpSpLocks noChangeAspect="1"/>
            </p:cNvGrpSpPr>
            <p:nvPr/>
          </p:nvGrpSpPr>
          <p:grpSpPr>
            <a:xfrm>
              <a:off x="4089569" y="4215274"/>
              <a:ext cx="378634" cy="384048"/>
              <a:chOff x="8459069" y="2183291"/>
              <a:chExt cx="512228" cy="519552"/>
            </a:xfrm>
          </p:grpSpPr>
          <p:grpSp>
            <p:nvGrpSpPr>
              <p:cNvPr id="1181" name="Group 912"/>
              <p:cNvGrpSpPr/>
              <p:nvPr/>
            </p:nvGrpSpPr>
            <p:grpSpPr>
              <a:xfrm>
                <a:off x="8459069" y="2183291"/>
                <a:ext cx="512228" cy="519552"/>
                <a:chOff x="8459069" y="2183291"/>
                <a:chExt cx="512228" cy="519552"/>
              </a:xfrm>
            </p:grpSpPr>
            <p:sp>
              <p:nvSpPr>
                <p:cNvPr id="919" name="Rectangle 918"/>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20" name="Rectangle 919"/>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185" name="Group 913"/>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915"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6"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7"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8" name="Freeform 917"/>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88" name="Group 806"/>
            <p:cNvGrpSpPr>
              <a:grpSpLocks noChangeAspect="1"/>
            </p:cNvGrpSpPr>
            <p:nvPr/>
          </p:nvGrpSpPr>
          <p:grpSpPr>
            <a:xfrm>
              <a:off x="4675798" y="3633044"/>
              <a:ext cx="378633" cy="384048"/>
              <a:chOff x="-2931957" y="4392399"/>
              <a:chExt cx="512228" cy="519552"/>
            </a:xfrm>
          </p:grpSpPr>
          <p:sp>
            <p:nvSpPr>
              <p:cNvPr id="908" name="Rectangle 907"/>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9" name="Rectangle 908"/>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92" name="Group 909"/>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911"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2"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95" name="Group 807"/>
            <p:cNvGrpSpPr>
              <a:grpSpLocks noChangeAspect="1"/>
            </p:cNvGrpSpPr>
            <p:nvPr/>
          </p:nvGrpSpPr>
          <p:grpSpPr>
            <a:xfrm>
              <a:off x="4675798" y="4215274"/>
              <a:ext cx="378633" cy="384048"/>
              <a:chOff x="-2931957" y="4392399"/>
              <a:chExt cx="512228" cy="519552"/>
            </a:xfrm>
          </p:grpSpPr>
          <p:sp>
            <p:nvSpPr>
              <p:cNvPr id="903" name="Rectangle 902"/>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04" name="Rectangle 903"/>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99" name="Group 904"/>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906"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7"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202" name="Group 808"/>
            <p:cNvGrpSpPr>
              <a:grpSpLocks noChangeAspect="1"/>
            </p:cNvGrpSpPr>
            <p:nvPr/>
          </p:nvGrpSpPr>
          <p:grpSpPr>
            <a:xfrm>
              <a:off x="5133471" y="4219998"/>
              <a:ext cx="378634" cy="384048"/>
              <a:chOff x="-3732057" y="3610781"/>
              <a:chExt cx="512228" cy="519552"/>
            </a:xfrm>
          </p:grpSpPr>
          <p:sp>
            <p:nvSpPr>
              <p:cNvPr id="897" name="Rectangle 896"/>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8" name="Rectangle 897"/>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06" name="Group 898"/>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900" name="Freeform 89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901" name="Freeform 90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902" name="Freeform 90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1209" name="Group 809"/>
            <p:cNvGrpSpPr>
              <a:grpSpLocks noChangeAspect="1"/>
            </p:cNvGrpSpPr>
            <p:nvPr/>
          </p:nvGrpSpPr>
          <p:grpSpPr>
            <a:xfrm>
              <a:off x="5591144" y="4215274"/>
              <a:ext cx="378634" cy="384048"/>
              <a:chOff x="8459069" y="2183291"/>
              <a:chExt cx="512228" cy="519552"/>
            </a:xfrm>
          </p:grpSpPr>
          <p:grpSp>
            <p:nvGrpSpPr>
              <p:cNvPr id="1213" name="Group 888"/>
              <p:cNvGrpSpPr/>
              <p:nvPr/>
            </p:nvGrpSpPr>
            <p:grpSpPr>
              <a:xfrm>
                <a:off x="8459069" y="2183291"/>
                <a:ext cx="512228" cy="519552"/>
                <a:chOff x="8459069" y="2183291"/>
                <a:chExt cx="512228" cy="519552"/>
              </a:xfrm>
            </p:grpSpPr>
            <p:sp>
              <p:nvSpPr>
                <p:cNvPr id="895" name="Rectangle 894"/>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6" name="Rectangle 895"/>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216" name="Group 889"/>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891"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2"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3"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4" name="Freeform 893"/>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220" name="Group 810"/>
            <p:cNvGrpSpPr/>
            <p:nvPr/>
          </p:nvGrpSpPr>
          <p:grpSpPr>
            <a:xfrm>
              <a:off x="7102036" y="3633044"/>
              <a:ext cx="373975" cy="379322"/>
              <a:chOff x="-1623857" y="3548996"/>
              <a:chExt cx="512228" cy="519552"/>
            </a:xfrm>
          </p:grpSpPr>
          <p:sp>
            <p:nvSpPr>
              <p:cNvPr id="882" name="Rectangle 881"/>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3" name="Rectangle 882"/>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23" name="Group 883"/>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885"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6"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7"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8"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227" name="Group 811"/>
            <p:cNvGrpSpPr/>
            <p:nvPr/>
          </p:nvGrpSpPr>
          <p:grpSpPr>
            <a:xfrm>
              <a:off x="7102036" y="4220000"/>
              <a:ext cx="373975" cy="379322"/>
              <a:chOff x="-1623857" y="3548996"/>
              <a:chExt cx="512228" cy="519552"/>
            </a:xfrm>
          </p:grpSpPr>
          <p:sp>
            <p:nvSpPr>
              <p:cNvPr id="875" name="Rectangle 874"/>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6" name="Rectangle 875"/>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30" name="Group 876"/>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878"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9"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0"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1"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234" name="Group 812"/>
            <p:cNvGrpSpPr>
              <a:grpSpLocks noChangeAspect="1"/>
            </p:cNvGrpSpPr>
            <p:nvPr/>
          </p:nvGrpSpPr>
          <p:grpSpPr>
            <a:xfrm>
              <a:off x="6182031" y="3633044"/>
              <a:ext cx="378633" cy="384048"/>
              <a:chOff x="-2931957" y="4392399"/>
              <a:chExt cx="512228" cy="519552"/>
            </a:xfrm>
          </p:grpSpPr>
          <p:sp>
            <p:nvSpPr>
              <p:cNvPr id="870" name="Rectangle 869"/>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71" name="Rectangle 870"/>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37" name="Group 871"/>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873"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4"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241" name="Group 813"/>
            <p:cNvGrpSpPr>
              <a:grpSpLocks noChangeAspect="1"/>
            </p:cNvGrpSpPr>
            <p:nvPr/>
          </p:nvGrpSpPr>
          <p:grpSpPr>
            <a:xfrm>
              <a:off x="6182030" y="4215274"/>
              <a:ext cx="378634" cy="384048"/>
              <a:chOff x="-2314737" y="2839024"/>
              <a:chExt cx="512228" cy="519552"/>
            </a:xfrm>
          </p:grpSpPr>
          <p:sp>
            <p:nvSpPr>
              <p:cNvPr id="867" name="Rectangle 866"/>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8" name="Rectangle 867"/>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9" name="Freeform 868"/>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1244" name="Group 814"/>
            <p:cNvGrpSpPr>
              <a:grpSpLocks noChangeAspect="1"/>
            </p:cNvGrpSpPr>
            <p:nvPr/>
          </p:nvGrpSpPr>
          <p:grpSpPr>
            <a:xfrm>
              <a:off x="8145937" y="4219998"/>
              <a:ext cx="378634" cy="384048"/>
              <a:chOff x="-3732057" y="3610781"/>
              <a:chExt cx="512228" cy="519552"/>
            </a:xfrm>
          </p:grpSpPr>
          <p:sp>
            <p:nvSpPr>
              <p:cNvPr id="861" name="Rectangle 860"/>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2" name="Rectangle 861"/>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48" name="Group 862"/>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864" name="Freeform 863"/>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65" name="Freeform 864"/>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66" name="Freeform 865"/>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1251" name="Group 815"/>
            <p:cNvGrpSpPr>
              <a:grpSpLocks noChangeAspect="1"/>
            </p:cNvGrpSpPr>
            <p:nvPr/>
          </p:nvGrpSpPr>
          <p:grpSpPr>
            <a:xfrm>
              <a:off x="8145937" y="3633044"/>
              <a:ext cx="378634" cy="384048"/>
              <a:chOff x="-3732057" y="3610781"/>
              <a:chExt cx="512228" cy="519552"/>
            </a:xfrm>
          </p:grpSpPr>
          <p:sp>
            <p:nvSpPr>
              <p:cNvPr id="855" name="Rectangle 854"/>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6" name="Rectangle 855"/>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55" name="Group 856"/>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858" name="Freeform 857"/>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59" name="Freeform 858"/>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60" name="Freeform 859"/>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1258" name="Group 816"/>
            <p:cNvGrpSpPr>
              <a:grpSpLocks noChangeAspect="1"/>
            </p:cNvGrpSpPr>
            <p:nvPr/>
          </p:nvGrpSpPr>
          <p:grpSpPr>
            <a:xfrm>
              <a:off x="7688264" y="3633044"/>
              <a:ext cx="378633" cy="384048"/>
              <a:chOff x="-2931957" y="4392399"/>
              <a:chExt cx="512228" cy="519552"/>
            </a:xfrm>
          </p:grpSpPr>
          <p:sp>
            <p:nvSpPr>
              <p:cNvPr id="850" name="Rectangle 849"/>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1" name="Rectangle 850"/>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63" name="Group 851"/>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853"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4"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266" name="Group 817"/>
            <p:cNvGrpSpPr>
              <a:grpSpLocks noChangeAspect="1"/>
            </p:cNvGrpSpPr>
            <p:nvPr/>
          </p:nvGrpSpPr>
          <p:grpSpPr>
            <a:xfrm>
              <a:off x="7688263" y="4215274"/>
              <a:ext cx="378634" cy="384048"/>
              <a:chOff x="-2314737" y="2839024"/>
              <a:chExt cx="512228" cy="519552"/>
            </a:xfrm>
          </p:grpSpPr>
          <p:sp>
            <p:nvSpPr>
              <p:cNvPr id="847" name="Rectangle 846"/>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8" name="Rectangle 847"/>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9" name="Freeform 848"/>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1271" name="Group 818"/>
            <p:cNvGrpSpPr/>
            <p:nvPr/>
          </p:nvGrpSpPr>
          <p:grpSpPr>
            <a:xfrm>
              <a:off x="8608269" y="3633044"/>
              <a:ext cx="373975" cy="379322"/>
              <a:chOff x="-1623857" y="3548996"/>
              <a:chExt cx="512228" cy="519552"/>
            </a:xfrm>
          </p:grpSpPr>
          <p:sp>
            <p:nvSpPr>
              <p:cNvPr id="840" name="Rectangle 839"/>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41" name="Rectangle 840"/>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74" name="Group 841"/>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843"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4"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5"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6"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279" name="Group 819"/>
            <p:cNvGrpSpPr/>
            <p:nvPr/>
          </p:nvGrpSpPr>
          <p:grpSpPr>
            <a:xfrm>
              <a:off x="8608269" y="4220000"/>
              <a:ext cx="373975" cy="379322"/>
              <a:chOff x="-1623857" y="3548996"/>
              <a:chExt cx="512228" cy="519552"/>
            </a:xfrm>
          </p:grpSpPr>
          <p:sp>
            <p:nvSpPr>
              <p:cNvPr id="833" name="Rectangle 832"/>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4" name="Rectangle 833"/>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82" name="Group 834"/>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836"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7"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8"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9"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287" name="Group 820"/>
            <p:cNvGrpSpPr>
              <a:grpSpLocks noChangeAspect="1"/>
            </p:cNvGrpSpPr>
            <p:nvPr/>
          </p:nvGrpSpPr>
          <p:grpSpPr>
            <a:xfrm>
              <a:off x="1075256" y="4219998"/>
              <a:ext cx="378634" cy="384048"/>
              <a:chOff x="-1664847" y="4597981"/>
              <a:chExt cx="512228" cy="519552"/>
            </a:xfrm>
          </p:grpSpPr>
          <p:sp>
            <p:nvSpPr>
              <p:cNvPr id="822" name="Rectangle 821"/>
              <p:cNvSpPr/>
              <p:nvPr/>
            </p:nvSpPr>
            <p:spPr>
              <a:xfrm>
                <a:off x="-1664847" y="45979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3" name="Freeform 822"/>
              <p:cNvSpPr>
                <a:spLocks/>
              </p:cNvSpPr>
              <p:nvPr/>
            </p:nvSpPr>
            <p:spPr bwMode="auto">
              <a:xfrm>
                <a:off x="-1647129" y="4606278"/>
                <a:ext cx="481194" cy="496788"/>
              </a:xfrm>
              <a:custGeom>
                <a:avLst/>
                <a:gdLst>
                  <a:gd name="T0" fmla="*/ 0 w 506"/>
                  <a:gd name="T1" fmla="*/ 267 h 503"/>
                  <a:gd name="T2" fmla="*/ 78 w 506"/>
                  <a:gd name="T3" fmla="*/ 279 h 503"/>
                  <a:gd name="T4" fmla="*/ 0 w 506"/>
                  <a:gd name="T5" fmla="*/ 316 h 503"/>
                  <a:gd name="T6" fmla="*/ 0 w 506"/>
                  <a:gd name="T7" fmla="*/ 347 h 503"/>
                  <a:gd name="T8" fmla="*/ 95 w 506"/>
                  <a:gd name="T9" fmla="*/ 331 h 503"/>
                  <a:gd name="T10" fmla="*/ 0 w 506"/>
                  <a:gd name="T11" fmla="*/ 425 h 503"/>
                  <a:gd name="T12" fmla="*/ 0 w 506"/>
                  <a:gd name="T13" fmla="*/ 442 h 503"/>
                  <a:gd name="T14" fmla="*/ 128 w 506"/>
                  <a:gd name="T15" fmla="*/ 376 h 503"/>
                  <a:gd name="T16" fmla="*/ 62 w 506"/>
                  <a:gd name="T17" fmla="*/ 503 h 503"/>
                  <a:gd name="T18" fmla="*/ 81 w 506"/>
                  <a:gd name="T19" fmla="*/ 503 h 503"/>
                  <a:gd name="T20" fmla="*/ 173 w 506"/>
                  <a:gd name="T21" fmla="*/ 409 h 503"/>
                  <a:gd name="T22" fmla="*/ 159 w 506"/>
                  <a:gd name="T23" fmla="*/ 503 h 503"/>
                  <a:gd name="T24" fmla="*/ 187 w 506"/>
                  <a:gd name="T25" fmla="*/ 503 h 503"/>
                  <a:gd name="T26" fmla="*/ 225 w 506"/>
                  <a:gd name="T27" fmla="*/ 425 h 503"/>
                  <a:gd name="T28" fmla="*/ 237 w 506"/>
                  <a:gd name="T29" fmla="*/ 503 h 503"/>
                  <a:gd name="T30" fmla="*/ 270 w 506"/>
                  <a:gd name="T31" fmla="*/ 503 h 503"/>
                  <a:gd name="T32" fmla="*/ 282 w 506"/>
                  <a:gd name="T33" fmla="*/ 425 h 503"/>
                  <a:gd name="T34" fmla="*/ 319 w 506"/>
                  <a:gd name="T35" fmla="*/ 503 h 503"/>
                  <a:gd name="T36" fmla="*/ 350 w 506"/>
                  <a:gd name="T37" fmla="*/ 503 h 503"/>
                  <a:gd name="T38" fmla="*/ 333 w 506"/>
                  <a:gd name="T39" fmla="*/ 409 h 503"/>
                  <a:gd name="T40" fmla="*/ 428 w 506"/>
                  <a:gd name="T41" fmla="*/ 503 h 503"/>
                  <a:gd name="T42" fmla="*/ 445 w 506"/>
                  <a:gd name="T43" fmla="*/ 503 h 503"/>
                  <a:gd name="T44" fmla="*/ 378 w 506"/>
                  <a:gd name="T45" fmla="*/ 376 h 503"/>
                  <a:gd name="T46" fmla="*/ 506 w 506"/>
                  <a:gd name="T47" fmla="*/ 442 h 503"/>
                  <a:gd name="T48" fmla="*/ 506 w 506"/>
                  <a:gd name="T49" fmla="*/ 425 h 503"/>
                  <a:gd name="T50" fmla="*/ 411 w 506"/>
                  <a:gd name="T51" fmla="*/ 331 h 503"/>
                  <a:gd name="T52" fmla="*/ 506 w 506"/>
                  <a:gd name="T53" fmla="*/ 347 h 503"/>
                  <a:gd name="T54" fmla="*/ 506 w 506"/>
                  <a:gd name="T55" fmla="*/ 316 h 503"/>
                  <a:gd name="T56" fmla="*/ 428 w 506"/>
                  <a:gd name="T57" fmla="*/ 279 h 503"/>
                  <a:gd name="T58" fmla="*/ 506 w 506"/>
                  <a:gd name="T59" fmla="*/ 267 h 503"/>
                  <a:gd name="T60" fmla="*/ 506 w 506"/>
                  <a:gd name="T61" fmla="*/ 234 h 503"/>
                  <a:gd name="T62" fmla="*/ 428 w 506"/>
                  <a:gd name="T63" fmla="*/ 222 h 503"/>
                  <a:gd name="T64" fmla="*/ 506 w 506"/>
                  <a:gd name="T65" fmla="*/ 184 h 503"/>
                  <a:gd name="T66" fmla="*/ 506 w 506"/>
                  <a:gd name="T67" fmla="*/ 156 h 503"/>
                  <a:gd name="T68" fmla="*/ 411 w 506"/>
                  <a:gd name="T69" fmla="*/ 170 h 503"/>
                  <a:gd name="T70" fmla="*/ 506 w 506"/>
                  <a:gd name="T71" fmla="*/ 78 h 503"/>
                  <a:gd name="T72" fmla="*/ 506 w 506"/>
                  <a:gd name="T73" fmla="*/ 61 h 503"/>
                  <a:gd name="T74" fmla="*/ 378 w 506"/>
                  <a:gd name="T75" fmla="*/ 125 h 503"/>
                  <a:gd name="T76" fmla="*/ 445 w 506"/>
                  <a:gd name="T77" fmla="*/ 0 h 503"/>
                  <a:gd name="T78" fmla="*/ 428 w 506"/>
                  <a:gd name="T79" fmla="*/ 0 h 503"/>
                  <a:gd name="T80" fmla="*/ 333 w 506"/>
                  <a:gd name="T81" fmla="*/ 92 h 503"/>
                  <a:gd name="T82" fmla="*/ 350 w 506"/>
                  <a:gd name="T83" fmla="*/ 0 h 503"/>
                  <a:gd name="T84" fmla="*/ 319 w 506"/>
                  <a:gd name="T85" fmla="*/ 0 h 503"/>
                  <a:gd name="T86" fmla="*/ 282 w 506"/>
                  <a:gd name="T87" fmla="*/ 76 h 503"/>
                  <a:gd name="T88" fmla="*/ 270 w 506"/>
                  <a:gd name="T89" fmla="*/ 0 h 503"/>
                  <a:gd name="T90" fmla="*/ 237 w 506"/>
                  <a:gd name="T91" fmla="*/ 0 h 503"/>
                  <a:gd name="T92" fmla="*/ 225 w 506"/>
                  <a:gd name="T93" fmla="*/ 76 h 503"/>
                  <a:gd name="T94" fmla="*/ 187 w 506"/>
                  <a:gd name="T95" fmla="*/ 0 h 503"/>
                  <a:gd name="T96" fmla="*/ 159 w 506"/>
                  <a:gd name="T97" fmla="*/ 0 h 503"/>
                  <a:gd name="T98" fmla="*/ 173 w 506"/>
                  <a:gd name="T99" fmla="*/ 92 h 503"/>
                  <a:gd name="T100" fmla="*/ 81 w 506"/>
                  <a:gd name="T101" fmla="*/ 0 h 503"/>
                  <a:gd name="T102" fmla="*/ 62 w 506"/>
                  <a:gd name="T103" fmla="*/ 0 h 503"/>
                  <a:gd name="T104" fmla="*/ 128 w 506"/>
                  <a:gd name="T105" fmla="*/ 125 h 503"/>
                  <a:gd name="T106" fmla="*/ 0 w 506"/>
                  <a:gd name="T107" fmla="*/ 61 h 503"/>
                  <a:gd name="T108" fmla="*/ 0 w 506"/>
                  <a:gd name="T109" fmla="*/ 78 h 503"/>
                  <a:gd name="T110" fmla="*/ 95 w 506"/>
                  <a:gd name="T111" fmla="*/ 170 h 503"/>
                  <a:gd name="T112" fmla="*/ 0 w 506"/>
                  <a:gd name="T113" fmla="*/ 156 h 503"/>
                  <a:gd name="T114" fmla="*/ 0 w 506"/>
                  <a:gd name="T115" fmla="*/ 184 h 503"/>
                  <a:gd name="T116" fmla="*/ 78 w 506"/>
                  <a:gd name="T117" fmla="*/ 222 h 503"/>
                  <a:gd name="T118" fmla="*/ 0 w 506"/>
                  <a:gd name="T119" fmla="*/ 234 h 503"/>
                  <a:gd name="T120" fmla="*/ 0 w 506"/>
                  <a:gd name="T121" fmla="*/ 267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6" h="503">
                    <a:moveTo>
                      <a:pt x="0" y="267"/>
                    </a:moveTo>
                    <a:lnTo>
                      <a:pt x="78" y="279"/>
                    </a:lnTo>
                    <a:lnTo>
                      <a:pt x="0" y="316"/>
                    </a:lnTo>
                    <a:lnTo>
                      <a:pt x="0" y="347"/>
                    </a:lnTo>
                    <a:lnTo>
                      <a:pt x="95" y="331"/>
                    </a:lnTo>
                    <a:lnTo>
                      <a:pt x="0" y="425"/>
                    </a:lnTo>
                    <a:lnTo>
                      <a:pt x="0" y="442"/>
                    </a:lnTo>
                    <a:lnTo>
                      <a:pt x="128" y="376"/>
                    </a:lnTo>
                    <a:lnTo>
                      <a:pt x="62" y="503"/>
                    </a:lnTo>
                    <a:lnTo>
                      <a:pt x="81" y="503"/>
                    </a:lnTo>
                    <a:lnTo>
                      <a:pt x="173" y="409"/>
                    </a:lnTo>
                    <a:lnTo>
                      <a:pt x="159" y="503"/>
                    </a:lnTo>
                    <a:lnTo>
                      <a:pt x="187" y="503"/>
                    </a:lnTo>
                    <a:lnTo>
                      <a:pt x="225" y="425"/>
                    </a:lnTo>
                    <a:lnTo>
                      <a:pt x="237" y="503"/>
                    </a:lnTo>
                    <a:lnTo>
                      <a:pt x="270" y="503"/>
                    </a:lnTo>
                    <a:lnTo>
                      <a:pt x="282" y="425"/>
                    </a:lnTo>
                    <a:lnTo>
                      <a:pt x="319" y="503"/>
                    </a:lnTo>
                    <a:lnTo>
                      <a:pt x="350" y="503"/>
                    </a:lnTo>
                    <a:lnTo>
                      <a:pt x="333" y="409"/>
                    </a:lnTo>
                    <a:lnTo>
                      <a:pt x="428" y="503"/>
                    </a:lnTo>
                    <a:lnTo>
                      <a:pt x="445" y="503"/>
                    </a:lnTo>
                    <a:lnTo>
                      <a:pt x="378" y="376"/>
                    </a:lnTo>
                    <a:lnTo>
                      <a:pt x="506" y="442"/>
                    </a:lnTo>
                    <a:lnTo>
                      <a:pt x="506" y="425"/>
                    </a:lnTo>
                    <a:lnTo>
                      <a:pt x="411" y="331"/>
                    </a:lnTo>
                    <a:lnTo>
                      <a:pt x="506" y="347"/>
                    </a:lnTo>
                    <a:lnTo>
                      <a:pt x="506" y="316"/>
                    </a:lnTo>
                    <a:lnTo>
                      <a:pt x="428" y="279"/>
                    </a:lnTo>
                    <a:lnTo>
                      <a:pt x="506" y="267"/>
                    </a:lnTo>
                    <a:lnTo>
                      <a:pt x="506" y="234"/>
                    </a:lnTo>
                    <a:lnTo>
                      <a:pt x="428" y="222"/>
                    </a:lnTo>
                    <a:lnTo>
                      <a:pt x="506" y="184"/>
                    </a:lnTo>
                    <a:lnTo>
                      <a:pt x="506" y="156"/>
                    </a:lnTo>
                    <a:lnTo>
                      <a:pt x="411" y="170"/>
                    </a:lnTo>
                    <a:lnTo>
                      <a:pt x="506" y="78"/>
                    </a:lnTo>
                    <a:lnTo>
                      <a:pt x="506" y="61"/>
                    </a:lnTo>
                    <a:lnTo>
                      <a:pt x="378" y="125"/>
                    </a:lnTo>
                    <a:lnTo>
                      <a:pt x="445" y="0"/>
                    </a:lnTo>
                    <a:lnTo>
                      <a:pt x="428" y="0"/>
                    </a:lnTo>
                    <a:lnTo>
                      <a:pt x="333" y="92"/>
                    </a:lnTo>
                    <a:lnTo>
                      <a:pt x="350" y="0"/>
                    </a:lnTo>
                    <a:lnTo>
                      <a:pt x="319" y="0"/>
                    </a:lnTo>
                    <a:lnTo>
                      <a:pt x="282" y="76"/>
                    </a:lnTo>
                    <a:lnTo>
                      <a:pt x="270" y="0"/>
                    </a:lnTo>
                    <a:lnTo>
                      <a:pt x="237" y="0"/>
                    </a:lnTo>
                    <a:lnTo>
                      <a:pt x="225" y="76"/>
                    </a:lnTo>
                    <a:lnTo>
                      <a:pt x="187" y="0"/>
                    </a:lnTo>
                    <a:lnTo>
                      <a:pt x="159" y="0"/>
                    </a:lnTo>
                    <a:lnTo>
                      <a:pt x="173" y="92"/>
                    </a:lnTo>
                    <a:lnTo>
                      <a:pt x="81" y="0"/>
                    </a:lnTo>
                    <a:lnTo>
                      <a:pt x="62" y="0"/>
                    </a:lnTo>
                    <a:lnTo>
                      <a:pt x="128" y="125"/>
                    </a:lnTo>
                    <a:lnTo>
                      <a:pt x="0" y="61"/>
                    </a:lnTo>
                    <a:lnTo>
                      <a:pt x="0" y="78"/>
                    </a:lnTo>
                    <a:lnTo>
                      <a:pt x="95" y="170"/>
                    </a:lnTo>
                    <a:lnTo>
                      <a:pt x="0" y="156"/>
                    </a:lnTo>
                    <a:lnTo>
                      <a:pt x="0" y="184"/>
                    </a:lnTo>
                    <a:lnTo>
                      <a:pt x="78" y="222"/>
                    </a:lnTo>
                    <a:lnTo>
                      <a:pt x="0" y="234"/>
                    </a:lnTo>
                    <a:lnTo>
                      <a:pt x="0" y="267"/>
                    </a:lnTo>
                    <a:close/>
                  </a:path>
                </a:pathLst>
              </a:custGeom>
              <a:gradFill flip="none" rotWithShape="1">
                <a:gsLst>
                  <a:gs pos="0">
                    <a:schemeClr val="bg1">
                      <a:alpha val="0"/>
                    </a:schemeClr>
                  </a:gs>
                  <a:gs pos="100000">
                    <a:srgbClr val="8C95A2"/>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824" name="Rectangle 823"/>
              <p:cNvSpPr/>
              <p:nvPr/>
            </p:nvSpPr>
            <p:spPr>
              <a:xfrm>
                <a:off x="-1634879" y="46289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90" name="Group 824"/>
              <p:cNvGrpSpPr/>
              <p:nvPr/>
            </p:nvGrpSpPr>
            <p:grpSpPr>
              <a:xfrm>
                <a:off x="-1637455" y="4823506"/>
                <a:ext cx="465077" cy="82959"/>
                <a:chOff x="-4760913" y="6858000"/>
                <a:chExt cx="4654550" cy="830263"/>
              </a:xfrm>
              <a:solidFill>
                <a:schemeClr val="bg1"/>
              </a:solidFill>
              <a:effectLst>
                <a:outerShdw blurRad="63500" sx="102000" sy="102000" algn="ctr" rotWithShape="0">
                  <a:prstClr val="black">
                    <a:alpha val="20000"/>
                  </a:prstClr>
                </a:outerShdw>
              </a:effectLst>
            </p:grpSpPr>
            <p:sp>
              <p:nvSpPr>
                <p:cNvPr id="826" name="Freeform 37"/>
                <p:cNvSpPr>
                  <a:spLocks noEditPoints="1"/>
                </p:cNvSpPr>
                <p:nvPr/>
              </p:nvSpPr>
              <p:spPr bwMode="auto">
                <a:xfrm>
                  <a:off x="-4760913" y="6877050"/>
                  <a:ext cx="592138" cy="792163"/>
                </a:xfrm>
                <a:custGeom>
                  <a:avLst/>
                  <a:gdLst>
                    <a:gd name="T0" fmla="*/ 30 w 158"/>
                    <a:gd name="T1" fmla="*/ 211 h 211"/>
                    <a:gd name="T2" fmla="*/ 0 w 158"/>
                    <a:gd name="T3" fmla="*/ 211 h 211"/>
                    <a:gd name="T4" fmla="*/ 0 w 158"/>
                    <a:gd name="T5" fmla="*/ 0 h 211"/>
                    <a:gd name="T6" fmla="*/ 82 w 158"/>
                    <a:gd name="T7" fmla="*/ 0 h 211"/>
                    <a:gd name="T8" fmla="*/ 158 w 158"/>
                    <a:gd name="T9" fmla="*/ 60 h 211"/>
                    <a:gd name="T10" fmla="*/ 82 w 158"/>
                    <a:gd name="T11" fmla="*/ 122 h 211"/>
                    <a:gd name="T12" fmla="*/ 30 w 158"/>
                    <a:gd name="T13" fmla="*/ 122 h 211"/>
                    <a:gd name="T14" fmla="*/ 30 w 158"/>
                    <a:gd name="T15" fmla="*/ 211 h 211"/>
                    <a:gd name="T16" fmla="*/ 30 w 158"/>
                    <a:gd name="T17" fmla="*/ 25 h 211"/>
                    <a:gd name="T18" fmla="*/ 30 w 158"/>
                    <a:gd name="T19" fmla="*/ 96 h 211"/>
                    <a:gd name="T20" fmla="*/ 83 w 158"/>
                    <a:gd name="T21" fmla="*/ 96 h 211"/>
                    <a:gd name="T22" fmla="*/ 127 w 158"/>
                    <a:gd name="T23" fmla="*/ 61 h 211"/>
                    <a:gd name="T24" fmla="*/ 83 w 158"/>
                    <a:gd name="T25" fmla="*/ 25 h 211"/>
                    <a:gd name="T26" fmla="*/ 30 w 158"/>
                    <a:gd name="T27"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211">
                      <a:moveTo>
                        <a:pt x="30" y="211"/>
                      </a:moveTo>
                      <a:cubicBezTo>
                        <a:pt x="0" y="211"/>
                        <a:pt x="0" y="211"/>
                        <a:pt x="0" y="211"/>
                      </a:cubicBezTo>
                      <a:cubicBezTo>
                        <a:pt x="0" y="0"/>
                        <a:pt x="0" y="0"/>
                        <a:pt x="0" y="0"/>
                      </a:cubicBezTo>
                      <a:cubicBezTo>
                        <a:pt x="45" y="0"/>
                        <a:pt x="82" y="0"/>
                        <a:pt x="82" y="0"/>
                      </a:cubicBezTo>
                      <a:cubicBezTo>
                        <a:pt x="135" y="0"/>
                        <a:pt x="158" y="26"/>
                        <a:pt x="158" y="60"/>
                      </a:cubicBezTo>
                      <a:cubicBezTo>
                        <a:pt x="158" y="95"/>
                        <a:pt x="135" y="122"/>
                        <a:pt x="82" y="122"/>
                      </a:cubicBezTo>
                      <a:cubicBezTo>
                        <a:pt x="82" y="122"/>
                        <a:pt x="45" y="122"/>
                        <a:pt x="30" y="122"/>
                      </a:cubicBezTo>
                      <a:lnTo>
                        <a:pt x="30" y="211"/>
                      </a:lnTo>
                      <a:close/>
                      <a:moveTo>
                        <a:pt x="30" y="25"/>
                      </a:moveTo>
                      <a:cubicBezTo>
                        <a:pt x="30" y="96"/>
                        <a:pt x="30" y="96"/>
                        <a:pt x="30" y="96"/>
                      </a:cubicBezTo>
                      <a:cubicBezTo>
                        <a:pt x="52" y="96"/>
                        <a:pt x="83" y="96"/>
                        <a:pt x="83" y="96"/>
                      </a:cubicBezTo>
                      <a:cubicBezTo>
                        <a:pt x="113" y="96"/>
                        <a:pt x="127" y="80"/>
                        <a:pt x="127" y="61"/>
                      </a:cubicBezTo>
                      <a:cubicBezTo>
                        <a:pt x="127" y="42"/>
                        <a:pt x="113" y="25"/>
                        <a:pt x="83" y="25"/>
                      </a:cubicBezTo>
                      <a:cubicBezTo>
                        <a:pt x="83" y="25"/>
                        <a:pt x="45" y="25"/>
                        <a:pt x="3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7" name="Freeform 38"/>
                <p:cNvSpPr>
                  <a:spLocks noEditPoints="1"/>
                </p:cNvSpPr>
                <p:nvPr/>
              </p:nvSpPr>
              <p:spPr bwMode="auto">
                <a:xfrm>
                  <a:off x="-4157663" y="6877050"/>
                  <a:ext cx="635000" cy="792163"/>
                </a:xfrm>
                <a:custGeom>
                  <a:avLst/>
                  <a:gdLst>
                    <a:gd name="T0" fmla="*/ 87 w 169"/>
                    <a:gd name="T1" fmla="*/ 122 h 211"/>
                    <a:gd name="T2" fmla="*/ 29 w 169"/>
                    <a:gd name="T3" fmla="*/ 122 h 211"/>
                    <a:gd name="T4" fmla="*/ 29 w 169"/>
                    <a:gd name="T5" fmla="*/ 211 h 211"/>
                    <a:gd name="T6" fmla="*/ 0 w 169"/>
                    <a:gd name="T7" fmla="*/ 211 h 211"/>
                    <a:gd name="T8" fmla="*/ 0 w 169"/>
                    <a:gd name="T9" fmla="*/ 0 h 211"/>
                    <a:gd name="T10" fmla="*/ 86 w 169"/>
                    <a:gd name="T11" fmla="*/ 0 h 211"/>
                    <a:gd name="T12" fmla="*/ 161 w 169"/>
                    <a:gd name="T13" fmla="*/ 60 h 211"/>
                    <a:gd name="T14" fmla="*/ 117 w 169"/>
                    <a:gd name="T15" fmla="*/ 116 h 211"/>
                    <a:gd name="T16" fmla="*/ 169 w 169"/>
                    <a:gd name="T17" fmla="*/ 211 h 211"/>
                    <a:gd name="T18" fmla="*/ 134 w 169"/>
                    <a:gd name="T19" fmla="*/ 211 h 211"/>
                    <a:gd name="T20" fmla="*/ 87 w 169"/>
                    <a:gd name="T21" fmla="*/ 122 h 211"/>
                    <a:gd name="T22" fmla="*/ 29 w 169"/>
                    <a:gd name="T23" fmla="*/ 25 h 211"/>
                    <a:gd name="T24" fmla="*/ 29 w 169"/>
                    <a:gd name="T25" fmla="*/ 96 h 211"/>
                    <a:gd name="T26" fmla="*/ 86 w 169"/>
                    <a:gd name="T27" fmla="*/ 96 h 211"/>
                    <a:gd name="T28" fmla="*/ 130 w 169"/>
                    <a:gd name="T29" fmla="*/ 61 h 211"/>
                    <a:gd name="T30" fmla="*/ 86 w 169"/>
                    <a:gd name="T31" fmla="*/ 25 h 211"/>
                    <a:gd name="T32" fmla="*/ 29 w 169"/>
                    <a:gd name="T3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9" h="211">
                      <a:moveTo>
                        <a:pt x="87" y="122"/>
                      </a:moveTo>
                      <a:cubicBezTo>
                        <a:pt x="29" y="122"/>
                        <a:pt x="29" y="122"/>
                        <a:pt x="29" y="122"/>
                      </a:cubicBezTo>
                      <a:cubicBezTo>
                        <a:pt x="29" y="211"/>
                        <a:pt x="29" y="211"/>
                        <a:pt x="29" y="211"/>
                      </a:cubicBezTo>
                      <a:cubicBezTo>
                        <a:pt x="0" y="211"/>
                        <a:pt x="0" y="211"/>
                        <a:pt x="0" y="211"/>
                      </a:cubicBezTo>
                      <a:cubicBezTo>
                        <a:pt x="0" y="0"/>
                        <a:pt x="0" y="0"/>
                        <a:pt x="0" y="0"/>
                      </a:cubicBezTo>
                      <a:cubicBezTo>
                        <a:pt x="48" y="0"/>
                        <a:pt x="86" y="0"/>
                        <a:pt x="86" y="0"/>
                      </a:cubicBezTo>
                      <a:cubicBezTo>
                        <a:pt x="138" y="0"/>
                        <a:pt x="161" y="26"/>
                        <a:pt x="161" y="60"/>
                      </a:cubicBezTo>
                      <a:cubicBezTo>
                        <a:pt x="161" y="104"/>
                        <a:pt x="127" y="114"/>
                        <a:pt x="117" y="116"/>
                      </a:cubicBezTo>
                      <a:cubicBezTo>
                        <a:pt x="117" y="116"/>
                        <a:pt x="117" y="116"/>
                        <a:pt x="169" y="211"/>
                      </a:cubicBezTo>
                      <a:cubicBezTo>
                        <a:pt x="134" y="211"/>
                        <a:pt x="134" y="211"/>
                        <a:pt x="134" y="211"/>
                      </a:cubicBezTo>
                      <a:lnTo>
                        <a:pt x="87" y="122"/>
                      </a:lnTo>
                      <a:close/>
                      <a:moveTo>
                        <a:pt x="29" y="25"/>
                      </a:moveTo>
                      <a:cubicBezTo>
                        <a:pt x="29" y="96"/>
                        <a:pt x="29" y="96"/>
                        <a:pt x="29" y="96"/>
                      </a:cubicBezTo>
                      <a:cubicBezTo>
                        <a:pt x="55" y="96"/>
                        <a:pt x="86" y="96"/>
                        <a:pt x="86" y="96"/>
                      </a:cubicBezTo>
                      <a:cubicBezTo>
                        <a:pt x="116" y="96"/>
                        <a:pt x="130" y="80"/>
                        <a:pt x="130" y="61"/>
                      </a:cubicBezTo>
                      <a:cubicBezTo>
                        <a:pt x="130" y="42"/>
                        <a:pt x="117" y="25"/>
                        <a:pt x="86" y="25"/>
                      </a:cubicBezTo>
                      <a:cubicBezTo>
                        <a:pt x="86" y="25"/>
                        <a:pt x="4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8" name="Freeform 39"/>
                <p:cNvSpPr>
                  <a:spLocks noEditPoints="1"/>
                </p:cNvSpPr>
                <p:nvPr/>
              </p:nvSpPr>
              <p:spPr bwMode="auto">
                <a:xfrm>
                  <a:off x="-3568701" y="6858000"/>
                  <a:ext cx="781050" cy="830263"/>
                </a:xfrm>
                <a:custGeom>
                  <a:avLst/>
                  <a:gdLst>
                    <a:gd name="T0" fmla="*/ 0 w 208"/>
                    <a:gd name="T1" fmla="*/ 111 h 221"/>
                    <a:gd name="T2" fmla="*/ 104 w 208"/>
                    <a:gd name="T3" fmla="*/ 0 h 221"/>
                    <a:gd name="T4" fmla="*/ 208 w 208"/>
                    <a:gd name="T5" fmla="*/ 111 h 221"/>
                    <a:gd name="T6" fmla="*/ 104 w 208"/>
                    <a:gd name="T7" fmla="*/ 221 h 221"/>
                    <a:gd name="T8" fmla="*/ 0 w 208"/>
                    <a:gd name="T9" fmla="*/ 111 h 221"/>
                    <a:gd name="T10" fmla="*/ 104 w 208"/>
                    <a:gd name="T11" fmla="*/ 198 h 221"/>
                    <a:gd name="T12" fmla="*/ 177 w 208"/>
                    <a:gd name="T13" fmla="*/ 111 h 221"/>
                    <a:gd name="T14" fmla="*/ 104 w 208"/>
                    <a:gd name="T15" fmla="*/ 23 h 221"/>
                    <a:gd name="T16" fmla="*/ 31 w 208"/>
                    <a:gd name="T17" fmla="*/ 111 h 221"/>
                    <a:gd name="T18" fmla="*/ 104 w 208"/>
                    <a:gd name="T19" fmla="*/ 198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21">
                      <a:moveTo>
                        <a:pt x="0" y="111"/>
                      </a:moveTo>
                      <a:cubicBezTo>
                        <a:pt x="0" y="44"/>
                        <a:pt x="39" y="0"/>
                        <a:pt x="104" y="0"/>
                      </a:cubicBezTo>
                      <a:cubicBezTo>
                        <a:pt x="166" y="0"/>
                        <a:pt x="208" y="41"/>
                        <a:pt x="208" y="111"/>
                      </a:cubicBezTo>
                      <a:cubicBezTo>
                        <a:pt x="208" y="180"/>
                        <a:pt x="165" y="221"/>
                        <a:pt x="104" y="221"/>
                      </a:cubicBezTo>
                      <a:cubicBezTo>
                        <a:pt x="42" y="221"/>
                        <a:pt x="0" y="179"/>
                        <a:pt x="0" y="111"/>
                      </a:cubicBezTo>
                      <a:close/>
                      <a:moveTo>
                        <a:pt x="104" y="198"/>
                      </a:moveTo>
                      <a:cubicBezTo>
                        <a:pt x="153" y="198"/>
                        <a:pt x="177" y="157"/>
                        <a:pt x="177" y="111"/>
                      </a:cubicBezTo>
                      <a:cubicBezTo>
                        <a:pt x="177" y="63"/>
                        <a:pt x="153" y="23"/>
                        <a:pt x="104" y="23"/>
                      </a:cubicBezTo>
                      <a:cubicBezTo>
                        <a:pt x="55" y="23"/>
                        <a:pt x="31" y="63"/>
                        <a:pt x="31" y="111"/>
                      </a:cubicBezTo>
                      <a:cubicBezTo>
                        <a:pt x="31" y="161"/>
                        <a:pt x="57" y="198"/>
                        <a:pt x="104"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9" name="Freeform 40"/>
                <p:cNvSpPr>
                  <a:spLocks noEditPoints="1"/>
                </p:cNvSpPr>
                <p:nvPr/>
              </p:nvSpPr>
              <p:spPr bwMode="auto">
                <a:xfrm>
                  <a:off x="-2776538" y="6877050"/>
                  <a:ext cx="666750" cy="792163"/>
                </a:xfrm>
                <a:custGeom>
                  <a:avLst/>
                  <a:gdLst>
                    <a:gd name="T0" fmla="*/ 178 w 178"/>
                    <a:gd name="T1" fmla="*/ 106 h 211"/>
                    <a:gd name="T2" fmla="*/ 74 w 178"/>
                    <a:gd name="T3" fmla="*/ 211 h 211"/>
                    <a:gd name="T4" fmla="*/ 0 w 178"/>
                    <a:gd name="T5" fmla="*/ 211 h 211"/>
                    <a:gd name="T6" fmla="*/ 0 w 178"/>
                    <a:gd name="T7" fmla="*/ 0 h 211"/>
                    <a:gd name="T8" fmla="*/ 73 w 178"/>
                    <a:gd name="T9" fmla="*/ 0 h 211"/>
                    <a:gd name="T10" fmla="*/ 178 w 178"/>
                    <a:gd name="T11" fmla="*/ 106 h 211"/>
                    <a:gd name="T12" fmla="*/ 29 w 178"/>
                    <a:gd name="T13" fmla="*/ 25 h 211"/>
                    <a:gd name="T14" fmla="*/ 29 w 178"/>
                    <a:gd name="T15" fmla="*/ 186 h 211"/>
                    <a:gd name="T16" fmla="*/ 74 w 178"/>
                    <a:gd name="T17" fmla="*/ 186 h 211"/>
                    <a:gd name="T18" fmla="*/ 147 w 178"/>
                    <a:gd name="T19" fmla="*/ 106 h 211"/>
                    <a:gd name="T20" fmla="*/ 73 w 178"/>
                    <a:gd name="T21" fmla="*/ 25 h 211"/>
                    <a:gd name="T22" fmla="*/ 29 w 178"/>
                    <a:gd name="T2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211">
                      <a:moveTo>
                        <a:pt x="178" y="106"/>
                      </a:moveTo>
                      <a:cubicBezTo>
                        <a:pt x="178" y="175"/>
                        <a:pt x="136" y="211"/>
                        <a:pt x="74" y="211"/>
                      </a:cubicBezTo>
                      <a:cubicBezTo>
                        <a:pt x="0" y="211"/>
                        <a:pt x="0" y="211"/>
                        <a:pt x="0" y="211"/>
                      </a:cubicBezTo>
                      <a:cubicBezTo>
                        <a:pt x="0" y="0"/>
                        <a:pt x="0" y="0"/>
                        <a:pt x="0" y="0"/>
                      </a:cubicBezTo>
                      <a:cubicBezTo>
                        <a:pt x="73" y="0"/>
                        <a:pt x="73" y="0"/>
                        <a:pt x="73" y="0"/>
                      </a:cubicBezTo>
                      <a:cubicBezTo>
                        <a:pt x="136" y="0"/>
                        <a:pt x="178" y="37"/>
                        <a:pt x="178" y="106"/>
                      </a:cubicBezTo>
                      <a:close/>
                      <a:moveTo>
                        <a:pt x="29" y="25"/>
                      </a:moveTo>
                      <a:cubicBezTo>
                        <a:pt x="29" y="186"/>
                        <a:pt x="29" y="186"/>
                        <a:pt x="29" y="186"/>
                      </a:cubicBezTo>
                      <a:cubicBezTo>
                        <a:pt x="74" y="186"/>
                        <a:pt x="74" y="186"/>
                        <a:pt x="74" y="186"/>
                      </a:cubicBezTo>
                      <a:cubicBezTo>
                        <a:pt x="123" y="186"/>
                        <a:pt x="147" y="152"/>
                        <a:pt x="147" y="106"/>
                      </a:cubicBezTo>
                      <a:cubicBezTo>
                        <a:pt x="147" y="58"/>
                        <a:pt x="123" y="25"/>
                        <a:pt x="73" y="25"/>
                      </a:cubicBezTo>
                      <a:lnTo>
                        <a:pt x="29"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0" name="Freeform 41"/>
                <p:cNvSpPr>
                  <a:spLocks/>
                </p:cNvSpPr>
                <p:nvPr/>
              </p:nvSpPr>
              <p:spPr bwMode="auto">
                <a:xfrm>
                  <a:off x="-2098676" y="6877050"/>
                  <a:ext cx="638175" cy="811213"/>
                </a:xfrm>
                <a:custGeom>
                  <a:avLst/>
                  <a:gdLst>
                    <a:gd name="T0" fmla="*/ 0 w 170"/>
                    <a:gd name="T1" fmla="*/ 132 h 216"/>
                    <a:gd name="T2" fmla="*/ 0 w 170"/>
                    <a:gd name="T3" fmla="*/ 0 h 216"/>
                    <a:gd name="T4" fmla="*/ 30 w 170"/>
                    <a:gd name="T5" fmla="*/ 0 h 216"/>
                    <a:gd name="T6" fmla="*/ 30 w 170"/>
                    <a:gd name="T7" fmla="*/ 136 h 216"/>
                    <a:gd name="T8" fmla="*/ 85 w 170"/>
                    <a:gd name="T9" fmla="*/ 193 h 216"/>
                    <a:gd name="T10" fmla="*/ 140 w 170"/>
                    <a:gd name="T11" fmla="*/ 136 h 216"/>
                    <a:gd name="T12" fmla="*/ 140 w 170"/>
                    <a:gd name="T13" fmla="*/ 0 h 216"/>
                    <a:gd name="T14" fmla="*/ 170 w 170"/>
                    <a:gd name="T15" fmla="*/ 0 h 216"/>
                    <a:gd name="T16" fmla="*/ 170 w 170"/>
                    <a:gd name="T17" fmla="*/ 132 h 216"/>
                    <a:gd name="T18" fmla="*/ 85 w 170"/>
                    <a:gd name="T19" fmla="*/ 216 h 216"/>
                    <a:gd name="T20" fmla="*/ 0 w 170"/>
                    <a:gd name="T21" fmla="*/ 13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216">
                      <a:moveTo>
                        <a:pt x="0" y="132"/>
                      </a:moveTo>
                      <a:cubicBezTo>
                        <a:pt x="0" y="132"/>
                        <a:pt x="0" y="77"/>
                        <a:pt x="0" y="0"/>
                      </a:cubicBezTo>
                      <a:cubicBezTo>
                        <a:pt x="30" y="0"/>
                        <a:pt x="30" y="0"/>
                        <a:pt x="30" y="0"/>
                      </a:cubicBezTo>
                      <a:cubicBezTo>
                        <a:pt x="30" y="100"/>
                        <a:pt x="30" y="136"/>
                        <a:pt x="30" y="136"/>
                      </a:cubicBezTo>
                      <a:cubicBezTo>
                        <a:pt x="30" y="175"/>
                        <a:pt x="53" y="193"/>
                        <a:pt x="85" y="193"/>
                      </a:cubicBezTo>
                      <a:cubicBezTo>
                        <a:pt x="119" y="193"/>
                        <a:pt x="140" y="173"/>
                        <a:pt x="140" y="136"/>
                      </a:cubicBezTo>
                      <a:cubicBezTo>
                        <a:pt x="140" y="136"/>
                        <a:pt x="140" y="102"/>
                        <a:pt x="140" y="0"/>
                      </a:cubicBezTo>
                      <a:cubicBezTo>
                        <a:pt x="170" y="0"/>
                        <a:pt x="170" y="0"/>
                        <a:pt x="170" y="0"/>
                      </a:cubicBezTo>
                      <a:cubicBezTo>
                        <a:pt x="170" y="100"/>
                        <a:pt x="170" y="132"/>
                        <a:pt x="170" y="132"/>
                      </a:cubicBezTo>
                      <a:cubicBezTo>
                        <a:pt x="170" y="169"/>
                        <a:pt x="155" y="216"/>
                        <a:pt x="85" y="216"/>
                      </a:cubicBezTo>
                      <a:cubicBezTo>
                        <a:pt x="30" y="216"/>
                        <a:pt x="0" y="187"/>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1" name="Freeform 42"/>
                <p:cNvSpPr>
                  <a:spLocks/>
                </p:cNvSpPr>
                <p:nvPr/>
              </p:nvSpPr>
              <p:spPr bwMode="auto">
                <a:xfrm>
                  <a:off x="-1449388" y="6858000"/>
                  <a:ext cx="727075" cy="830263"/>
                </a:xfrm>
                <a:custGeom>
                  <a:avLst/>
                  <a:gdLst>
                    <a:gd name="T0" fmla="*/ 194 w 194"/>
                    <a:gd name="T1" fmla="*/ 137 h 221"/>
                    <a:gd name="T2" fmla="*/ 104 w 194"/>
                    <a:gd name="T3" fmla="*/ 221 h 221"/>
                    <a:gd name="T4" fmla="*/ 0 w 194"/>
                    <a:gd name="T5" fmla="*/ 111 h 221"/>
                    <a:gd name="T6" fmla="*/ 104 w 194"/>
                    <a:gd name="T7" fmla="*/ 0 h 221"/>
                    <a:gd name="T8" fmla="*/ 193 w 194"/>
                    <a:gd name="T9" fmla="*/ 74 h 221"/>
                    <a:gd name="T10" fmla="*/ 163 w 194"/>
                    <a:gd name="T11" fmla="*/ 74 h 221"/>
                    <a:gd name="T12" fmla="*/ 104 w 194"/>
                    <a:gd name="T13" fmla="*/ 23 h 221"/>
                    <a:gd name="T14" fmla="*/ 31 w 194"/>
                    <a:gd name="T15" fmla="*/ 111 h 221"/>
                    <a:gd name="T16" fmla="*/ 104 w 194"/>
                    <a:gd name="T17" fmla="*/ 198 h 221"/>
                    <a:gd name="T18" fmla="*/ 164 w 194"/>
                    <a:gd name="T19" fmla="*/ 137 h 221"/>
                    <a:gd name="T20" fmla="*/ 194 w 194"/>
                    <a:gd name="T21" fmla="*/ 137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21">
                      <a:moveTo>
                        <a:pt x="194" y="137"/>
                      </a:moveTo>
                      <a:cubicBezTo>
                        <a:pt x="194" y="159"/>
                        <a:pt x="177" y="221"/>
                        <a:pt x="104" y="221"/>
                      </a:cubicBezTo>
                      <a:cubicBezTo>
                        <a:pt x="40" y="221"/>
                        <a:pt x="0" y="179"/>
                        <a:pt x="0" y="111"/>
                      </a:cubicBezTo>
                      <a:cubicBezTo>
                        <a:pt x="0" y="46"/>
                        <a:pt x="41" y="0"/>
                        <a:pt x="104" y="0"/>
                      </a:cubicBezTo>
                      <a:cubicBezTo>
                        <a:pt x="177" y="0"/>
                        <a:pt x="193" y="55"/>
                        <a:pt x="193" y="74"/>
                      </a:cubicBezTo>
                      <a:cubicBezTo>
                        <a:pt x="163" y="74"/>
                        <a:pt x="163" y="74"/>
                        <a:pt x="163" y="74"/>
                      </a:cubicBezTo>
                      <a:cubicBezTo>
                        <a:pt x="162" y="55"/>
                        <a:pt x="145" y="23"/>
                        <a:pt x="104" y="23"/>
                      </a:cubicBezTo>
                      <a:cubicBezTo>
                        <a:pt x="55" y="23"/>
                        <a:pt x="31" y="63"/>
                        <a:pt x="31" y="111"/>
                      </a:cubicBezTo>
                      <a:cubicBezTo>
                        <a:pt x="31" y="161"/>
                        <a:pt x="57" y="198"/>
                        <a:pt x="104" y="198"/>
                      </a:cubicBezTo>
                      <a:cubicBezTo>
                        <a:pt x="149" y="198"/>
                        <a:pt x="163" y="159"/>
                        <a:pt x="164" y="137"/>
                      </a:cubicBezTo>
                      <a:lnTo>
                        <a:pt x="19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2" name="Freeform 43"/>
                <p:cNvSpPr>
                  <a:spLocks/>
                </p:cNvSpPr>
                <p:nvPr/>
              </p:nvSpPr>
              <p:spPr bwMode="auto">
                <a:xfrm>
                  <a:off x="-755651" y="6877050"/>
                  <a:ext cx="649288" cy="792163"/>
                </a:xfrm>
                <a:custGeom>
                  <a:avLst/>
                  <a:gdLst>
                    <a:gd name="T0" fmla="*/ 409 w 409"/>
                    <a:gd name="T1" fmla="*/ 0 h 499"/>
                    <a:gd name="T2" fmla="*/ 409 w 409"/>
                    <a:gd name="T3" fmla="*/ 59 h 499"/>
                    <a:gd name="T4" fmla="*/ 241 w 409"/>
                    <a:gd name="T5" fmla="*/ 59 h 499"/>
                    <a:gd name="T6" fmla="*/ 241 w 409"/>
                    <a:gd name="T7" fmla="*/ 499 h 499"/>
                    <a:gd name="T8" fmla="*/ 170 w 409"/>
                    <a:gd name="T9" fmla="*/ 499 h 499"/>
                    <a:gd name="T10" fmla="*/ 170 w 409"/>
                    <a:gd name="T11" fmla="*/ 59 h 499"/>
                    <a:gd name="T12" fmla="*/ 0 w 409"/>
                    <a:gd name="T13" fmla="*/ 59 h 499"/>
                    <a:gd name="T14" fmla="*/ 0 w 409"/>
                    <a:gd name="T15" fmla="*/ 0 h 499"/>
                    <a:gd name="T16" fmla="*/ 409 w 409"/>
                    <a:gd name="T17" fmla="*/ 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9" h="499">
                      <a:moveTo>
                        <a:pt x="409" y="0"/>
                      </a:moveTo>
                      <a:lnTo>
                        <a:pt x="409" y="59"/>
                      </a:lnTo>
                      <a:lnTo>
                        <a:pt x="241" y="59"/>
                      </a:lnTo>
                      <a:lnTo>
                        <a:pt x="241" y="499"/>
                      </a:lnTo>
                      <a:lnTo>
                        <a:pt x="170" y="499"/>
                      </a:lnTo>
                      <a:lnTo>
                        <a:pt x="170" y="59"/>
                      </a:lnTo>
                      <a:lnTo>
                        <a:pt x="0" y="59"/>
                      </a:lnTo>
                      <a:lnTo>
                        <a:pt x="0" y="0"/>
                      </a:lnTo>
                      <a:lnTo>
                        <a:pt x="4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spTree>
    <p:extLst>
      <p:ext uri="{BB962C8B-B14F-4D97-AF65-F5344CB8AC3E}">
        <p14:creationId xmlns:p14="http://schemas.microsoft.com/office/powerpoint/2010/main" val="10515769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p:stCondLst>
                              <p:cond delay="500"/>
                            </p:stCondLst>
                            <p:childTnLst>
                              <p:par>
                                <p:cTn id="9" presetID="1" presetClass="entr" presetSubtype="0" fill="hold" nodeType="afterEffect">
                                  <p:stCondLst>
                                    <p:cond delay="400"/>
                                  </p:stCondLst>
                                  <p:childTnLst>
                                    <p:set>
                                      <p:cBhvr>
                                        <p:cTn id="10" dur="1" fill="hold">
                                          <p:stCondLst>
                                            <p:cond delay="0"/>
                                          </p:stCondLst>
                                        </p:cTn>
                                        <p:tgtEl>
                                          <p:spTgt spid="819"/>
                                        </p:tgtEl>
                                        <p:attrNameLst>
                                          <p:attrName>style.visibility</p:attrName>
                                        </p:attrNameLst>
                                      </p:cBhvr>
                                      <p:to>
                                        <p:strVal val="visible"/>
                                      </p:to>
                                    </p:set>
                                  </p:childTnLst>
                                </p:cTn>
                              </p:par>
                              <p:par>
                                <p:cTn id="11" presetID="6" presetClass="emph" presetSubtype="0" fill="hold" nodeType="withEffect">
                                  <p:stCondLst>
                                    <p:cond delay="0"/>
                                  </p:stCondLst>
                                  <p:childTnLst>
                                    <p:animScale>
                                      <p:cBhvr>
                                        <p:cTn id="12" dur="500" fill="hold"/>
                                        <p:tgtEl>
                                          <p:spTgt spid="4"/>
                                        </p:tgtEl>
                                      </p:cBhvr>
                                      <p:by x="30000" y="30000"/>
                                    </p:animScale>
                                  </p:childTnLst>
                                </p:cTn>
                              </p:par>
                              <p:par>
                                <p:cTn id="13" presetID="35" presetClass="path" presetSubtype="0" accel="50000" decel="50000" fill="hold" nodeType="withEffect">
                                  <p:stCondLst>
                                    <p:cond delay="0"/>
                                  </p:stCondLst>
                                  <p:childTnLst>
                                    <p:animMotion origin="layout" path="M 5E-6 0 L 0.38126 -0.13333 " pathEditMode="relative" rAng="0" ptsTypes="AA">
                                      <p:cBhvr>
                                        <p:cTn id="14" dur="500" fill="hold"/>
                                        <p:tgtEl>
                                          <p:spTgt spid="4"/>
                                        </p:tgtEl>
                                        <p:attrNameLst>
                                          <p:attrName>ppt_x</p:attrName>
                                          <p:attrName>ppt_y</p:attrName>
                                        </p:attrNameLst>
                                      </p:cBhvr>
                                      <p:rCtr x="19062" y="-6667"/>
                                    </p:animMotion>
                                  </p:childTnLst>
                                </p:cTn>
                              </p:par>
                              <p:par>
                                <p:cTn id="15" presetID="10" presetClass="exit" presetSubtype="0" fill="hold" nodeType="withEffect">
                                  <p:stCondLst>
                                    <p:cond delay="350"/>
                                  </p:stCondLst>
                                  <p:childTnLst>
                                    <p:animEffect transition="out" filter="fade">
                                      <p:cBhvr>
                                        <p:cTn id="16" dur="100"/>
                                        <p:tgtEl>
                                          <p:spTgt spid="4"/>
                                        </p:tgtEl>
                                      </p:cBhvr>
                                    </p:animEffect>
                                    <p:set>
                                      <p:cBhvr>
                                        <p:cTn id="17" dur="1" fill="hold">
                                          <p:stCondLst>
                                            <p:cond delay="99"/>
                                          </p:stCondLst>
                                        </p:cTn>
                                        <p:tgtEl>
                                          <p:spTgt spid="4"/>
                                        </p:tgtEl>
                                        <p:attrNameLst>
                                          <p:attrName>style.visibility</p:attrName>
                                        </p:attrNameLst>
                                      </p:cBhvr>
                                      <p:to>
                                        <p:strVal val="hidden"/>
                                      </p:to>
                                    </p:set>
                                  </p:childTnLst>
                                </p:cTn>
                              </p:par>
                              <p:par>
                                <p:cTn id="18" presetID="6" presetClass="emph" presetSubtype="0" fill="hold" nodeType="withEffect">
                                  <p:stCondLst>
                                    <p:cond delay="0"/>
                                  </p:stCondLst>
                                  <p:childTnLst>
                                    <p:animScale>
                                      <p:cBhvr>
                                        <p:cTn id="19" dur="500" fill="hold"/>
                                        <p:tgtEl>
                                          <p:spTgt spid="6"/>
                                        </p:tgtEl>
                                      </p:cBhvr>
                                      <p:by x="30000" y="30000"/>
                                    </p:animScale>
                                  </p:childTnLst>
                                </p:cTn>
                              </p:par>
                              <p:par>
                                <p:cTn id="20" presetID="35" presetClass="path" presetSubtype="0" accel="50000" decel="50000" fill="hold" nodeType="withEffect">
                                  <p:stCondLst>
                                    <p:cond delay="0"/>
                                  </p:stCondLst>
                                  <p:childTnLst>
                                    <p:animMotion origin="layout" path="M 5E-6 0 L 0.21771 -0.13333 " pathEditMode="relative" rAng="0" ptsTypes="AA">
                                      <p:cBhvr>
                                        <p:cTn id="21" dur="500" fill="hold"/>
                                        <p:tgtEl>
                                          <p:spTgt spid="6"/>
                                        </p:tgtEl>
                                        <p:attrNameLst>
                                          <p:attrName>ppt_x</p:attrName>
                                          <p:attrName>ppt_y</p:attrName>
                                        </p:attrNameLst>
                                      </p:cBhvr>
                                      <p:rCtr x="10885" y="-6667"/>
                                    </p:animMotion>
                                  </p:childTnLst>
                                </p:cTn>
                              </p:par>
                              <p:par>
                                <p:cTn id="22" presetID="10" presetClass="exit" presetSubtype="0" fill="hold" nodeType="withEffect">
                                  <p:stCondLst>
                                    <p:cond delay="350"/>
                                  </p:stCondLst>
                                  <p:childTnLst>
                                    <p:animEffect transition="out" filter="fade">
                                      <p:cBhvr>
                                        <p:cTn id="23" dur="100"/>
                                        <p:tgtEl>
                                          <p:spTgt spid="6"/>
                                        </p:tgtEl>
                                      </p:cBhvr>
                                    </p:animEffect>
                                    <p:set>
                                      <p:cBhvr>
                                        <p:cTn id="24" dur="1" fill="hold">
                                          <p:stCondLst>
                                            <p:cond delay="99"/>
                                          </p:stCondLst>
                                        </p:cTn>
                                        <p:tgtEl>
                                          <p:spTgt spid="6"/>
                                        </p:tgtEl>
                                        <p:attrNameLst>
                                          <p:attrName>style.visibility</p:attrName>
                                        </p:attrNameLst>
                                      </p:cBhvr>
                                      <p:to>
                                        <p:strVal val="hidden"/>
                                      </p:to>
                                    </p:set>
                                  </p:childTnLst>
                                </p:cTn>
                              </p:par>
                              <p:par>
                                <p:cTn id="25" presetID="6" presetClass="emph" presetSubtype="0" fill="hold" nodeType="withEffect">
                                  <p:stCondLst>
                                    <p:cond delay="0"/>
                                  </p:stCondLst>
                                  <p:childTnLst>
                                    <p:animScale>
                                      <p:cBhvr>
                                        <p:cTn id="26" dur="500" fill="hold"/>
                                        <p:tgtEl>
                                          <p:spTgt spid="8"/>
                                        </p:tgtEl>
                                      </p:cBhvr>
                                      <p:by x="30000" y="30000"/>
                                    </p:animScale>
                                  </p:childTnLst>
                                </p:cTn>
                              </p:par>
                              <p:par>
                                <p:cTn id="27" presetID="35" presetClass="path" presetSubtype="0" accel="50000" decel="50000" fill="hold" nodeType="withEffect">
                                  <p:stCondLst>
                                    <p:cond delay="0"/>
                                  </p:stCondLst>
                                  <p:childTnLst>
                                    <p:animMotion origin="layout" path="M 5E-6 0 L 0.38126 -0.29861 " pathEditMode="relative" rAng="0" ptsTypes="AA">
                                      <p:cBhvr>
                                        <p:cTn id="28" dur="500" fill="hold"/>
                                        <p:tgtEl>
                                          <p:spTgt spid="8"/>
                                        </p:tgtEl>
                                        <p:attrNameLst>
                                          <p:attrName>ppt_x</p:attrName>
                                          <p:attrName>ppt_y</p:attrName>
                                        </p:attrNameLst>
                                      </p:cBhvr>
                                      <p:rCtr x="19062" y="-14931"/>
                                    </p:animMotion>
                                  </p:childTnLst>
                                </p:cTn>
                              </p:par>
                              <p:par>
                                <p:cTn id="29" presetID="10" presetClass="exit" presetSubtype="0" fill="hold" nodeType="withEffect">
                                  <p:stCondLst>
                                    <p:cond delay="350"/>
                                  </p:stCondLst>
                                  <p:childTnLst>
                                    <p:animEffect transition="out" filter="fade">
                                      <p:cBhvr>
                                        <p:cTn id="30" dur="100"/>
                                        <p:tgtEl>
                                          <p:spTgt spid="8"/>
                                        </p:tgtEl>
                                      </p:cBhvr>
                                    </p:animEffect>
                                    <p:set>
                                      <p:cBhvr>
                                        <p:cTn id="31" dur="1" fill="hold">
                                          <p:stCondLst>
                                            <p:cond delay="99"/>
                                          </p:stCondLst>
                                        </p:cTn>
                                        <p:tgtEl>
                                          <p:spTgt spid="8"/>
                                        </p:tgtEl>
                                        <p:attrNameLst>
                                          <p:attrName>style.visibility</p:attrName>
                                        </p:attrNameLst>
                                      </p:cBhvr>
                                      <p:to>
                                        <p:strVal val="hidden"/>
                                      </p:to>
                                    </p:set>
                                  </p:childTnLst>
                                </p:cTn>
                              </p:par>
                              <p:par>
                                <p:cTn id="32" presetID="6" presetClass="emph" presetSubtype="0" fill="hold" nodeType="withEffect">
                                  <p:stCondLst>
                                    <p:cond delay="0"/>
                                  </p:stCondLst>
                                  <p:childTnLst>
                                    <p:animScale>
                                      <p:cBhvr>
                                        <p:cTn id="33" dur="500" fill="hold"/>
                                        <p:tgtEl>
                                          <p:spTgt spid="10"/>
                                        </p:tgtEl>
                                      </p:cBhvr>
                                      <p:by x="30000" y="30000"/>
                                    </p:animScale>
                                  </p:childTnLst>
                                </p:cTn>
                              </p:par>
                              <p:par>
                                <p:cTn id="34" presetID="35" presetClass="path" presetSubtype="0" accel="50000" decel="50000" fill="hold" nodeType="withEffect">
                                  <p:stCondLst>
                                    <p:cond delay="0"/>
                                  </p:stCondLst>
                                  <p:childTnLst>
                                    <p:animMotion origin="layout" path="M 5E-6 0 L 0.38126 -0.21528 " pathEditMode="relative" rAng="0" ptsTypes="AA">
                                      <p:cBhvr>
                                        <p:cTn id="35" dur="500" fill="hold"/>
                                        <p:tgtEl>
                                          <p:spTgt spid="10"/>
                                        </p:tgtEl>
                                        <p:attrNameLst>
                                          <p:attrName>ppt_x</p:attrName>
                                          <p:attrName>ppt_y</p:attrName>
                                        </p:attrNameLst>
                                      </p:cBhvr>
                                      <p:rCtr x="19062" y="-10764"/>
                                    </p:animMotion>
                                  </p:childTnLst>
                                </p:cTn>
                              </p:par>
                              <p:par>
                                <p:cTn id="36" presetID="10" presetClass="exit" presetSubtype="0" fill="hold" nodeType="withEffect">
                                  <p:stCondLst>
                                    <p:cond delay="350"/>
                                  </p:stCondLst>
                                  <p:childTnLst>
                                    <p:animEffect transition="out" filter="fade">
                                      <p:cBhvr>
                                        <p:cTn id="37" dur="100"/>
                                        <p:tgtEl>
                                          <p:spTgt spid="10"/>
                                        </p:tgtEl>
                                      </p:cBhvr>
                                    </p:animEffect>
                                    <p:set>
                                      <p:cBhvr>
                                        <p:cTn id="38" dur="1" fill="hold">
                                          <p:stCondLst>
                                            <p:cond delay="99"/>
                                          </p:stCondLst>
                                        </p:cTn>
                                        <p:tgtEl>
                                          <p:spTgt spid="10"/>
                                        </p:tgtEl>
                                        <p:attrNameLst>
                                          <p:attrName>style.visibility</p:attrName>
                                        </p:attrNameLst>
                                      </p:cBhvr>
                                      <p:to>
                                        <p:strVal val="hidden"/>
                                      </p:to>
                                    </p:set>
                                  </p:childTnLst>
                                </p:cTn>
                              </p:par>
                              <p:par>
                                <p:cTn id="39" presetID="6" presetClass="emph" presetSubtype="0" fill="hold" nodeType="withEffect">
                                  <p:stCondLst>
                                    <p:cond delay="0"/>
                                  </p:stCondLst>
                                  <p:childTnLst>
                                    <p:animScale>
                                      <p:cBhvr>
                                        <p:cTn id="40" dur="500" fill="hold"/>
                                        <p:tgtEl>
                                          <p:spTgt spid="12"/>
                                        </p:tgtEl>
                                      </p:cBhvr>
                                      <p:by x="30000" y="30000"/>
                                    </p:animScale>
                                  </p:childTnLst>
                                </p:cTn>
                              </p:par>
                              <p:par>
                                <p:cTn id="41" presetID="35" presetClass="path" presetSubtype="0" accel="50000" decel="50000" fill="hold" nodeType="withEffect">
                                  <p:stCondLst>
                                    <p:cond delay="0"/>
                                  </p:stCondLst>
                                  <p:childTnLst>
                                    <p:animMotion origin="layout" path="M 5E-6 0 L 0.21771 -0.21528 " pathEditMode="relative" rAng="0" ptsTypes="AA">
                                      <p:cBhvr>
                                        <p:cTn id="42" dur="500" fill="hold"/>
                                        <p:tgtEl>
                                          <p:spTgt spid="12"/>
                                        </p:tgtEl>
                                        <p:attrNameLst>
                                          <p:attrName>ppt_x</p:attrName>
                                          <p:attrName>ppt_y</p:attrName>
                                        </p:attrNameLst>
                                      </p:cBhvr>
                                      <p:rCtr x="10885" y="-10764"/>
                                    </p:animMotion>
                                  </p:childTnLst>
                                </p:cTn>
                              </p:par>
                              <p:par>
                                <p:cTn id="43" presetID="10" presetClass="exit" presetSubtype="0" fill="hold" nodeType="withEffect">
                                  <p:stCondLst>
                                    <p:cond delay="350"/>
                                  </p:stCondLst>
                                  <p:childTnLst>
                                    <p:animEffect transition="out" filter="fade">
                                      <p:cBhvr>
                                        <p:cTn id="44" dur="100"/>
                                        <p:tgtEl>
                                          <p:spTgt spid="12"/>
                                        </p:tgtEl>
                                      </p:cBhvr>
                                    </p:animEffect>
                                    <p:set>
                                      <p:cBhvr>
                                        <p:cTn id="45" dur="1" fill="hold">
                                          <p:stCondLst>
                                            <p:cond delay="99"/>
                                          </p:stCondLst>
                                        </p:cTn>
                                        <p:tgtEl>
                                          <p:spTgt spid="12"/>
                                        </p:tgtEl>
                                        <p:attrNameLst>
                                          <p:attrName>style.visibility</p:attrName>
                                        </p:attrNameLst>
                                      </p:cBhvr>
                                      <p:to>
                                        <p:strVal val="hidden"/>
                                      </p:to>
                                    </p:set>
                                  </p:childTnLst>
                                </p:cTn>
                              </p:par>
                              <p:par>
                                <p:cTn id="46" presetID="6" presetClass="emph" presetSubtype="0" fill="hold" nodeType="withEffect">
                                  <p:stCondLst>
                                    <p:cond delay="0"/>
                                  </p:stCondLst>
                                  <p:childTnLst>
                                    <p:animScale>
                                      <p:cBhvr>
                                        <p:cTn id="47" dur="500" fill="hold"/>
                                        <p:tgtEl>
                                          <p:spTgt spid="14"/>
                                        </p:tgtEl>
                                      </p:cBhvr>
                                      <p:by x="30000" y="30000"/>
                                    </p:animScale>
                                  </p:childTnLst>
                                </p:cTn>
                              </p:par>
                              <p:par>
                                <p:cTn id="48" presetID="35" presetClass="path" presetSubtype="0" accel="50000" decel="50000" fill="hold" nodeType="withEffect">
                                  <p:stCondLst>
                                    <p:cond delay="0"/>
                                  </p:stCondLst>
                                  <p:childTnLst>
                                    <p:animMotion origin="layout" path="M 5E-6 0 L 0.21771 -0.29861 " pathEditMode="relative" rAng="0" ptsTypes="AA">
                                      <p:cBhvr>
                                        <p:cTn id="49" dur="500" fill="hold"/>
                                        <p:tgtEl>
                                          <p:spTgt spid="14"/>
                                        </p:tgtEl>
                                        <p:attrNameLst>
                                          <p:attrName>ppt_x</p:attrName>
                                          <p:attrName>ppt_y</p:attrName>
                                        </p:attrNameLst>
                                      </p:cBhvr>
                                      <p:rCtr x="10885" y="-14931"/>
                                    </p:animMotion>
                                  </p:childTnLst>
                                </p:cTn>
                              </p:par>
                              <p:par>
                                <p:cTn id="50" presetID="10" presetClass="exit" presetSubtype="0" fill="hold" nodeType="withEffect">
                                  <p:stCondLst>
                                    <p:cond delay="350"/>
                                  </p:stCondLst>
                                  <p:childTnLst>
                                    <p:animEffect transition="out" filter="fade">
                                      <p:cBhvr>
                                        <p:cTn id="51" dur="100"/>
                                        <p:tgtEl>
                                          <p:spTgt spid="14"/>
                                        </p:tgtEl>
                                      </p:cBhvr>
                                    </p:animEffect>
                                    <p:set>
                                      <p:cBhvr>
                                        <p:cTn id="52" dur="1" fill="hold">
                                          <p:stCondLst>
                                            <p:cond delay="99"/>
                                          </p:stCondLst>
                                        </p:cTn>
                                        <p:tgtEl>
                                          <p:spTgt spid="14"/>
                                        </p:tgtEl>
                                        <p:attrNameLst>
                                          <p:attrName>style.visibility</p:attrName>
                                        </p:attrNameLst>
                                      </p:cBhvr>
                                      <p:to>
                                        <p:strVal val="hidden"/>
                                      </p:to>
                                    </p:set>
                                  </p:childTnLst>
                                </p:cTn>
                              </p:par>
                              <p:par>
                                <p:cTn id="53" presetID="6" presetClass="emph" presetSubtype="0" fill="hold" nodeType="withEffect">
                                  <p:stCondLst>
                                    <p:cond delay="0"/>
                                  </p:stCondLst>
                                  <p:childTnLst>
                                    <p:animScale>
                                      <p:cBhvr>
                                        <p:cTn id="54" dur="500" fill="hold"/>
                                        <p:tgtEl>
                                          <p:spTgt spid="16"/>
                                        </p:tgtEl>
                                      </p:cBhvr>
                                      <p:by x="30000" y="30000"/>
                                    </p:animScale>
                                  </p:childTnLst>
                                </p:cTn>
                              </p:par>
                              <p:par>
                                <p:cTn id="55" presetID="35" presetClass="path" presetSubtype="0" accel="50000" decel="50000" fill="hold" nodeType="withEffect">
                                  <p:stCondLst>
                                    <p:cond delay="0"/>
                                  </p:stCondLst>
                                  <p:childTnLst>
                                    <p:animMotion origin="layout" path="M -1.11111E-6 -4.07407E-6 L -0.31736 0.19537 " pathEditMode="relative" rAng="0" ptsTypes="AA">
                                      <p:cBhvr>
                                        <p:cTn id="56" dur="500" fill="hold"/>
                                        <p:tgtEl>
                                          <p:spTgt spid="16"/>
                                        </p:tgtEl>
                                        <p:attrNameLst>
                                          <p:attrName>ppt_x</p:attrName>
                                          <p:attrName>ppt_y</p:attrName>
                                        </p:attrNameLst>
                                      </p:cBhvr>
                                      <p:rCtr x="-15868" y="9769"/>
                                    </p:animMotion>
                                  </p:childTnLst>
                                </p:cTn>
                              </p:par>
                              <p:par>
                                <p:cTn id="57" presetID="10" presetClass="exit" presetSubtype="0" fill="hold" nodeType="withEffect">
                                  <p:stCondLst>
                                    <p:cond delay="400"/>
                                  </p:stCondLst>
                                  <p:childTnLst>
                                    <p:animEffect transition="out" filter="fade">
                                      <p:cBhvr>
                                        <p:cTn id="58" dur="100"/>
                                        <p:tgtEl>
                                          <p:spTgt spid="16"/>
                                        </p:tgtEl>
                                      </p:cBhvr>
                                    </p:animEffect>
                                    <p:set>
                                      <p:cBhvr>
                                        <p:cTn id="59" dur="1" fill="hold">
                                          <p:stCondLst>
                                            <p:cond delay="99"/>
                                          </p:stCondLst>
                                        </p:cTn>
                                        <p:tgtEl>
                                          <p:spTgt spid="16"/>
                                        </p:tgtEl>
                                        <p:attrNameLst>
                                          <p:attrName>style.visibility</p:attrName>
                                        </p:attrNameLst>
                                      </p:cBhvr>
                                      <p:to>
                                        <p:strVal val="hidden"/>
                                      </p:to>
                                    </p:set>
                                  </p:childTnLst>
                                </p:cTn>
                              </p:par>
                              <p:par>
                                <p:cTn id="60" presetID="6" presetClass="emph" presetSubtype="0" fill="hold" nodeType="withEffect">
                                  <p:stCondLst>
                                    <p:cond delay="0"/>
                                  </p:stCondLst>
                                  <p:childTnLst>
                                    <p:animScale>
                                      <p:cBhvr>
                                        <p:cTn id="61" dur="500" fill="hold"/>
                                        <p:tgtEl>
                                          <p:spTgt spid="17"/>
                                        </p:tgtEl>
                                      </p:cBhvr>
                                      <p:by x="30000" y="30000"/>
                                    </p:animScale>
                                  </p:childTnLst>
                                </p:cTn>
                              </p:par>
                              <p:par>
                                <p:cTn id="62" presetID="35" presetClass="path" presetSubtype="0" accel="50000" decel="50000" fill="hold" nodeType="withEffect">
                                  <p:stCondLst>
                                    <p:cond delay="0"/>
                                  </p:stCondLst>
                                  <p:childTnLst>
                                    <p:animMotion origin="layout" path="M -1.11111E-6 -4.07407E-6 L -0.31736 0.2801 " pathEditMode="relative" rAng="0" ptsTypes="AA">
                                      <p:cBhvr>
                                        <p:cTn id="63" dur="500" fill="hold"/>
                                        <p:tgtEl>
                                          <p:spTgt spid="17"/>
                                        </p:tgtEl>
                                        <p:attrNameLst>
                                          <p:attrName>ppt_x</p:attrName>
                                          <p:attrName>ppt_y</p:attrName>
                                        </p:attrNameLst>
                                      </p:cBhvr>
                                      <p:rCtr x="-15868" y="14005"/>
                                    </p:animMotion>
                                  </p:childTnLst>
                                </p:cTn>
                              </p:par>
                              <p:par>
                                <p:cTn id="64" presetID="10" presetClass="exit" presetSubtype="0" fill="hold" nodeType="withEffect">
                                  <p:stCondLst>
                                    <p:cond delay="400"/>
                                  </p:stCondLst>
                                  <p:childTnLst>
                                    <p:animEffect transition="out" filter="fade">
                                      <p:cBhvr>
                                        <p:cTn id="65" dur="100"/>
                                        <p:tgtEl>
                                          <p:spTgt spid="17"/>
                                        </p:tgtEl>
                                      </p:cBhvr>
                                    </p:animEffect>
                                    <p:set>
                                      <p:cBhvr>
                                        <p:cTn id="66" dur="1" fill="hold">
                                          <p:stCondLst>
                                            <p:cond delay="99"/>
                                          </p:stCondLst>
                                        </p:cTn>
                                        <p:tgtEl>
                                          <p:spTgt spid="17"/>
                                        </p:tgtEl>
                                        <p:attrNameLst>
                                          <p:attrName>style.visibility</p:attrName>
                                        </p:attrNameLst>
                                      </p:cBhvr>
                                      <p:to>
                                        <p:strVal val="hidden"/>
                                      </p:to>
                                    </p:set>
                                  </p:childTnLst>
                                </p:cTn>
                              </p:par>
                              <p:par>
                                <p:cTn id="67" presetID="6" presetClass="emph" presetSubtype="0" fill="hold" nodeType="withEffect">
                                  <p:stCondLst>
                                    <p:cond delay="0"/>
                                  </p:stCondLst>
                                  <p:childTnLst>
                                    <p:animScale>
                                      <p:cBhvr>
                                        <p:cTn id="68" dur="500" fill="hold"/>
                                        <p:tgtEl>
                                          <p:spTgt spid="18"/>
                                        </p:tgtEl>
                                      </p:cBhvr>
                                      <p:by x="30000" y="30000"/>
                                    </p:animScale>
                                  </p:childTnLst>
                                </p:cTn>
                              </p:par>
                              <p:par>
                                <p:cTn id="69" presetID="35" presetClass="path" presetSubtype="0" accel="50000" decel="50000" fill="hold" nodeType="withEffect">
                                  <p:stCondLst>
                                    <p:cond delay="0"/>
                                  </p:stCondLst>
                                  <p:childTnLst>
                                    <p:animMotion origin="layout" path="M -1.11111E-6 -4.07407E-6 L -0.15278 0.2801 " pathEditMode="relative" rAng="0" ptsTypes="AA">
                                      <p:cBhvr>
                                        <p:cTn id="70" dur="500" fill="hold"/>
                                        <p:tgtEl>
                                          <p:spTgt spid="18"/>
                                        </p:tgtEl>
                                        <p:attrNameLst>
                                          <p:attrName>ppt_x</p:attrName>
                                          <p:attrName>ppt_y</p:attrName>
                                        </p:attrNameLst>
                                      </p:cBhvr>
                                      <p:rCtr x="-7639" y="14005"/>
                                    </p:animMotion>
                                  </p:childTnLst>
                                </p:cTn>
                              </p:par>
                              <p:par>
                                <p:cTn id="71" presetID="10" presetClass="exit" presetSubtype="0" fill="hold" nodeType="withEffect">
                                  <p:stCondLst>
                                    <p:cond delay="400"/>
                                  </p:stCondLst>
                                  <p:childTnLst>
                                    <p:animEffect transition="out" filter="fade">
                                      <p:cBhvr>
                                        <p:cTn id="72" dur="100"/>
                                        <p:tgtEl>
                                          <p:spTgt spid="18"/>
                                        </p:tgtEl>
                                      </p:cBhvr>
                                    </p:animEffect>
                                    <p:set>
                                      <p:cBhvr>
                                        <p:cTn id="73" dur="1" fill="hold">
                                          <p:stCondLst>
                                            <p:cond delay="99"/>
                                          </p:stCondLst>
                                        </p:cTn>
                                        <p:tgtEl>
                                          <p:spTgt spid="18"/>
                                        </p:tgtEl>
                                        <p:attrNameLst>
                                          <p:attrName>style.visibility</p:attrName>
                                        </p:attrNameLst>
                                      </p:cBhvr>
                                      <p:to>
                                        <p:strVal val="hidden"/>
                                      </p:to>
                                    </p:set>
                                  </p:childTnLst>
                                </p:cTn>
                              </p:par>
                              <p:par>
                                <p:cTn id="74" presetID="6" presetClass="emph" presetSubtype="0" fill="hold" nodeType="withEffect">
                                  <p:stCondLst>
                                    <p:cond delay="0"/>
                                  </p:stCondLst>
                                  <p:childTnLst>
                                    <p:animScale>
                                      <p:cBhvr>
                                        <p:cTn id="75" dur="500" fill="hold"/>
                                        <p:tgtEl>
                                          <p:spTgt spid="19"/>
                                        </p:tgtEl>
                                      </p:cBhvr>
                                      <p:by x="30000" y="30000"/>
                                    </p:animScale>
                                  </p:childTnLst>
                                </p:cTn>
                              </p:par>
                              <p:par>
                                <p:cTn id="76" presetID="35" presetClass="path" presetSubtype="0" accel="50000" decel="50000" fill="hold" nodeType="withEffect">
                                  <p:stCondLst>
                                    <p:cond delay="0"/>
                                  </p:stCondLst>
                                  <p:childTnLst>
                                    <p:animMotion origin="layout" path="M -1.11111E-6 -4.07407E-6 L -0.15278 0.19537 " pathEditMode="relative" rAng="0" ptsTypes="AA">
                                      <p:cBhvr>
                                        <p:cTn id="77" dur="500" fill="hold"/>
                                        <p:tgtEl>
                                          <p:spTgt spid="19"/>
                                        </p:tgtEl>
                                        <p:attrNameLst>
                                          <p:attrName>ppt_x</p:attrName>
                                          <p:attrName>ppt_y</p:attrName>
                                        </p:attrNameLst>
                                      </p:cBhvr>
                                      <p:rCtr x="-7639" y="9769"/>
                                    </p:animMotion>
                                  </p:childTnLst>
                                </p:cTn>
                              </p:par>
                              <p:par>
                                <p:cTn id="78" presetID="10" presetClass="exit" presetSubtype="0" fill="hold" nodeType="withEffect">
                                  <p:stCondLst>
                                    <p:cond delay="400"/>
                                  </p:stCondLst>
                                  <p:childTnLst>
                                    <p:animEffect transition="out" filter="fade">
                                      <p:cBhvr>
                                        <p:cTn id="79" dur="100"/>
                                        <p:tgtEl>
                                          <p:spTgt spid="19"/>
                                        </p:tgtEl>
                                      </p:cBhvr>
                                    </p:animEffect>
                                    <p:set>
                                      <p:cBhvr>
                                        <p:cTn id="80" dur="1" fill="hold">
                                          <p:stCondLst>
                                            <p:cond delay="99"/>
                                          </p:stCondLst>
                                        </p:cTn>
                                        <p:tgtEl>
                                          <p:spTgt spid="19"/>
                                        </p:tgtEl>
                                        <p:attrNameLst>
                                          <p:attrName>style.visibility</p:attrName>
                                        </p:attrNameLst>
                                      </p:cBhvr>
                                      <p:to>
                                        <p:strVal val="hidden"/>
                                      </p:to>
                                    </p:set>
                                  </p:childTnLst>
                                </p:cTn>
                              </p:par>
                              <p:par>
                                <p:cTn id="81" presetID="6" presetClass="emph" presetSubtype="0" fill="hold" nodeType="withEffect">
                                  <p:stCondLst>
                                    <p:cond delay="0"/>
                                  </p:stCondLst>
                                  <p:childTnLst>
                                    <p:animScale>
                                      <p:cBhvr>
                                        <p:cTn id="82" dur="500" fill="hold"/>
                                        <p:tgtEl>
                                          <p:spTgt spid="20"/>
                                        </p:tgtEl>
                                      </p:cBhvr>
                                      <p:by x="30000" y="30000"/>
                                    </p:animScale>
                                  </p:childTnLst>
                                </p:cTn>
                              </p:par>
                              <p:par>
                                <p:cTn id="83" presetID="35" presetClass="path" presetSubtype="0" accel="50000" decel="50000" fill="hold" nodeType="withEffect">
                                  <p:stCondLst>
                                    <p:cond delay="0"/>
                                  </p:stCondLst>
                                  <p:childTnLst>
                                    <p:animMotion origin="layout" path="M -1.11111E-6 -4.07407E-6 L 0.3434 0.2801 " pathEditMode="relative" rAng="0" ptsTypes="AA">
                                      <p:cBhvr>
                                        <p:cTn id="84" dur="500" fill="hold"/>
                                        <p:tgtEl>
                                          <p:spTgt spid="20"/>
                                        </p:tgtEl>
                                        <p:attrNameLst>
                                          <p:attrName>ppt_x</p:attrName>
                                          <p:attrName>ppt_y</p:attrName>
                                        </p:attrNameLst>
                                      </p:cBhvr>
                                      <p:rCtr x="17170" y="14005"/>
                                    </p:animMotion>
                                  </p:childTnLst>
                                </p:cTn>
                              </p:par>
                              <p:par>
                                <p:cTn id="85" presetID="10" presetClass="exit" presetSubtype="0" fill="hold" nodeType="withEffect">
                                  <p:stCondLst>
                                    <p:cond delay="400"/>
                                  </p:stCondLst>
                                  <p:childTnLst>
                                    <p:animEffect transition="out" filter="fade">
                                      <p:cBhvr>
                                        <p:cTn id="86" dur="100"/>
                                        <p:tgtEl>
                                          <p:spTgt spid="20"/>
                                        </p:tgtEl>
                                      </p:cBhvr>
                                    </p:animEffect>
                                    <p:set>
                                      <p:cBhvr>
                                        <p:cTn id="87" dur="1" fill="hold">
                                          <p:stCondLst>
                                            <p:cond delay="99"/>
                                          </p:stCondLst>
                                        </p:cTn>
                                        <p:tgtEl>
                                          <p:spTgt spid="20"/>
                                        </p:tgtEl>
                                        <p:attrNameLst>
                                          <p:attrName>style.visibility</p:attrName>
                                        </p:attrNameLst>
                                      </p:cBhvr>
                                      <p:to>
                                        <p:strVal val="hidden"/>
                                      </p:to>
                                    </p:set>
                                  </p:childTnLst>
                                </p:cTn>
                              </p:par>
                              <p:par>
                                <p:cTn id="88" presetID="6" presetClass="emph" presetSubtype="0" fill="hold" nodeType="withEffect">
                                  <p:stCondLst>
                                    <p:cond delay="0"/>
                                  </p:stCondLst>
                                  <p:childTnLst>
                                    <p:animScale>
                                      <p:cBhvr>
                                        <p:cTn id="89" dur="500" fill="hold"/>
                                        <p:tgtEl>
                                          <p:spTgt spid="21"/>
                                        </p:tgtEl>
                                      </p:cBhvr>
                                      <p:by x="30000" y="30000"/>
                                    </p:animScale>
                                  </p:childTnLst>
                                </p:cTn>
                              </p:par>
                              <p:par>
                                <p:cTn id="90" presetID="35" presetClass="path" presetSubtype="0" accel="50000" decel="50000" fill="hold" nodeType="withEffect">
                                  <p:stCondLst>
                                    <p:cond delay="0"/>
                                  </p:stCondLst>
                                  <p:childTnLst>
                                    <p:animMotion origin="layout" path="M -1.11111E-6 -4.07407E-6 L 0.50764 0.2801 " pathEditMode="relative" rAng="0" ptsTypes="AA">
                                      <p:cBhvr>
                                        <p:cTn id="91" dur="500" fill="hold"/>
                                        <p:tgtEl>
                                          <p:spTgt spid="21"/>
                                        </p:tgtEl>
                                        <p:attrNameLst>
                                          <p:attrName>ppt_x</p:attrName>
                                          <p:attrName>ppt_y</p:attrName>
                                        </p:attrNameLst>
                                      </p:cBhvr>
                                      <p:rCtr x="25382" y="14005"/>
                                    </p:animMotion>
                                  </p:childTnLst>
                                </p:cTn>
                              </p:par>
                              <p:par>
                                <p:cTn id="92" presetID="10" presetClass="exit" presetSubtype="0" fill="hold" nodeType="withEffect">
                                  <p:stCondLst>
                                    <p:cond delay="400"/>
                                  </p:stCondLst>
                                  <p:childTnLst>
                                    <p:animEffect transition="out" filter="fade">
                                      <p:cBhvr>
                                        <p:cTn id="93" dur="100"/>
                                        <p:tgtEl>
                                          <p:spTgt spid="21"/>
                                        </p:tgtEl>
                                      </p:cBhvr>
                                    </p:animEffect>
                                    <p:set>
                                      <p:cBhvr>
                                        <p:cTn id="94" dur="1" fill="hold">
                                          <p:stCondLst>
                                            <p:cond delay="99"/>
                                          </p:stCondLst>
                                        </p:cTn>
                                        <p:tgtEl>
                                          <p:spTgt spid="21"/>
                                        </p:tgtEl>
                                        <p:attrNameLst>
                                          <p:attrName>style.visibility</p:attrName>
                                        </p:attrNameLst>
                                      </p:cBhvr>
                                      <p:to>
                                        <p:strVal val="hidden"/>
                                      </p:to>
                                    </p:set>
                                  </p:childTnLst>
                                </p:cTn>
                              </p:par>
                              <p:par>
                                <p:cTn id="95" presetID="6" presetClass="emph" presetSubtype="0" fill="hold" nodeType="withEffect">
                                  <p:stCondLst>
                                    <p:cond delay="0"/>
                                  </p:stCondLst>
                                  <p:childTnLst>
                                    <p:animScale>
                                      <p:cBhvr>
                                        <p:cTn id="96" dur="500" fill="hold"/>
                                        <p:tgtEl>
                                          <p:spTgt spid="22"/>
                                        </p:tgtEl>
                                      </p:cBhvr>
                                      <p:by x="30000" y="30000"/>
                                    </p:animScale>
                                  </p:childTnLst>
                                </p:cTn>
                              </p:par>
                              <p:par>
                                <p:cTn id="97" presetID="35" presetClass="path" presetSubtype="0" accel="50000" decel="50000" fill="hold" nodeType="withEffect">
                                  <p:stCondLst>
                                    <p:cond delay="0"/>
                                  </p:stCondLst>
                                  <p:childTnLst>
                                    <p:animMotion origin="layout" path="M 0 -4.07407E-6 L -0.1309 0.19537 " pathEditMode="relative" rAng="0" ptsTypes="AA">
                                      <p:cBhvr>
                                        <p:cTn id="98" dur="500" fill="hold"/>
                                        <p:tgtEl>
                                          <p:spTgt spid="22"/>
                                        </p:tgtEl>
                                        <p:attrNameLst>
                                          <p:attrName>ppt_x</p:attrName>
                                          <p:attrName>ppt_y</p:attrName>
                                        </p:attrNameLst>
                                      </p:cBhvr>
                                      <p:rCtr x="-6545" y="9769"/>
                                    </p:animMotion>
                                  </p:childTnLst>
                                </p:cTn>
                              </p:par>
                              <p:par>
                                <p:cTn id="99" presetID="10" presetClass="exit" presetSubtype="0" fill="hold" nodeType="withEffect">
                                  <p:stCondLst>
                                    <p:cond delay="400"/>
                                  </p:stCondLst>
                                  <p:childTnLst>
                                    <p:animEffect transition="out" filter="fade">
                                      <p:cBhvr>
                                        <p:cTn id="100" dur="100"/>
                                        <p:tgtEl>
                                          <p:spTgt spid="22"/>
                                        </p:tgtEl>
                                      </p:cBhvr>
                                    </p:animEffect>
                                    <p:set>
                                      <p:cBhvr>
                                        <p:cTn id="101" dur="1" fill="hold">
                                          <p:stCondLst>
                                            <p:cond delay="99"/>
                                          </p:stCondLst>
                                        </p:cTn>
                                        <p:tgtEl>
                                          <p:spTgt spid="22"/>
                                        </p:tgtEl>
                                        <p:attrNameLst>
                                          <p:attrName>style.visibility</p:attrName>
                                        </p:attrNameLst>
                                      </p:cBhvr>
                                      <p:to>
                                        <p:strVal val="hidden"/>
                                      </p:to>
                                    </p:set>
                                  </p:childTnLst>
                                </p:cTn>
                              </p:par>
                              <p:par>
                                <p:cTn id="102" presetID="6" presetClass="emph" presetSubtype="0" fill="hold" nodeType="withEffect">
                                  <p:stCondLst>
                                    <p:cond delay="0"/>
                                  </p:stCondLst>
                                  <p:childTnLst>
                                    <p:animScale>
                                      <p:cBhvr>
                                        <p:cTn id="103" dur="500" fill="hold"/>
                                        <p:tgtEl>
                                          <p:spTgt spid="24"/>
                                        </p:tgtEl>
                                      </p:cBhvr>
                                      <p:by x="30000" y="30000"/>
                                    </p:animScale>
                                  </p:childTnLst>
                                </p:cTn>
                              </p:par>
                              <p:par>
                                <p:cTn id="104" presetID="35" presetClass="path" presetSubtype="0" accel="50000" decel="50000" fill="hold" nodeType="withEffect">
                                  <p:stCondLst>
                                    <p:cond delay="0"/>
                                  </p:stCondLst>
                                  <p:childTnLst>
                                    <p:animMotion origin="layout" path="M 0 -4.07407E-6 L -0.1309 0.2801 " pathEditMode="relative" rAng="0" ptsTypes="AA">
                                      <p:cBhvr>
                                        <p:cTn id="105" dur="500" fill="hold"/>
                                        <p:tgtEl>
                                          <p:spTgt spid="24"/>
                                        </p:tgtEl>
                                        <p:attrNameLst>
                                          <p:attrName>ppt_x</p:attrName>
                                          <p:attrName>ppt_y</p:attrName>
                                        </p:attrNameLst>
                                      </p:cBhvr>
                                      <p:rCtr x="-6545" y="14005"/>
                                    </p:animMotion>
                                  </p:childTnLst>
                                </p:cTn>
                              </p:par>
                              <p:par>
                                <p:cTn id="106" presetID="10" presetClass="exit" presetSubtype="0" fill="hold" nodeType="withEffect">
                                  <p:stCondLst>
                                    <p:cond delay="400"/>
                                  </p:stCondLst>
                                  <p:childTnLst>
                                    <p:animEffect transition="out" filter="fade">
                                      <p:cBhvr>
                                        <p:cTn id="107" dur="100"/>
                                        <p:tgtEl>
                                          <p:spTgt spid="24"/>
                                        </p:tgtEl>
                                      </p:cBhvr>
                                    </p:animEffect>
                                    <p:set>
                                      <p:cBhvr>
                                        <p:cTn id="108" dur="1" fill="hold">
                                          <p:stCondLst>
                                            <p:cond delay="99"/>
                                          </p:stCondLst>
                                        </p:cTn>
                                        <p:tgtEl>
                                          <p:spTgt spid="24"/>
                                        </p:tgtEl>
                                        <p:attrNameLst>
                                          <p:attrName>style.visibility</p:attrName>
                                        </p:attrNameLst>
                                      </p:cBhvr>
                                      <p:to>
                                        <p:strVal val="hidden"/>
                                      </p:to>
                                    </p:set>
                                  </p:childTnLst>
                                </p:cTn>
                              </p:par>
                              <p:par>
                                <p:cTn id="109" presetID="6" presetClass="emph" presetSubtype="0" fill="hold" nodeType="withEffect">
                                  <p:stCondLst>
                                    <p:cond delay="0"/>
                                  </p:stCondLst>
                                  <p:childTnLst>
                                    <p:animScale>
                                      <p:cBhvr>
                                        <p:cTn id="110" dur="500" fill="hold"/>
                                        <p:tgtEl>
                                          <p:spTgt spid="26"/>
                                        </p:tgtEl>
                                      </p:cBhvr>
                                      <p:by x="30000" y="30000"/>
                                    </p:animScale>
                                  </p:childTnLst>
                                </p:cTn>
                              </p:par>
                              <p:par>
                                <p:cTn id="111" presetID="35" presetClass="path" presetSubtype="0" accel="50000" decel="50000" fill="hold" nodeType="withEffect">
                                  <p:stCondLst>
                                    <p:cond delay="0"/>
                                  </p:stCondLst>
                                  <p:childTnLst>
                                    <p:animMotion origin="layout" path="M 0 -4.07407E-6 L 0.0316 0.19537 " pathEditMode="relative" rAng="0" ptsTypes="AA">
                                      <p:cBhvr>
                                        <p:cTn id="112" dur="500" fill="hold"/>
                                        <p:tgtEl>
                                          <p:spTgt spid="26"/>
                                        </p:tgtEl>
                                        <p:attrNameLst>
                                          <p:attrName>ppt_x</p:attrName>
                                          <p:attrName>ppt_y</p:attrName>
                                        </p:attrNameLst>
                                      </p:cBhvr>
                                      <p:rCtr x="1580" y="9769"/>
                                    </p:animMotion>
                                  </p:childTnLst>
                                </p:cTn>
                              </p:par>
                              <p:par>
                                <p:cTn id="113" presetID="10" presetClass="exit" presetSubtype="0" fill="hold" nodeType="withEffect">
                                  <p:stCondLst>
                                    <p:cond delay="400"/>
                                  </p:stCondLst>
                                  <p:childTnLst>
                                    <p:animEffect transition="out" filter="fade">
                                      <p:cBhvr>
                                        <p:cTn id="114" dur="100"/>
                                        <p:tgtEl>
                                          <p:spTgt spid="26"/>
                                        </p:tgtEl>
                                      </p:cBhvr>
                                    </p:animEffect>
                                    <p:set>
                                      <p:cBhvr>
                                        <p:cTn id="115" dur="1" fill="hold">
                                          <p:stCondLst>
                                            <p:cond delay="99"/>
                                          </p:stCondLst>
                                        </p:cTn>
                                        <p:tgtEl>
                                          <p:spTgt spid="26"/>
                                        </p:tgtEl>
                                        <p:attrNameLst>
                                          <p:attrName>style.visibility</p:attrName>
                                        </p:attrNameLst>
                                      </p:cBhvr>
                                      <p:to>
                                        <p:strVal val="hidden"/>
                                      </p:to>
                                    </p:set>
                                  </p:childTnLst>
                                </p:cTn>
                              </p:par>
                              <p:par>
                                <p:cTn id="116" presetID="6" presetClass="emph" presetSubtype="0" fill="hold" nodeType="withEffect">
                                  <p:stCondLst>
                                    <p:cond delay="0"/>
                                  </p:stCondLst>
                                  <p:childTnLst>
                                    <p:animScale>
                                      <p:cBhvr>
                                        <p:cTn id="117" dur="500" fill="hold"/>
                                        <p:tgtEl>
                                          <p:spTgt spid="28"/>
                                        </p:tgtEl>
                                      </p:cBhvr>
                                      <p:by x="30000" y="30000"/>
                                    </p:animScale>
                                  </p:childTnLst>
                                </p:cTn>
                              </p:par>
                              <p:par>
                                <p:cTn id="118" presetID="35" presetClass="path" presetSubtype="0" accel="50000" decel="50000" fill="hold" nodeType="withEffect">
                                  <p:stCondLst>
                                    <p:cond delay="0"/>
                                  </p:stCondLst>
                                  <p:childTnLst>
                                    <p:animMotion origin="layout" path="M 0 -4.07407E-6 L 0.0316 0.2801 " pathEditMode="relative" rAng="0" ptsTypes="AA">
                                      <p:cBhvr>
                                        <p:cTn id="119" dur="500" fill="hold"/>
                                        <p:tgtEl>
                                          <p:spTgt spid="28"/>
                                        </p:tgtEl>
                                        <p:attrNameLst>
                                          <p:attrName>ppt_x</p:attrName>
                                          <p:attrName>ppt_y</p:attrName>
                                        </p:attrNameLst>
                                      </p:cBhvr>
                                      <p:rCtr x="1580" y="14005"/>
                                    </p:animMotion>
                                  </p:childTnLst>
                                </p:cTn>
                              </p:par>
                              <p:par>
                                <p:cTn id="120" presetID="10" presetClass="exit" presetSubtype="0" fill="hold" nodeType="withEffect">
                                  <p:stCondLst>
                                    <p:cond delay="400"/>
                                  </p:stCondLst>
                                  <p:childTnLst>
                                    <p:animEffect transition="out" filter="fade">
                                      <p:cBhvr>
                                        <p:cTn id="121" dur="100"/>
                                        <p:tgtEl>
                                          <p:spTgt spid="28"/>
                                        </p:tgtEl>
                                      </p:cBhvr>
                                    </p:animEffect>
                                    <p:set>
                                      <p:cBhvr>
                                        <p:cTn id="122" dur="1" fill="hold">
                                          <p:stCondLst>
                                            <p:cond delay="99"/>
                                          </p:stCondLst>
                                        </p:cTn>
                                        <p:tgtEl>
                                          <p:spTgt spid="28"/>
                                        </p:tgtEl>
                                        <p:attrNameLst>
                                          <p:attrName>style.visibility</p:attrName>
                                        </p:attrNameLst>
                                      </p:cBhvr>
                                      <p:to>
                                        <p:strVal val="hidden"/>
                                      </p:to>
                                    </p:set>
                                  </p:childTnLst>
                                </p:cTn>
                              </p:par>
                              <p:par>
                                <p:cTn id="123" presetID="6" presetClass="emph" presetSubtype="0" fill="hold" nodeType="withEffect">
                                  <p:stCondLst>
                                    <p:cond delay="0"/>
                                  </p:stCondLst>
                                  <p:childTnLst>
                                    <p:animScale>
                                      <p:cBhvr>
                                        <p:cTn id="124" dur="500" fill="hold"/>
                                        <p:tgtEl>
                                          <p:spTgt spid="30"/>
                                        </p:tgtEl>
                                      </p:cBhvr>
                                      <p:by x="30000" y="30000"/>
                                    </p:animScale>
                                  </p:childTnLst>
                                </p:cTn>
                              </p:par>
                              <p:par>
                                <p:cTn id="125" presetID="35" presetClass="path" presetSubtype="0" accel="50000" decel="50000" fill="hold" nodeType="withEffect">
                                  <p:stCondLst>
                                    <p:cond delay="0"/>
                                  </p:stCondLst>
                                  <p:childTnLst>
                                    <p:animMotion origin="layout" path="M 0 -4.07407E-6 L 0.19826 0.19537 " pathEditMode="relative" rAng="0" ptsTypes="AA">
                                      <p:cBhvr>
                                        <p:cTn id="126" dur="500" fill="hold"/>
                                        <p:tgtEl>
                                          <p:spTgt spid="30"/>
                                        </p:tgtEl>
                                        <p:attrNameLst>
                                          <p:attrName>ppt_x</p:attrName>
                                          <p:attrName>ppt_y</p:attrName>
                                        </p:attrNameLst>
                                      </p:cBhvr>
                                      <p:rCtr x="9913" y="9769"/>
                                    </p:animMotion>
                                  </p:childTnLst>
                                </p:cTn>
                              </p:par>
                              <p:par>
                                <p:cTn id="127" presetID="10" presetClass="exit" presetSubtype="0" fill="hold" nodeType="withEffect">
                                  <p:stCondLst>
                                    <p:cond delay="400"/>
                                  </p:stCondLst>
                                  <p:childTnLst>
                                    <p:animEffect transition="out" filter="fade">
                                      <p:cBhvr>
                                        <p:cTn id="128" dur="100"/>
                                        <p:tgtEl>
                                          <p:spTgt spid="30"/>
                                        </p:tgtEl>
                                      </p:cBhvr>
                                    </p:animEffect>
                                    <p:set>
                                      <p:cBhvr>
                                        <p:cTn id="129" dur="1" fill="hold">
                                          <p:stCondLst>
                                            <p:cond delay="99"/>
                                          </p:stCondLst>
                                        </p:cTn>
                                        <p:tgtEl>
                                          <p:spTgt spid="30"/>
                                        </p:tgtEl>
                                        <p:attrNameLst>
                                          <p:attrName>style.visibility</p:attrName>
                                        </p:attrNameLst>
                                      </p:cBhvr>
                                      <p:to>
                                        <p:strVal val="hidden"/>
                                      </p:to>
                                    </p:set>
                                  </p:childTnLst>
                                </p:cTn>
                              </p:par>
                              <p:par>
                                <p:cTn id="130" presetID="6" presetClass="emph" presetSubtype="0" fill="hold" nodeType="withEffect">
                                  <p:stCondLst>
                                    <p:cond delay="0"/>
                                  </p:stCondLst>
                                  <p:childTnLst>
                                    <p:animScale>
                                      <p:cBhvr>
                                        <p:cTn id="131" dur="500" fill="hold"/>
                                        <p:tgtEl>
                                          <p:spTgt spid="736"/>
                                        </p:tgtEl>
                                      </p:cBhvr>
                                      <p:by x="30000" y="30000"/>
                                    </p:animScale>
                                  </p:childTnLst>
                                </p:cTn>
                              </p:par>
                              <p:par>
                                <p:cTn id="132" presetID="35" presetClass="path" presetSubtype="0" accel="50000" decel="50000" fill="hold" nodeType="withEffect">
                                  <p:stCondLst>
                                    <p:cond delay="0"/>
                                  </p:stCondLst>
                                  <p:childTnLst>
                                    <p:animMotion origin="layout" path="M 0 -4.07407E-6 L 0.3625 0.19537 " pathEditMode="relative" rAng="0" ptsTypes="AA">
                                      <p:cBhvr>
                                        <p:cTn id="133" dur="500" fill="hold"/>
                                        <p:tgtEl>
                                          <p:spTgt spid="736"/>
                                        </p:tgtEl>
                                        <p:attrNameLst>
                                          <p:attrName>ppt_x</p:attrName>
                                          <p:attrName>ppt_y</p:attrName>
                                        </p:attrNameLst>
                                      </p:cBhvr>
                                      <p:rCtr x="18125" y="9769"/>
                                    </p:animMotion>
                                  </p:childTnLst>
                                </p:cTn>
                              </p:par>
                              <p:par>
                                <p:cTn id="134" presetID="10" presetClass="exit" presetSubtype="0" fill="hold" nodeType="withEffect">
                                  <p:stCondLst>
                                    <p:cond delay="350"/>
                                  </p:stCondLst>
                                  <p:childTnLst>
                                    <p:animEffect transition="out" filter="fade">
                                      <p:cBhvr>
                                        <p:cTn id="135" dur="100"/>
                                        <p:tgtEl>
                                          <p:spTgt spid="736"/>
                                        </p:tgtEl>
                                      </p:cBhvr>
                                    </p:animEffect>
                                    <p:set>
                                      <p:cBhvr>
                                        <p:cTn id="136" dur="1" fill="hold">
                                          <p:stCondLst>
                                            <p:cond delay="99"/>
                                          </p:stCondLst>
                                        </p:cTn>
                                        <p:tgtEl>
                                          <p:spTgt spid="736"/>
                                        </p:tgtEl>
                                        <p:attrNameLst>
                                          <p:attrName>style.visibility</p:attrName>
                                        </p:attrNameLst>
                                      </p:cBhvr>
                                      <p:to>
                                        <p:strVal val="hidden"/>
                                      </p:to>
                                    </p:set>
                                  </p:childTnLst>
                                </p:cTn>
                              </p:par>
                              <p:par>
                                <p:cTn id="137" presetID="6" presetClass="emph" presetSubtype="0" fill="hold" nodeType="withEffect">
                                  <p:stCondLst>
                                    <p:cond delay="0"/>
                                  </p:stCondLst>
                                  <p:childTnLst>
                                    <p:animScale>
                                      <p:cBhvr>
                                        <p:cTn id="138" dur="500" fill="hold"/>
                                        <p:tgtEl>
                                          <p:spTgt spid="738"/>
                                        </p:tgtEl>
                                      </p:cBhvr>
                                      <p:by x="30000" y="30000"/>
                                    </p:animScale>
                                  </p:childTnLst>
                                </p:cTn>
                              </p:par>
                              <p:par>
                                <p:cTn id="139" presetID="35" presetClass="path" presetSubtype="0" accel="50000" decel="50000" fill="hold" nodeType="withEffect">
                                  <p:stCondLst>
                                    <p:cond delay="0"/>
                                  </p:stCondLst>
                                  <p:childTnLst>
                                    <p:animMotion origin="layout" path="M -1.38889E-6 -4.07407E-6 L -0.6092 0.11343 " pathEditMode="relative" rAng="0" ptsTypes="AA">
                                      <p:cBhvr>
                                        <p:cTn id="140" dur="500" fill="hold"/>
                                        <p:tgtEl>
                                          <p:spTgt spid="738"/>
                                        </p:tgtEl>
                                        <p:attrNameLst>
                                          <p:attrName>ppt_x</p:attrName>
                                          <p:attrName>ppt_y</p:attrName>
                                        </p:attrNameLst>
                                      </p:cBhvr>
                                      <p:rCtr x="-30469" y="5671"/>
                                    </p:animMotion>
                                  </p:childTnLst>
                                </p:cTn>
                              </p:par>
                              <p:par>
                                <p:cTn id="141" presetID="10" presetClass="exit" presetSubtype="0" fill="hold" nodeType="withEffect">
                                  <p:stCondLst>
                                    <p:cond delay="350"/>
                                  </p:stCondLst>
                                  <p:childTnLst>
                                    <p:animEffect transition="out" filter="fade">
                                      <p:cBhvr>
                                        <p:cTn id="142" dur="100"/>
                                        <p:tgtEl>
                                          <p:spTgt spid="738"/>
                                        </p:tgtEl>
                                      </p:cBhvr>
                                    </p:animEffect>
                                    <p:set>
                                      <p:cBhvr>
                                        <p:cTn id="143" dur="1" fill="hold">
                                          <p:stCondLst>
                                            <p:cond delay="99"/>
                                          </p:stCondLst>
                                        </p:cTn>
                                        <p:tgtEl>
                                          <p:spTgt spid="738"/>
                                        </p:tgtEl>
                                        <p:attrNameLst>
                                          <p:attrName>style.visibility</p:attrName>
                                        </p:attrNameLst>
                                      </p:cBhvr>
                                      <p:to>
                                        <p:strVal val="hidden"/>
                                      </p:to>
                                    </p:set>
                                  </p:childTnLst>
                                </p:cTn>
                              </p:par>
                              <p:par>
                                <p:cTn id="144" presetID="6" presetClass="emph" presetSubtype="0" fill="hold" nodeType="withEffect">
                                  <p:stCondLst>
                                    <p:cond delay="0"/>
                                  </p:stCondLst>
                                  <p:childTnLst>
                                    <p:animScale>
                                      <p:cBhvr>
                                        <p:cTn id="145" dur="500" fill="hold"/>
                                        <p:tgtEl>
                                          <p:spTgt spid="740"/>
                                        </p:tgtEl>
                                      </p:cBhvr>
                                      <p:by x="30000" y="30000"/>
                                    </p:animScale>
                                  </p:childTnLst>
                                </p:cTn>
                              </p:par>
                              <p:par>
                                <p:cTn id="146" presetID="35" presetClass="path" presetSubtype="0" accel="50000" decel="50000" fill="hold" nodeType="withEffect">
                                  <p:stCondLst>
                                    <p:cond delay="0"/>
                                  </p:stCondLst>
                                  <p:childTnLst>
                                    <p:animMotion origin="layout" path="M -1.38889E-6 -4.07407E-6 L -0.44462 0.11343 " pathEditMode="relative" rAng="0" ptsTypes="AA">
                                      <p:cBhvr>
                                        <p:cTn id="147" dur="500" fill="hold"/>
                                        <p:tgtEl>
                                          <p:spTgt spid="740"/>
                                        </p:tgtEl>
                                        <p:attrNameLst>
                                          <p:attrName>ppt_x</p:attrName>
                                          <p:attrName>ppt_y</p:attrName>
                                        </p:attrNameLst>
                                      </p:cBhvr>
                                      <p:rCtr x="-22240" y="5671"/>
                                    </p:animMotion>
                                  </p:childTnLst>
                                </p:cTn>
                              </p:par>
                              <p:par>
                                <p:cTn id="148" presetID="10" presetClass="exit" presetSubtype="0" fill="hold" nodeType="withEffect">
                                  <p:stCondLst>
                                    <p:cond delay="350"/>
                                  </p:stCondLst>
                                  <p:childTnLst>
                                    <p:animEffect transition="out" filter="fade">
                                      <p:cBhvr>
                                        <p:cTn id="149" dur="100"/>
                                        <p:tgtEl>
                                          <p:spTgt spid="740"/>
                                        </p:tgtEl>
                                      </p:cBhvr>
                                    </p:animEffect>
                                    <p:set>
                                      <p:cBhvr>
                                        <p:cTn id="150" dur="1" fill="hold">
                                          <p:stCondLst>
                                            <p:cond delay="99"/>
                                          </p:stCondLst>
                                        </p:cTn>
                                        <p:tgtEl>
                                          <p:spTgt spid="740"/>
                                        </p:tgtEl>
                                        <p:attrNameLst>
                                          <p:attrName>style.visibility</p:attrName>
                                        </p:attrNameLst>
                                      </p:cBhvr>
                                      <p:to>
                                        <p:strVal val="hidden"/>
                                      </p:to>
                                    </p:set>
                                  </p:childTnLst>
                                </p:cTn>
                              </p:par>
                              <p:par>
                                <p:cTn id="151" presetID="6" presetClass="emph" presetSubtype="0" fill="hold" nodeType="withEffect">
                                  <p:stCondLst>
                                    <p:cond delay="0"/>
                                  </p:stCondLst>
                                  <p:childTnLst>
                                    <p:animScale>
                                      <p:cBhvr>
                                        <p:cTn id="152" dur="500" fill="hold"/>
                                        <p:tgtEl>
                                          <p:spTgt spid="742"/>
                                        </p:tgtEl>
                                      </p:cBhvr>
                                      <p:by x="30000" y="30000"/>
                                    </p:animScale>
                                  </p:childTnLst>
                                </p:cTn>
                              </p:par>
                              <p:par>
                                <p:cTn id="153" presetID="35" presetClass="path" presetSubtype="0" accel="50000" decel="50000" fill="hold" nodeType="withEffect">
                                  <p:stCondLst>
                                    <p:cond delay="0"/>
                                  </p:stCondLst>
                                  <p:childTnLst>
                                    <p:animMotion origin="layout" path="M -1.38889E-6 -4.07407E-6 L -0.2776 0.11343 " pathEditMode="relative" rAng="0" ptsTypes="AA">
                                      <p:cBhvr>
                                        <p:cTn id="154" dur="500" fill="hold"/>
                                        <p:tgtEl>
                                          <p:spTgt spid="742"/>
                                        </p:tgtEl>
                                        <p:attrNameLst>
                                          <p:attrName>ppt_x</p:attrName>
                                          <p:attrName>ppt_y</p:attrName>
                                        </p:attrNameLst>
                                      </p:cBhvr>
                                      <p:rCtr x="-13889" y="5671"/>
                                    </p:animMotion>
                                  </p:childTnLst>
                                </p:cTn>
                              </p:par>
                              <p:par>
                                <p:cTn id="155" presetID="10" presetClass="exit" presetSubtype="0" fill="hold" nodeType="withEffect">
                                  <p:stCondLst>
                                    <p:cond delay="350"/>
                                  </p:stCondLst>
                                  <p:childTnLst>
                                    <p:animEffect transition="out" filter="fade">
                                      <p:cBhvr>
                                        <p:cTn id="156" dur="100"/>
                                        <p:tgtEl>
                                          <p:spTgt spid="742"/>
                                        </p:tgtEl>
                                      </p:cBhvr>
                                    </p:animEffect>
                                    <p:set>
                                      <p:cBhvr>
                                        <p:cTn id="157" dur="1" fill="hold">
                                          <p:stCondLst>
                                            <p:cond delay="99"/>
                                          </p:stCondLst>
                                        </p:cTn>
                                        <p:tgtEl>
                                          <p:spTgt spid="742"/>
                                        </p:tgtEl>
                                        <p:attrNameLst>
                                          <p:attrName>style.visibility</p:attrName>
                                        </p:attrNameLst>
                                      </p:cBhvr>
                                      <p:to>
                                        <p:strVal val="hidden"/>
                                      </p:to>
                                    </p:set>
                                  </p:childTnLst>
                                </p:cTn>
                              </p:par>
                              <p:par>
                                <p:cTn id="158" presetID="6" presetClass="emph" presetSubtype="0" fill="hold" nodeType="withEffect">
                                  <p:stCondLst>
                                    <p:cond delay="0"/>
                                  </p:stCondLst>
                                  <p:childTnLst>
                                    <p:animScale>
                                      <p:cBhvr>
                                        <p:cTn id="159" dur="500" fill="hold"/>
                                        <p:tgtEl>
                                          <p:spTgt spid="744"/>
                                        </p:tgtEl>
                                      </p:cBhvr>
                                      <p:by x="30000" y="30000"/>
                                    </p:animScale>
                                  </p:childTnLst>
                                </p:cTn>
                              </p:par>
                              <p:par>
                                <p:cTn id="160" presetID="35" presetClass="path" presetSubtype="0" accel="50000" decel="50000" fill="hold" nodeType="withEffect">
                                  <p:stCondLst>
                                    <p:cond delay="0"/>
                                  </p:stCondLst>
                                  <p:childTnLst>
                                    <p:animMotion origin="layout" path="M -1.38889E-6 -4.07407E-6 L -0.1151 0.11343 " pathEditMode="relative" rAng="0" ptsTypes="AA">
                                      <p:cBhvr>
                                        <p:cTn id="161" dur="500" fill="hold"/>
                                        <p:tgtEl>
                                          <p:spTgt spid="744"/>
                                        </p:tgtEl>
                                        <p:attrNameLst>
                                          <p:attrName>ppt_x</p:attrName>
                                          <p:attrName>ppt_y</p:attrName>
                                        </p:attrNameLst>
                                      </p:cBhvr>
                                      <p:rCtr x="-5764" y="5671"/>
                                    </p:animMotion>
                                  </p:childTnLst>
                                </p:cTn>
                              </p:par>
                              <p:par>
                                <p:cTn id="162" presetID="10" presetClass="exit" presetSubtype="0" fill="hold" nodeType="withEffect">
                                  <p:stCondLst>
                                    <p:cond delay="350"/>
                                  </p:stCondLst>
                                  <p:childTnLst>
                                    <p:animEffect transition="out" filter="fade">
                                      <p:cBhvr>
                                        <p:cTn id="163" dur="100"/>
                                        <p:tgtEl>
                                          <p:spTgt spid="744"/>
                                        </p:tgtEl>
                                      </p:cBhvr>
                                    </p:animEffect>
                                    <p:set>
                                      <p:cBhvr>
                                        <p:cTn id="164" dur="1" fill="hold">
                                          <p:stCondLst>
                                            <p:cond delay="99"/>
                                          </p:stCondLst>
                                        </p:cTn>
                                        <p:tgtEl>
                                          <p:spTgt spid="744"/>
                                        </p:tgtEl>
                                        <p:attrNameLst>
                                          <p:attrName>style.visibility</p:attrName>
                                        </p:attrNameLst>
                                      </p:cBhvr>
                                      <p:to>
                                        <p:strVal val="hidden"/>
                                      </p:to>
                                    </p:set>
                                  </p:childTnLst>
                                </p:cTn>
                              </p:par>
                              <p:par>
                                <p:cTn id="165" presetID="6" presetClass="emph" presetSubtype="0" fill="hold" nodeType="withEffect">
                                  <p:stCondLst>
                                    <p:cond delay="0"/>
                                  </p:stCondLst>
                                  <p:childTnLst>
                                    <p:animScale>
                                      <p:cBhvr>
                                        <p:cTn id="166" dur="500" fill="hold"/>
                                        <p:tgtEl>
                                          <p:spTgt spid="746"/>
                                        </p:tgtEl>
                                      </p:cBhvr>
                                      <p:by x="30000" y="30000"/>
                                    </p:animScale>
                                  </p:childTnLst>
                                </p:cTn>
                              </p:par>
                              <p:par>
                                <p:cTn id="167" presetID="35" presetClass="path" presetSubtype="0" accel="50000" decel="50000" fill="hold" nodeType="withEffect">
                                  <p:stCondLst>
                                    <p:cond delay="0"/>
                                  </p:stCondLst>
                                  <p:childTnLst>
                                    <p:animMotion origin="layout" path="M -1.38889E-6 -4.07407E-6 L 0.05156 0.11343 " pathEditMode="relative" rAng="0" ptsTypes="AA">
                                      <p:cBhvr>
                                        <p:cTn id="168" dur="500" fill="hold"/>
                                        <p:tgtEl>
                                          <p:spTgt spid="746"/>
                                        </p:tgtEl>
                                        <p:attrNameLst>
                                          <p:attrName>ppt_x</p:attrName>
                                          <p:attrName>ppt_y</p:attrName>
                                        </p:attrNameLst>
                                      </p:cBhvr>
                                      <p:rCtr x="2569" y="5671"/>
                                    </p:animMotion>
                                  </p:childTnLst>
                                </p:cTn>
                              </p:par>
                              <p:par>
                                <p:cTn id="169" presetID="10" presetClass="exit" presetSubtype="0" fill="hold" nodeType="withEffect">
                                  <p:stCondLst>
                                    <p:cond delay="350"/>
                                  </p:stCondLst>
                                  <p:childTnLst>
                                    <p:animEffect transition="out" filter="fade">
                                      <p:cBhvr>
                                        <p:cTn id="170" dur="100"/>
                                        <p:tgtEl>
                                          <p:spTgt spid="746"/>
                                        </p:tgtEl>
                                      </p:cBhvr>
                                    </p:animEffect>
                                    <p:set>
                                      <p:cBhvr>
                                        <p:cTn id="171" dur="1" fill="hold">
                                          <p:stCondLst>
                                            <p:cond delay="99"/>
                                          </p:stCondLst>
                                        </p:cTn>
                                        <p:tgtEl>
                                          <p:spTgt spid="746"/>
                                        </p:tgtEl>
                                        <p:attrNameLst>
                                          <p:attrName>style.visibility</p:attrName>
                                        </p:attrNameLst>
                                      </p:cBhvr>
                                      <p:to>
                                        <p:strVal val="hidden"/>
                                      </p:to>
                                    </p:set>
                                  </p:childTnLst>
                                </p:cTn>
                              </p:par>
                              <p:par>
                                <p:cTn id="172" presetID="6" presetClass="emph" presetSubtype="0" fill="hold" nodeType="withEffect">
                                  <p:stCondLst>
                                    <p:cond delay="0"/>
                                  </p:stCondLst>
                                  <p:childTnLst>
                                    <p:animScale>
                                      <p:cBhvr>
                                        <p:cTn id="173" dur="500" fill="hold"/>
                                        <p:tgtEl>
                                          <p:spTgt spid="748"/>
                                        </p:tgtEl>
                                      </p:cBhvr>
                                      <p:by x="30000" y="30000"/>
                                    </p:animScale>
                                  </p:childTnLst>
                                </p:cTn>
                              </p:par>
                              <p:par>
                                <p:cTn id="174" presetID="35" presetClass="path" presetSubtype="0" accel="50000" decel="50000" fill="hold" nodeType="withEffect">
                                  <p:stCondLst>
                                    <p:cond delay="0"/>
                                  </p:stCondLst>
                                  <p:childTnLst>
                                    <p:animMotion origin="layout" path="M -1.38889E-6 -4.07407E-6 L 0.2158 0.11343 " pathEditMode="relative" rAng="0" ptsTypes="AA">
                                      <p:cBhvr>
                                        <p:cTn id="175" dur="500" fill="hold"/>
                                        <p:tgtEl>
                                          <p:spTgt spid="748"/>
                                        </p:tgtEl>
                                        <p:attrNameLst>
                                          <p:attrName>ppt_x</p:attrName>
                                          <p:attrName>ppt_y</p:attrName>
                                        </p:attrNameLst>
                                      </p:cBhvr>
                                      <p:rCtr x="10781" y="5671"/>
                                    </p:animMotion>
                                  </p:childTnLst>
                                </p:cTn>
                              </p:par>
                              <p:par>
                                <p:cTn id="176" presetID="10" presetClass="exit" presetSubtype="0" fill="hold" nodeType="withEffect">
                                  <p:stCondLst>
                                    <p:cond delay="350"/>
                                  </p:stCondLst>
                                  <p:childTnLst>
                                    <p:animEffect transition="out" filter="fade">
                                      <p:cBhvr>
                                        <p:cTn id="177" dur="100"/>
                                        <p:tgtEl>
                                          <p:spTgt spid="748"/>
                                        </p:tgtEl>
                                      </p:cBhvr>
                                    </p:animEffect>
                                    <p:set>
                                      <p:cBhvr>
                                        <p:cTn id="178" dur="1" fill="hold">
                                          <p:stCondLst>
                                            <p:cond delay="99"/>
                                          </p:stCondLst>
                                        </p:cTn>
                                        <p:tgtEl>
                                          <p:spTgt spid="748"/>
                                        </p:tgtEl>
                                        <p:attrNameLst>
                                          <p:attrName>style.visibility</p:attrName>
                                        </p:attrNameLst>
                                      </p:cBhvr>
                                      <p:to>
                                        <p:strVal val="hidden"/>
                                      </p:to>
                                    </p:set>
                                  </p:childTnLst>
                                </p:cTn>
                              </p:par>
                              <p:par>
                                <p:cTn id="179" presetID="6" presetClass="emph" presetSubtype="0" fill="hold" nodeType="withEffect">
                                  <p:stCondLst>
                                    <p:cond delay="0"/>
                                  </p:stCondLst>
                                  <p:childTnLst>
                                    <p:animScale>
                                      <p:cBhvr>
                                        <p:cTn id="180" dur="500" fill="hold"/>
                                        <p:tgtEl>
                                          <p:spTgt spid="1473"/>
                                        </p:tgtEl>
                                      </p:cBhvr>
                                      <p:by x="30000" y="30000"/>
                                    </p:animScale>
                                  </p:childTnLst>
                                </p:cTn>
                              </p:par>
                              <p:par>
                                <p:cTn id="181" presetID="35" presetClass="path" presetSubtype="0" accel="50000" decel="50000" fill="hold" nodeType="withEffect">
                                  <p:stCondLst>
                                    <p:cond delay="0"/>
                                  </p:stCondLst>
                                  <p:childTnLst>
                                    <p:animMotion origin="layout" path="M 5.55112E-17 3.7037E-7 L -0.17187 -0.09074 " pathEditMode="relative" rAng="0" ptsTypes="AA">
                                      <p:cBhvr>
                                        <p:cTn id="182" dur="500" fill="hold"/>
                                        <p:tgtEl>
                                          <p:spTgt spid="1473"/>
                                        </p:tgtEl>
                                        <p:attrNameLst>
                                          <p:attrName>ppt_x</p:attrName>
                                          <p:attrName>ppt_y</p:attrName>
                                        </p:attrNameLst>
                                      </p:cBhvr>
                                      <p:rCtr x="-8594" y="-4537"/>
                                    </p:animMotion>
                                  </p:childTnLst>
                                </p:cTn>
                              </p:par>
                              <p:par>
                                <p:cTn id="183" presetID="10" presetClass="exit" presetSubtype="0" fill="hold" nodeType="withEffect">
                                  <p:stCondLst>
                                    <p:cond delay="350"/>
                                  </p:stCondLst>
                                  <p:childTnLst>
                                    <p:animEffect transition="out" filter="fade">
                                      <p:cBhvr>
                                        <p:cTn id="184" dur="100"/>
                                        <p:tgtEl>
                                          <p:spTgt spid="1473"/>
                                        </p:tgtEl>
                                      </p:cBhvr>
                                    </p:animEffect>
                                    <p:set>
                                      <p:cBhvr>
                                        <p:cTn id="185" dur="1" fill="hold">
                                          <p:stCondLst>
                                            <p:cond delay="99"/>
                                          </p:stCondLst>
                                        </p:cTn>
                                        <p:tgtEl>
                                          <p:spTgt spid="1473"/>
                                        </p:tgtEl>
                                        <p:attrNameLst>
                                          <p:attrName>style.visibility</p:attrName>
                                        </p:attrNameLst>
                                      </p:cBhvr>
                                      <p:to>
                                        <p:strVal val="hidden"/>
                                      </p:to>
                                    </p:set>
                                  </p:childTnLst>
                                </p:cTn>
                              </p:par>
                              <p:par>
                                <p:cTn id="186" presetID="6" presetClass="emph" presetSubtype="0" fill="hold" nodeType="withEffect">
                                  <p:stCondLst>
                                    <p:cond delay="0"/>
                                  </p:stCondLst>
                                  <p:childTnLst>
                                    <p:animScale>
                                      <p:cBhvr>
                                        <p:cTn id="187" dur="500" fill="hold"/>
                                        <p:tgtEl>
                                          <p:spTgt spid="1475"/>
                                        </p:tgtEl>
                                      </p:cBhvr>
                                      <p:by x="41000" y="41000"/>
                                    </p:animScale>
                                  </p:childTnLst>
                                </p:cTn>
                              </p:par>
                              <p:par>
                                <p:cTn id="188" presetID="35" presetClass="path" presetSubtype="0" accel="50000" decel="50000" fill="hold" nodeType="withEffect">
                                  <p:stCondLst>
                                    <p:cond delay="0"/>
                                  </p:stCondLst>
                                  <p:childTnLst>
                                    <p:animMotion origin="layout" path="M 5.55112E-17 3.7037E-7 L -0.17187 -0.00417 " pathEditMode="relative" rAng="0" ptsTypes="AA">
                                      <p:cBhvr>
                                        <p:cTn id="189" dur="500" fill="hold"/>
                                        <p:tgtEl>
                                          <p:spTgt spid="1475"/>
                                        </p:tgtEl>
                                        <p:attrNameLst>
                                          <p:attrName>ppt_x</p:attrName>
                                          <p:attrName>ppt_y</p:attrName>
                                        </p:attrNameLst>
                                      </p:cBhvr>
                                      <p:rCtr x="-8594" y="-208"/>
                                    </p:animMotion>
                                  </p:childTnLst>
                                </p:cTn>
                              </p:par>
                              <p:par>
                                <p:cTn id="190" presetID="10" presetClass="exit" presetSubtype="0" fill="hold" nodeType="withEffect">
                                  <p:stCondLst>
                                    <p:cond delay="350"/>
                                  </p:stCondLst>
                                  <p:childTnLst>
                                    <p:animEffect transition="out" filter="fade">
                                      <p:cBhvr>
                                        <p:cTn id="191" dur="100"/>
                                        <p:tgtEl>
                                          <p:spTgt spid="1475"/>
                                        </p:tgtEl>
                                      </p:cBhvr>
                                    </p:animEffect>
                                    <p:set>
                                      <p:cBhvr>
                                        <p:cTn id="192" dur="1" fill="hold">
                                          <p:stCondLst>
                                            <p:cond delay="99"/>
                                          </p:stCondLst>
                                        </p:cTn>
                                        <p:tgtEl>
                                          <p:spTgt spid="1475"/>
                                        </p:tgtEl>
                                        <p:attrNameLst>
                                          <p:attrName>style.visibility</p:attrName>
                                        </p:attrNameLst>
                                      </p:cBhvr>
                                      <p:to>
                                        <p:strVal val="hidden"/>
                                      </p:to>
                                    </p:set>
                                  </p:childTnLst>
                                </p:cTn>
                              </p:par>
                              <p:par>
                                <p:cTn id="193" presetID="6" presetClass="emph" presetSubtype="0" fill="hold" nodeType="withEffect">
                                  <p:stCondLst>
                                    <p:cond delay="0"/>
                                  </p:stCondLst>
                                  <p:childTnLst>
                                    <p:animScale>
                                      <p:cBhvr>
                                        <p:cTn id="194" dur="500" fill="hold"/>
                                        <p:tgtEl>
                                          <p:spTgt spid="1477"/>
                                        </p:tgtEl>
                                      </p:cBhvr>
                                      <p:by x="41000" y="41000"/>
                                    </p:animScale>
                                  </p:childTnLst>
                                </p:cTn>
                              </p:par>
                              <p:par>
                                <p:cTn id="195" presetID="35" presetClass="path" presetSubtype="0" accel="50000" decel="50000" fill="hold" nodeType="withEffect">
                                  <p:stCondLst>
                                    <p:cond delay="0"/>
                                  </p:stCondLst>
                                  <p:childTnLst>
                                    <p:animMotion origin="layout" path="M 5.55112E-17 3.7037E-7 L -0.17187 0.07315 " pathEditMode="relative" rAng="0" ptsTypes="AA">
                                      <p:cBhvr>
                                        <p:cTn id="196" dur="500" fill="hold"/>
                                        <p:tgtEl>
                                          <p:spTgt spid="1477"/>
                                        </p:tgtEl>
                                        <p:attrNameLst>
                                          <p:attrName>ppt_x</p:attrName>
                                          <p:attrName>ppt_y</p:attrName>
                                        </p:attrNameLst>
                                      </p:cBhvr>
                                      <p:rCtr x="-8594" y="3657"/>
                                    </p:animMotion>
                                  </p:childTnLst>
                                </p:cTn>
                              </p:par>
                              <p:par>
                                <p:cTn id="197" presetID="10" presetClass="exit" presetSubtype="0" fill="hold" nodeType="withEffect">
                                  <p:stCondLst>
                                    <p:cond delay="350"/>
                                  </p:stCondLst>
                                  <p:childTnLst>
                                    <p:animEffect transition="out" filter="fade">
                                      <p:cBhvr>
                                        <p:cTn id="198" dur="100"/>
                                        <p:tgtEl>
                                          <p:spTgt spid="1477"/>
                                        </p:tgtEl>
                                      </p:cBhvr>
                                    </p:animEffect>
                                    <p:set>
                                      <p:cBhvr>
                                        <p:cTn id="199" dur="1" fill="hold">
                                          <p:stCondLst>
                                            <p:cond delay="99"/>
                                          </p:stCondLst>
                                        </p:cTn>
                                        <p:tgtEl>
                                          <p:spTgt spid="1477"/>
                                        </p:tgtEl>
                                        <p:attrNameLst>
                                          <p:attrName>style.visibility</p:attrName>
                                        </p:attrNameLst>
                                      </p:cBhvr>
                                      <p:to>
                                        <p:strVal val="hidden"/>
                                      </p:to>
                                    </p:set>
                                  </p:childTnLst>
                                </p:cTn>
                              </p:par>
                              <p:par>
                                <p:cTn id="200" presetID="6" presetClass="emph" presetSubtype="0" fill="hold" nodeType="withEffect">
                                  <p:stCondLst>
                                    <p:cond delay="0"/>
                                  </p:stCondLst>
                                  <p:childTnLst>
                                    <p:animScale>
                                      <p:cBhvr>
                                        <p:cTn id="201" dur="500" fill="hold"/>
                                        <p:tgtEl>
                                          <p:spTgt spid="1479"/>
                                        </p:tgtEl>
                                      </p:cBhvr>
                                      <p:by x="41000" y="41000"/>
                                    </p:animScale>
                                  </p:childTnLst>
                                </p:cTn>
                              </p:par>
                              <p:par>
                                <p:cTn id="202" presetID="35" presetClass="path" presetSubtype="0" accel="50000" decel="50000" fill="hold" nodeType="withEffect">
                                  <p:stCondLst>
                                    <p:cond delay="0"/>
                                  </p:stCondLst>
                                  <p:childTnLst>
                                    <p:animMotion origin="layout" path="M 5.55112E-17 3.7037E-7 L 0.15625 0.07315 " pathEditMode="relative" rAng="0" ptsTypes="AA">
                                      <p:cBhvr>
                                        <p:cTn id="203" dur="500" fill="hold"/>
                                        <p:tgtEl>
                                          <p:spTgt spid="1479"/>
                                        </p:tgtEl>
                                        <p:attrNameLst>
                                          <p:attrName>ppt_x</p:attrName>
                                          <p:attrName>ppt_y</p:attrName>
                                        </p:attrNameLst>
                                      </p:cBhvr>
                                      <p:rCtr x="7813" y="3657"/>
                                    </p:animMotion>
                                  </p:childTnLst>
                                </p:cTn>
                              </p:par>
                              <p:par>
                                <p:cTn id="204" presetID="10" presetClass="exit" presetSubtype="0" fill="hold" nodeType="withEffect">
                                  <p:stCondLst>
                                    <p:cond delay="350"/>
                                  </p:stCondLst>
                                  <p:childTnLst>
                                    <p:animEffect transition="out" filter="fade">
                                      <p:cBhvr>
                                        <p:cTn id="205" dur="100"/>
                                        <p:tgtEl>
                                          <p:spTgt spid="1479"/>
                                        </p:tgtEl>
                                      </p:cBhvr>
                                    </p:animEffect>
                                    <p:set>
                                      <p:cBhvr>
                                        <p:cTn id="206" dur="1" fill="hold">
                                          <p:stCondLst>
                                            <p:cond delay="99"/>
                                          </p:stCondLst>
                                        </p:cTn>
                                        <p:tgtEl>
                                          <p:spTgt spid="1479"/>
                                        </p:tgtEl>
                                        <p:attrNameLst>
                                          <p:attrName>style.visibility</p:attrName>
                                        </p:attrNameLst>
                                      </p:cBhvr>
                                      <p:to>
                                        <p:strVal val="hidden"/>
                                      </p:to>
                                    </p:set>
                                  </p:childTnLst>
                                </p:cTn>
                              </p:par>
                              <p:par>
                                <p:cTn id="207" presetID="6" presetClass="emph" presetSubtype="0" fill="hold" nodeType="withEffect">
                                  <p:stCondLst>
                                    <p:cond delay="0"/>
                                  </p:stCondLst>
                                  <p:childTnLst>
                                    <p:animScale>
                                      <p:cBhvr>
                                        <p:cTn id="208" dur="500" fill="hold"/>
                                        <p:tgtEl>
                                          <p:spTgt spid="1481"/>
                                        </p:tgtEl>
                                      </p:cBhvr>
                                      <p:by x="41000" y="41000"/>
                                    </p:animScale>
                                  </p:childTnLst>
                                </p:cTn>
                              </p:par>
                              <p:par>
                                <p:cTn id="209" presetID="35" presetClass="path" presetSubtype="0" accel="50000" decel="50000" fill="hold" nodeType="withEffect">
                                  <p:stCondLst>
                                    <p:cond delay="0"/>
                                  </p:stCondLst>
                                  <p:childTnLst>
                                    <p:animMotion origin="layout" path="M 5.55112E-17 3.7037E-7 L 0.15625 -0.09074 " pathEditMode="relative" rAng="0" ptsTypes="AA">
                                      <p:cBhvr>
                                        <p:cTn id="210" dur="500" fill="hold"/>
                                        <p:tgtEl>
                                          <p:spTgt spid="1481"/>
                                        </p:tgtEl>
                                        <p:attrNameLst>
                                          <p:attrName>ppt_x</p:attrName>
                                          <p:attrName>ppt_y</p:attrName>
                                        </p:attrNameLst>
                                      </p:cBhvr>
                                      <p:rCtr x="7813" y="-4537"/>
                                    </p:animMotion>
                                  </p:childTnLst>
                                </p:cTn>
                              </p:par>
                              <p:par>
                                <p:cTn id="211" presetID="10" presetClass="exit" presetSubtype="0" fill="hold" nodeType="withEffect">
                                  <p:stCondLst>
                                    <p:cond delay="350"/>
                                  </p:stCondLst>
                                  <p:childTnLst>
                                    <p:animEffect transition="out" filter="fade">
                                      <p:cBhvr>
                                        <p:cTn id="212" dur="100"/>
                                        <p:tgtEl>
                                          <p:spTgt spid="1481"/>
                                        </p:tgtEl>
                                      </p:cBhvr>
                                    </p:animEffect>
                                    <p:set>
                                      <p:cBhvr>
                                        <p:cTn id="213" dur="1" fill="hold">
                                          <p:stCondLst>
                                            <p:cond delay="99"/>
                                          </p:stCondLst>
                                        </p:cTn>
                                        <p:tgtEl>
                                          <p:spTgt spid="1481"/>
                                        </p:tgtEl>
                                        <p:attrNameLst>
                                          <p:attrName>style.visibility</p:attrName>
                                        </p:attrNameLst>
                                      </p:cBhvr>
                                      <p:to>
                                        <p:strVal val="hidden"/>
                                      </p:to>
                                    </p:set>
                                  </p:childTnLst>
                                </p:cTn>
                              </p:par>
                              <p:par>
                                <p:cTn id="214" presetID="6" presetClass="emph" presetSubtype="0" fill="hold" nodeType="withEffect">
                                  <p:stCondLst>
                                    <p:cond delay="0"/>
                                  </p:stCondLst>
                                  <p:childTnLst>
                                    <p:animScale>
                                      <p:cBhvr>
                                        <p:cTn id="215" dur="500" fill="hold"/>
                                        <p:tgtEl>
                                          <p:spTgt spid="1483"/>
                                        </p:tgtEl>
                                      </p:cBhvr>
                                      <p:by x="41000" y="41000"/>
                                    </p:animScale>
                                  </p:childTnLst>
                                </p:cTn>
                              </p:par>
                              <p:par>
                                <p:cTn id="216" presetID="35" presetClass="path" presetSubtype="0" accel="50000" decel="50000" fill="hold" nodeType="withEffect">
                                  <p:stCondLst>
                                    <p:cond delay="0"/>
                                  </p:stCondLst>
                                  <p:childTnLst>
                                    <p:animMotion origin="layout" path="M 5.55112E-17 3.7037E-7 L 0.32083 -0.09074 " pathEditMode="relative" rAng="0" ptsTypes="AA">
                                      <p:cBhvr>
                                        <p:cTn id="217" dur="500" fill="hold"/>
                                        <p:tgtEl>
                                          <p:spTgt spid="1483"/>
                                        </p:tgtEl>
                                        <p:attrNameLst>
                                          <p:attrName>ppt_x</p:attrName>
                                          <p:attrName>ppt_y</p:attrName>
                                        </p:attrNameLst>
                                      </p:cBhvr>
                                      <p:rCtr x="16042" y="-4537"/>
                                    </p:animMotion>
                                  </p:childTnLst>
                                </p:cTn>
                              </p:par>
                              <p:par>
                                <p:cTn id="218" presetID="10" presetClass="exit" presetSubtype="0" fill="hold" nodeType="withEffect">
                                  <p:stCondLst>
                                    <p:cond delay="350"/>
                                  </p:stCondLst>
                                  <p:childTnLst>
                                    <p:animEffect transition="out" filter="fade">
                                      <p:cBhvr>
                                        <p:cTn id="219" dur="100"/>
                                        <p:tgtEl>
                                          <p:spTgt spid="1483"/>
                                        </p:tgtEl>
                                      </p:cBhvr>
                                    </p:animEffect>
                                    <p:set>
                                      <p:cBhvr>
                                        <p:cTn id="220" dur="1" fill="hold">
                                          <p:stCondLst>
                                            <p:cond delay="99"/>
                                          </p:stCondLst>
                                        </p:cTn>
                                        <p:tgtEl>
                                          <p:spTgt spid="1483"/>
                                        </p:tgtEl>
                                        <p:attrNameLst>
                                          <p:attrName>style.visibility</p:attrName>
                                        </p:attrNameLst>
                                      </p:cBhvr>
                                      <p:to>
                                        <p:strVal val="hidden"/>
                                      </p:to>
                                    </p:set>
                                  </p:childTnLst>
                                </p:cTn>
                              </p:par>
                              <p:par>
                                <p:cTn id="221" presetID="6" presetClass="emph" presetSubtype="0" fill="hold" nodeType="withEffect">
                                  <p:stCondLst>
                                    <p:cond delay="0"/>
                                  </p:stCondLst>
                                  <p:childTnLst>
                                    <p:animScale>
                                      <p:cBhvr>
                                        <p:cTn id="222" dur="500" fill="hold"/>
                                        <p:tgtEl>
                                          <p:spTgt spid="1485"/>
                                        </p:tgtEl>
                                      </p:cBhvr>
                                      <p:by x="41000" y="41000"/>
                                    </p:animScale>
                                  </p:childTnLst>
                                </p:cTn>
                              </p:par>
                              <p:par>
                                <p:cTn id="223" presetID="35" presetClass="path" presetSubtype="0" accel="50000" decel="50000" fill="hold" nodeType="withEffect">
                                  <p:stCondLst>
                                    <p:cond delay="0"/>
                                  </p:stCondLst>
                                  <p:childTnLst>
                                    <p:animMotion origin="layout" path="M 5.55112E-17 3.7037E-7 L 0.48646 0.07315 " pathEditMode="relative" rAng="0" ptsTypes="AA">
                                      <p:cBhvr>
                                        <p:cTn id="224" dur="500" fill="hold"/>
                                        <p:tgtEl>
                                          <p:spTgt spid="1485"/>
                                        </p:tgtEl>
                                        <p:attrNameLst>
                                          <p:attrName>ppt_x</p:attrName>
                                          <p:attrName>ppt_y</p:attrName>
                                        </p:attrNameLst>
                                      </p:cBhvr>
                                      <p:rCtr x="24323" y="3657"/>
                                    </p:animMotion>
                                  </p:childTnLst>
                                </p:cTn>
                              </p:par>
                              <p:par>
                                <p:cTn id="225" presetID="10" presetClass="exit" presetSubtype="0" fill="hold" nodeType="withEffect">
                                  <p:stCondLst>
                                    <p:cond delay="350"/>
                                  </p:stCondLst>
                                  <p:childTnLst>
                                    <p:animEffect transition="out" filter="fade">
                                      <p:cBhvr>
                                        <p:cTn id="226" dur="100"/>
                                        <p:tgtEl>
                                          <p:spTgt spid="1485"/>
                                        </p:tgtEl>
                                      </p:cBhvr>
                                    </p:animEffect>
                                    <p:set>
                                      <p:cBhvr>
                                        <p:cTn id="227" dur="1" fill="hold">
                                          <p:stCondLst>
                                            <p:cond delay="99"/>
                                          </p:stCondLst>
                                        </p:cTn>
                                        <p:tgtEl>
                                          <p:spTgt spid="1485"/>
                                        </p:tgtEl>
                                        <p:attrNameLst>
                                          <p:attrName>style.visibility</p:attrName>
                                        </p:attrNameLst>
                                      </p:cBhvr>
                                      <p:to>
                                        <p:strVal val="hidden"/>
                                      </p:to>
                                    </p:set>
                                  </p:childTnLst>
                                </p:cTn>
                              </p:par>
                              <p:par>
                                <p:cTn id="228" presetID="6" presetClass="emph" presetSubtype="0" fill="hold" nodeType="withEffect">
                                  <p:stCondLst>
                                    <p:cond delay="0"/>
                                  </p:stCondLst>
                                  <p:childTnLst>
                                    <p:animScale>
                                      <p:cBhvr>
                                        <p:cTn id="229" dur="500" fill="hold"/>
                                        <p:tgtEl>
                                          <p:spTgt spid="1487"/>
                                        </p:tgtEl>
                                      </p:cBhvr>
                                      <p:by x="41000" y="41000"/>
                                    </p:animScale>
                                  </p:childTnLst>
                                </p:cTn>
                              </p:par>
                              <p:par>
                                <p:cTn id="230" presetID="35" presetClass="path" presetSubtype="0" accel="50000" decel="50000" fill="hold" nodeType="withEffect">
                                  <p:stCondLst>
                                    <p:cond delay="0"/>
                                  </p:stCondLst>
                                  <p:childTnLst>
                                    <p:animMotion origin="layout" path="M 5.55112E-17 3.7037E-7 L 0.48646 -0.00417 " pathEditMode="relative" rAng="0" ptsTypes="AA">
                                      <p:cBhvr>
                                        <p:cTn id="231" dur="500" fill="hold"/>
                                        <p:tgtEl>
                                          <p:spTgt spid="1487"/>
                                        </p:tgtEl>
                                        <p:attrNameLst>
                                          <p:attrName>ppt_x</p:attrName>
                                          <p:attrName>ppt_y</p:attrName>
                                        </p:attrNameLst>
                                      </p:cBhvr>
                                      <p:rCtr x="24323" y="-208"/>
                                    </p:animMotion>
                                  </p:childTnLst>
                                </p:cTn>
                              </p:par>
                              <p:par>
                                <p:cTn id="232" presetID="10" presetClass="exit" presetSubtype="0" fill="hold" nodeType="withEffect">
                                  <p:stCondLst>
                                    <p:cond delay="350"/>
                                  </p:stCondLst>
                                  <p:childTnLst>
                                    <p:animEffect transition="out" filter="fade">
                                      <p:cBhvr>
                                        <p:cTn id="233" dur="100"/>
                                        <p:tgtEl>
                                          <p:spTgt spid="1487"/>
                                        </p:tgtEl>
                                      </p:cBhvr>
                                    </p:animEffect>
                                    <p:set>
                                      <p:cBhvr>
                                        <p:cTn id="234" dur="1" fill="hold">
                                          <p:stCondLst>
                                            <p:cond delay="99"/>
                                          </p:stCondLst>
                                        </p:cTn>
                                        <p:tgtEl>
                                          <p:spTgt spid="1487"/>
                                        </p:tgtEl>
                                        <p:attrNameLst>
                                          <p:attrName>style.visibility</p:attrName>
                                        </p:attrNameLst>
                                      </p:cBhvr>
                                      <p:to>
                                        <p:strVal val="hidden"/>
                                      </p:to>
                                    </p:set>
                                  </p:childTnLst>
                                </p:cTn>
                              </p:par>
                              <p:par>
                                <p:cTn id="235" presetID="6" presetClass="emph" presetSubtype="0" fill="hold" nodeType="withEffect">
                                  <p:stCondLst>
                                    <p:cond delay="0"/>
                                  </p:stCondLst>
                                  <p:childTnLst>
                                    <p:animScale>
                                      <p:cBhvr>
                                        <p:cTn id="236" dur="500" fill="hold"/>
                                        <p:tgtEl>
                                          <p:spTgt spid="1489"/>
                                        </p:tgtEl>
                                      </p:cBhvr>
                                      <p:by x="41000" y="41000"/>
                                    </p:animScale>
                                  </p:childTnLst>
                                </p:cTn>
                              </p:par>
                              <p:par>
                                <p:cTn id="237" presetID="35" presetClass="path" presetSubtype="0" accel="50000" decel="50000" fill="hold" nodeType="withEffect">
                                  <p:stCondLst>
                                    <p:cond delay="0"/>
                                  </p:stCondLst>
                                  <p:childTnLst>
                                    <p:animMotion origin="layout" path="M 5E-6 3.7037E-7 L -0.49063 -0.09213 " pathEditMode="relative" rAng="0" ptsTypes="AA">
                                      <p:cBhvr>
                                        <p:cTn id="238" dur="500" fill="hold"/>
                                        <p:tgtEl>
                                          <p:spTgt spid="1489"/>
                                        </p:tgtEl>
                                        <p:attrNameLst>
                                          <p:attrName>ppt_x</p:attrName>
                                          <p:attrName>ppt_y</p:attrName>
                                        </p:attrNameLst>
                                      </p:cBhvr>
                                      <p:rCtr x="-24531" y="-4606"/>
                                    </p:animMotion>
                                  </p:childTnLst>
                                </p:cTn>
                              </p:par>
                              <p:par>
                                <p:cTn id="239" presetID="10" presetClass="exit" presetSubtype="0" fill="hold" nodeType="withEffect">
                                  <p:stCondLst>
                                    <p:cond delay="350"/>
                                  </p:stCondLst>
                                  <p:childTnLst>
                                    <p:animEffect transition="out" filter="fade">
                                      <p:cBhvr>
                                        <p:cTn id="240" dur="100"/>
                                        <p:tgtEl>
                                          <p:spTgt spid="1489"/>
                                        </p:tgtEl>
                                      </p:cBhvr>
                                    </p:animEffect>
                                    <p:set>
                                      <p:cBhvr>
                                        <p:cTn id="241" dur="1" fill="hold">
                                          <p:stCondLst>
                                            <p:cond delay="99"/>
                                          </p:stCondLst>
                                        </p:cTn>
                                        <p:tgtEl>
                                          <p:spTgt spid="1489"/>
                                        </p:tgtEl>
                                        <p:attrNameLst>
                                          <p:attrName>style.visibility</p:attrName>
                                        </p:attrNameLst>
                                      </p:cBhvr>
                                      <p:to>
                                        <p:strVal val="hidden"/>
                                      </p:to>
                                    </p:set>
                                  </p:childTnLst>
                                </p:cTn>
                              </p:par>
                              <p:par>
                                <p:cTn id="242" presetID="6" presetClass="emph" presetSubtype="0" fill="hold" nodeType="withEffect">
                                  <p:stCondLst>
                                    <p:cond delay="0"/>
                                  </p:stCondLst>
                                  <p:childTnLst>
                                    <p:animScale>
                                      <p:cBhvr>
                                        <p:cTn id="243" dur="500" fill="hold"/>
                                        <p:tgtEl>
                                          <p:spTgt spid="1491"/>
                                        </p:tgtEl>
                                      </p:cBhvr>
                                      <p:by x="41000" y="41000"/>
                                    </p:animScale>
                                  </p:childTnLst>
                                </p:cTn>
                              </p:par>
                              <p:par>
                                <p:cTn id="244" presetID="35" presetClass="path" presetSubtype="0" accel="50000" decel="50000" fill="hold" nodeType="withEffect">
                                  <p:stCondLst>
                                    <p:cond delay="0"/>
                                  </p:stCondLst>
                                  <p:childTnLst>
                                    <p:animMotion origin="layout" path="M 5E-6 3.7037E-7 L -0.49063 -0.00694 " pathEditMode="relative" rAng="0" ptsTypes="AA">
                                      <p:cBhvr>
                                        <p:cTn id="245" dur="500" fill="hold"/>
                                        <p:tgtEl>
                                          <p:spTgt spid="1491"/>
                                        </p:tgtEl>
                                        <p:attrNameLst>
                                          <p:attrName>ppt_x</p:attrName>
                                          <p:attrName>ppt_y</p:attrName>
                                        </p:attrNameLst>
                                      </p:cBhvr>
                                      <p:rCtr x="-24531" y="-347"/>
                                    </p:animMotion>
                                  </p:childTnLst>
                                </p:cTn>
                              </p:par>
                              <p:par>
                                <p:cTn id="246" presetID="10" presetClass="exit" presetSubtype="0" fill="hold" nodeType="withEffect">
                                  <p:stCondLst>
                                    <p:cond delay="350"/>
                                  </p:stCondLst>
                                  <p:childTnLst>
                                    <p:animEffect transition="out" filter="fade">
                                      <p:cBhvr>
                                        <p:cTn id="247" dur="100"/>
                                        <p:tgtEl>
                                          <p:spTgt spid="1491"/>
                                        </p:tgtEl>
                                      </p:cBhvr>
                                    </p:animEffect>
                                    <p:set>
                                      <p:cBhvr>
                                        <p:cTn id="248" dur="1" fill="hold">
                                          <p:stCondLst>
                                            <p:cond delay="99"/>
                                          </p:stCondLst>
                                        </p:cTn>
                                        <p:tgtEl>
                                          <p:spTgt spid="1491"/>
                                        </p:tgtEl>
                                        <p:attrNameLst>
                                          <p:attrName>style.visibility</p:attrName>
                                        </p:attrNameLst>
                                      </p:cBhvr>
                                      <p:to>
                                        <p:strVal val="hidden"/>
                                      </p:to>
                                    </p:set>
                                  </p:childTnLst>
                                </p:cTn>
                              </p:par>
                              <p:par>
                                <p:cTn id="249" presetID="6" presetClass="emph" presetSubtype="0" fill="hold" nodeType="withEffect">
                                  <p:stCondLst>
                                    <p:cond delay="0"/>
                                  </p:stCondLst>
                                  <p:childTnLst>
                                    <p:animScale>
                                      <p:cBhvr>
                                        <p:cTn id="250" dur="500" fill="hold"/>
                                        <p:tgtEl>
                                          <p:spTgt spid="1493"/>
                                        </p:tgtEl>
                                      </p:cBhvr>
                                      <p:by x="41000" y="41000"/>
                                    </p:animScale>
                                  </p:childTnLst>
                                </p:cTn>
                              </p:par>
                              <p:par>
                                <p:cTn id="251" presetID="35" presetClass="path" presetSubtype="0" accel="50000" decel="50000" fill="hold" nodeType="withEffect">
                                  <p:stCondLst>
                                    <p:cond delay="0"/>
                                  </p:stCondLst>
                                  <p:childTnLst>
                                    <p:animMotion origin="layout" path="M 5E-6 3.7037E-7 L -0.49063 0.07315 " pathEditMode="relative" rAng="0" ptsTypes="AA">
                                      <p:cBhvr>
                                        <p:cTn id="252" dur="500" fill="hold"/>
                                        <p:tgtEl>
                                          <p:spTgt spid="1493"/>
                                        </p:tgtEl>
                                        <p:attrNameLst>
                                          <p:attrName>ppt_x</p:attrName>
                                          <p:attrName>ppt_y</p:attrName>
                                        </p:attrNameLst>
                                      </p:cBhvr>
                                      <p:rCtr x="-24531" y="3657"/>
                                    </p:animMotion>
                                  </p:childTnLst>
                                </p:cTn>
                              </p:par>
                              <p:par>
                                <p:cTn id="253" presetID="10" presetClass="exit" presetSubtype="0" fill="hold" nodeType="withEffect">
                                  <p:stCondLst>
                                    <p:cond delay="350"/>
                                  </p:stCondLst>
                                  <p:childTnLst>
                                    <p:animEffect transition="out" filter="fade">
                                      <p:cBhvr>
                                        <p:cTn id="254" dur="100"/>
                                        <p:tgtEl>
                                          <p:spTgt spid="1493"/>
                                        </p:tgtEl>
                                      </p:cBhvr>
                                    </p:animEffect>
                                    <p:set>
                                      <p:cBhvr>
                                        <p:cTn id="255" dur="1" fill="hold">
                                          <p:stCondLst>
                                            <p:cond delay="99"/>
                                          </p:stCondLst>
                                        </p:cTn>
                                        <p:tgtEl>
                                          <p:spTgt spid="1493"/>
                                        </p:tgtEl>
                                        <p:attrNameLst>
                                          <p:attrName>style.visibility</p:attrName>
                                        </p:attrNameLst>
                                      </p:cBhvr>
                                      <p:to>
                                        <p:strVal val="hidden"/>
                                      </p:to>
                                    </p:set>
                                  </p:childTnLst>
                                </p:cTn>
                              </p:par>
                              <p:par>
                                <p:cTn id="256" presetID="6" presetClass="emph" presetSubtype="0" fill="hold" nodeType="withEffect">
                                  <p:stCondLst>
                                    <p:cond delay="0"/>
                                  </p:stCondLst>
                                  <p:childTnLst>
                                    <p:animScale>
                                      <p:cBhvr>
                                        <p:cTn id="257" dur="500" fill="hold"/>
                                        <p:tgtEl>
                                          <p:spTgt spid="1495"/>
                                        </p:tgtEl>
                                      </p:cBhvr>
                                      <p:by x="41000" y="41000"/>
                                    </p:animScale>
                                  </p:childTnLst>
                                </p:cTn>
                              </p:par>
                              <p:par>
                                <p:cTn id="258" presetID="35" presetClass="path" presetSubtype="0" accel="50000" decel="50000" fill="hold" nodeType="withEffect">
                                  <p:stCondLst>
                                    <p:cond delay="0"/>
                                  </p:stCondLst>
                                  <p:childTnLst>
                                    <p:animMotion origin="layout" path="M 5E-6 3.7037E-7 L -0.15938 0.07315 " pathEditMode="relative" rAng="0" ptsTypes="AA">
                                      <p:cBhvr>
                                        <p:cTn id="259" dur="500" fill="hold"/>
                                        <p:tgtEl>
                                          <p:spTgt spid="1495"/>
                                        </p:tgtEl>
                                        <p:attrNameLst>
                                          <p:attrName>ppt_x</p:attrName>
                                          <p:attrName>ppt_y</p:attrName>
                                        </p:attrNameLst>
                                      </p:cBhvr>
                                      <p:rCtr x="-7969" y="3657"/>
                                    </p:animMotion>
                                  </p:childTnLst>
                                </p:cTn>
                              </p:par>
                              <p:par>
                                <p:cTn id="260" presetID="10" presetClass="exit" presetSubtype="0" fill="hold" nodeType="withEffect">
                                  <p:stCondLst>
                                    <p:cond delay="350"/>
                                  </p:stCondLst>
                                  <p:childTnLst>
                                    <p:animEffect transition="out" filter="fade">
                                      <p:cBhvr>
                                        <p:cTn id="261" dur="100"/>
                                        <p:tgtEl>
                                          <p:spTgt spid="1495"/>
                                        </p:tgtEl>
                                      </p:cBhvr>
                                    </p:animEffect>
                                    <p:set>
                                      <p:cBhvr>
                                        <p:cTn id="262" dur="1" fill="hold">
                                          <p:stCondLst>
                                            <p:cond delay="99"/>
                                          </p:stCondLst>
                                        </p:cTn>
                                        <p:tgtEl>
                                          <p:spTgt spid="1495"/>
                                        </p:tgtEl>
                                        <p:attrNameLst>
                                          <p:attrName>style.visibility</p:attrName>
                                        </p:attrNameLst>
                                      </p:cBhvr>
                                      <p:to>
                                        <p:strVal val="hidden"/>
                                      </p:to>
                                    </p:set>
                                  </p:childTnLst>
                                </p:cTn>
                              </p:par>
                              <p:par>
                                <p:cTn id="263" presetID="6" presetClass="emph" presetSubtype="0" fill="hold" nodeType="withEffect">
                                  <p:stCondLst>
                                    <p:cond delay="0"/>
                                  </p:stCondLst>
                                  <p:childTnLst>
                                    <p:animScale>
                                      <p:cBhvr>
                                        <p:cTn id="264" dur="500" fill="hold"/>
                                        <p:tgtEl>
                                          <p:spTgt spid="1497"/>
                                        </p:tgtEl>
                                      </p:cBhvr>
                                      <p:by x="41000" y="41000"/>
                                    </p:animScale>
                                  </p:childTnLst>
                                </p:cTn>
                              </p:par>
                              <p:par>
                                <p:cTn id="265" presetID="35" presetClass="path" presetSubtype="0" accel="50000" decel="50000" fill="hold" nodeType="withEffect">
                                  <p:stCondLst>
                                    <p:cond delay="0"/>
                                  </p:stCondLst>
                                  <p:childTnLst>
                                    <p:animMotion origin="layout" path="M 5E-6 3.7037E-7 L -0.15938 -0.00694 " pathEditMode="relative" rAng="0" ptsTypes="AA">
                                      <p:cBhvr>
                                        <p:cTn id="266" dur="500" fill="hold"/>
                                        <p:tgtEl>
                                          <p:spTgt spid="1497"/>
                                        </p:tgtEl>
                                        <p:attrNameLst>
                                          <p:attrName>ppt_x</p:attrName>
                                          <p:attrName>ppt_y</p:attrName>
                                        </p:attrNameLst>
                                      </p:cBhvr>
                                      <p:rCtr x="-7969" y="-347"/>
                                    </p:animMotion>
                                  </p:childTnLst>
                                </p:cTn>
                              </p:par>
                              <p:par>
                                <p:cTn id="267" presetID="10" presetClass="exit" presetSubtype="0" fill="hold" nodeType="withEffect">
                                  <p:stCondLst>
                                    <p:cond delay="350"/>
                                  </p:stCondLst>
                                  <p:childTnLst>
                                    <p:animEffect transition="out" filter="fade">
                                      <p:cBhvr>
                                        <p:cTn id="268" dur="100"/>
                                        <p:tgtEl>
                                          <p:spTgt spid="1497"/>
                                        </p:tgtEl>
                                      </p:cBhvr>
                                    </p:animEffect>
                                    <p:set>
                                      <p:cBhvr>
                                        <p:cTn id="269" dur="1" fill="hold">
                                          <p:stCondLst>
                                            <p:cond delay="99"/>
                                          </p:stCondLst>
                                        </p:cTn>
                                        <p:tgtEl>
                                          <p:spTgt spid="1497"/>
                                        </p:tgtEl>
                                        <p:attrNameLst>
                                          <p:attrName>style.visibility</p:attrName>
                                        </p:attrNameLst>
                                      </p:cBhvr>
                                      <p:to>
                                        <p:strVal val="hidden"/>
                                      </p:to>
                                    </p:set>
                                  </p:childTnLst>
                                </p:cTn>
                              </p:par>
                              <p:par>
                                <p:cTn id="270" presetID="6" presetClass="emph" presetSubtype="0" fill="hold" nodeType="withEffect">
                                  <p:stCondLst>
                                    <p:cond delay="0"/>
                                  </p:stCondLst>
                                  <p:childTnLst>
                                    <p:animScale>
                                      <p:cBhvr>
                                        <p:cTn id="271" dur="500" fill="hold"/>
                                        <p:tgtEl>
                                          <p:spTgt spid="1499"/>
                                        </p:tgtEl>
                                      </p:cBhvr>
                                      <p:by x="41000" y="41000"/>
                                    </p:animScale>
                                  </p:childTnLst>
                                </p:cTn>
                              </p:par>
                              <p:par>
                                <p:cTn id="272" presetID="35" presetClass="path" presetSubtype="0" accel="50000" decel="50000" fill="hold" nodeType="withEffect">
                                  <p:stCondLst>
                                    <p:cond delay="0"/>
                                  </p:stCondLst>
                                  <p:childTnLst>
                                    <p:animMotion origin="layout" path="M 5E-6 3.7037E-7 L -0.15938 -0.09213 " pathEditMode="relative" rAng="0" ptsTypes="AA">
                                      <p:cBhvr>
                                        <p:cTn id="273" dur="500" fill="hold"/>
                                        <p:tgtEl>
                                          <p:spTgt spid="1499"/>
                                        </p:tgtEl>
                                        <p:attrNameLst>
                                          <p:attrName>ppt_x</p:attrName>
                                          <p:attrName>ppt_y</p:attrName>
                                        </p:attrNameLst>
                                      </p:cBhvr>
                                      <p:rCtr x="-7969" y="-4606"/>
                                    </p:animMotion>
                                  </p:childTnLst>
                                </p:cTn>
                              </p:par>
                              <p:par>
                                <p:cTn id="274" presetID="10" presetClass="exit" presetSubtype="0" fill="hold" nodeType="withEffect">
                                  <p:stCondLst>
                                    <p:cond delay="350"/>
                                  </p:stCondLst>
                                  <p:childTnLst>
                                    <p:animEffect transition="out" filter="fade">
                                      <p:cBhvr>
                                        <p:cTn id="275" dur="100"/>
                                        <p:tgtEl>
                                          <p:spTgt spid="1499"/>
                                        </p:tgtEl>
                                      </p:cBhvr>
                                    </p:animEffect>
                                    <p:set>
                                      <p:cBhvr>
                                        <p:cTn id="276" dur="1" fill="hold">
                                          <p:stCondLst>
                                            <p:cond delay="99"/>
                                          </p:stCondLst>
                                        </p:cTn>
                                        <p:tgtEl>
                                          <p:spTgt spid="1499"/>
                                        </p:tgtEl>
                                        <p:attrNameLst>
                                          <p:attrName>style.visibility</p:attrName>
                                        </p:attrNameLst>
                                      </p:cBhvr>
                                      <p:to>
                                        <p:strVal val="hidden"/>
                                      </p:to>
                                    </p:set>
                                  </p:childTnLst>
                                </p:cTn>
                              </p:par>
                              <p:par>
                                <p:cTn id="277" presetID="6" presetClass="emph" presetSubtype="0" fill="hold" nodeType="withEffect">
                                  <p:stCondLst>
                                    <p:cond delay="0"/>
                                  </p:stCondLst>
                                  <p:childTnLst>
                                    <p:animScale>
                                      <p:cBhvr>
                                        <p:cTn id="278" dur="500" fill="hold"/>
                                        <p:tgtEl>
                                          <p:spTgt spid="1501"/>
                                        </p:tgtEl>
                                      </p:cBhvr>
                                      <p:by x="41000" y="41000"/>
                                    </p:animScale>
                                  </p:childTnLst>
                                </p:cTn>
                              </p:par>
                              <p:par>
                                <p:cTn id="279" presetID="35" presetClass="path" presetSubtype="0" accel="50000" decel="50000" fill="hold" nodeType="withEffect">
                                  <p:stCondLst>
                                    <p:cond delay="0"/>
                                  </p:stCondLst>
                                  <p:childTnLst>
                                    <p:animMotion origin="layout" path="M -1.11111E-6 -4.07407E-6 L 0.00452 -0.00694 " pathEditMode="relative" rAng="0" ptsTypes="AA">
                                      <p:cBhvr>
                                        <p:cTn id="280" dur="500" fill="hold"/>
                                        <p:tgtEl>
                                          <p:spTgt spid="1501"/>
                                        </p:tgtEl>
                                        <p:attrNameLst>
                                          <p:attrName>ppt_x</p:attrName>
                                          <p:attrName>ppt_y</p:attrName>
                                        </p:attrNameLst>
                                      </p:cBhvr>
                                      <p:rCtr x="226" y="-347"/>
                                    </p:animMotion>
                                  </p:childTnLst>
                                </p:cTn>
                              </p:par>
                              <p:par>
                                <p:cTn id="281" presetID="10" presetClass="exit" presetSubtype="0" fill="hold" nodeType="withEffect">
                                  <p:stCondLst>
                                    <p:cond delay="350"/>
                                  </p:stCondLst>
                                  <p:childTnLst>
                                    <p:animEffect transition="out" filter="fade">
                                      <p:cBhvr>
                                        <p:cTn id="282" dur="100"/>
                                        <p:tgtEl>
                                          <p:spTgt spid="1501"/>
                                        </p:tgtEl>
                                      </p:cBhvr>
                                    </p:animEffect>
                                    <p:set>
                                      <p:cBhvr>
                                        <p:cTn id="283" dur="1" fill="hold">
                                          <p:stCondLst>
                                            <p:cond delay="99"/>
                                          </p:stCondLst>
                                        </p:cTn>
                                        <p:tgtEl>
                                          <p:spTgt spid="1501"/>
                                        </p:tgtEl>
                                        <p:attrNameLst>
                                          <p:attrName>style.visibility</p:attrName>
                                        </p:attrNameLst>
                                      </p:cBhvr>
                                      <p:to>
                                        <p:strVal val="hidden"/>
                                      </p:to>
                                    </p:set>
                                  </p:childTnLst>
                                </p:cTn>
                              </p:par>
                              <p:par>
                                <p:cTn id="284" presetID="6" presetClass="emph" presetSubtype="0" fill="hold" nodeType="withEffect">
                                  <p:stCondLst>
                                    <p:cond delay="0"/>
                                  </p:stCondLst>
                                  <p:childTnLst>
                                    <p:animScale>
                                      <p:cBhvr>
                                        <p:cTn id="285" dur="500" fill="hold"/>
                                        <p:tgtEl>
                                          <p:spTgt spid="1503"/>
                                        </p:tgtEl>
                                      </p:cBhvr>
                                      <p:by x="41000" y="41000"/>
                                    </p:animScale>
                                  </p:childTnLst>
                                </p:cTn>
                              </p:par>
                              <p:par>
                                <p:cTn id="286" presetID="35" presetClass="path" presetSubtype="0" accel="50000" decel="50000" fill="hold" nodeType="withEffect">
                                  <p:stCondLst>
                                    <p:cond delay="0"/>
                                  </p:stCondLst>
                                  <p:childTnLst>
                                    <p:animMotion origin="layout" path="M 1.11111E-6 4.81481E-6 L 0.16962 -0.00695 " pathEditMode="relative" rAng="0" ptsTypes="AA">
                                      <p:cBhvr>
                                        <p:cTn id="287" dur="500" fill="hold"/>
                                        <p:tgtEl>
                                          <p:spTgt spid="1503"/>
                                        </p:tgtEl>
                                        <p:attrNameLst>
                                          <p:attrName>ppt_x</p:attrName>
                                          <p:attrName>ppt_y</p:attrName>
                                        </p:attrNameLst>
                                      </p:cBhvr>
                                      <p:rCtr x="8472" y="-347"/>
                                    </p:animMotion>
                                  </p:childTnLst>
                                </p:cTn>
                              </p:par>
                              <p:par>
                                <p:cTn id="288" presetID="10" presetClass="exit" presetSubtype="0" fill="hold" nodeType="withEffect">
                                  <p:stCondLst>
                                    <p:cond delay="350"/>
                                  </p:stCondLst>
                                  <p:childTnLst>
                                    <p:animEffect transition="out" filter="fade">
                                      <p:cBhvr>
                                        <p:cTn id="289" dur="100"/>
                                        <p:tgtEl>
                                          <p:spTgt spid="1503"/>
                                        </p:tgtEl>
                                      </p:cBhvr>
                                    </p:animEffect>
                                    <p:set>
                                      <p:cBhvr>
                                        <p:cTn id="290" dur="1" fill="hold">
                                          <p:stCondLst>
                                            <p:cond delay="99"/>
                                          </p:stCondLst>
                                        </p:cTn>
                                        <p:tgtEl>
                                          <p:spTgt spid="1503"/>
                                        </p:tgtEl>
                                        <p:attrNameLst>
                                          <p:attrName>style.visibility</p:attrName>
                                        </p:attrNameLst>
                                      </p:cBhvr>
                                      <p:to>
                                        <p:strVal val="hidden"/>
                                      </p:to>
                                    </p:set>
                                  </p:childTnLst>
                                </p:cTn>
                              </p:par>
                              <p:par>
                                <p:cTn id="291" presetID="6" presetClass="emph" presetSubtype="0" fill="hold" nodeType="withEffect">
                                  <p:stCondLst>
                                    <p:cond delay="0"/>
                                  </p:stCondLst>
                                  <p:childTnLst>
                                    <p:animScale>
                                      <p:cBhvr>
                                        <p:cTn id="292" dur="500" fill="hold"/>
                                        <p:tgtEl>
                                          <p:spTgt spid="801"/>
                                        </p:tgtEl>
                                      </p:cBhvr>
                                      <p:by x="41000" y="41000"/>
                                    </p:animScale>
                                  </p:childTnLst>
                                </p:cTn>
                              </p:par>
                              <p:par>
                                <p:cTn id="293" presetID="35" presetClass="path" presetSubtype="0" accel="50000" decel="50000" fill="hold" nodeType="withEffect">
                                  <p:stCondLst>
                                    <p:cond delay="0"/>
                                  </p:stCondLst>
                                  <p:childTnLst>
                                    <p:animMotion origin="layout" path="M 1.11111E-6 4.81481E-6 L 0.16962 0.07314 " pathEditMode="relative" rAng="0" ptsTypes="AA">
                                      <p:cBhvr>
                                        <p:cTn id="294" dur="500" fill="hold"/>
                                        <p:tgtEl>
                                          <p:spTgt spid="801"/>
                                        </p:tgtEl>
                                        <p:attrNameLst>
                                          <p:attrName>ppt_x</p:attrName>
                                          <p:attrName>ppt_y</p:attrName>
                                        </p:attrNameLst>
                                      </p:cBhvr>
                                      <p:rCtr x="8472" y="3657"/>
                                    </p:animMotion>
                                  </p:childTnLst>
                                </p:cTn>
                              </p:par>
                              <p:par>
                                <p:cTn id="295" presetID="10" presetClass="exit" presetSubtype="0" fill="hold" nodeType="withEffect">
                                  <p:stCondLst>
                                    <p:cond delay="350"/>
                                  </p:stCondLst>
                                  <p:childTnLst>
                                    <p:animEffect transition="out" filter="fade">
                                      <p:cBhvr>
                                        <p:cTn id="296" dur="100"/>
                                        <p:tgtEl>
                                          <p:spTgt spid="801"/>
                                        </p:tgtEl>
                                      </p:cBhvr>
                                    </p:animEffect>
                                    <p:set>
                                      <p:cBhvr>
                                        <p:cTn id="297" dur="1" fill="hold">
                                          <p:stCondLst>
                                            <p:cond delay="99"/>
                                          </p:stCondLst>
                                        </p:cTn>
                                        <p:tgtEl>
                                          <p:spTgt spid="801"/>
                                        </p:tgtEl>
                                        <p:attrNameLst>
                                          <p:attrName>style.visibility</p:attrName>
                                        </p:attrNameLst>
                                      </p:cBhvr>
                                      <p:to>
                                        <p:strVal val="hidden"/>
                                      </p:to>
                                    </p:set>
                                  </p:childTnLst>
                                </p:cTn>
                              </p:par>
                              <p:par>
                                <p:cTn id="298" presetID="6" presetClass="emph" presetSubtype="0" fill="hold" nodeType="withEffect">
                                  <p:stCondLst>
                                    <p:cond delay="0"/>
                                  </p:stCondLst>
                                  <p:childTnLst>
                                    <p:animScale>
                                      <p:cBhvr>
                                        <p:cTn id="299" dur="500" fill="hold"/>
                                        <p:tgtEl>
                                          <p:spTgt spid="803"/>
                                        </p:tgtEl>
                                      </p:cBhvr>
                                      <p:by x="41000" y="41000"/>
                                    </p:animScale>
                                  </p:childTnLst>
                                </p:cTn>
                              </p:par>
                              <p:par>
                                <p:cTn id="300" presetID="35" presetClass="path" presetSubtype="0" accel="50000" decel="50000" fill="hold" nodeType="withEffect">
                                  <p:stCondLst>
                                    <p:cond delay="0"/>
                                  </p:stCondLst>
                                  <p:childTnLst>
                                    <p:animMotion origin="layout" path="M 0.00452 -0.00694 L 0.33802 -0.09907 " pathEditMode="relative" rAng="0" ptsTypes="AA">
                                      <p:cBhvr>
                                        <p:cTn id="301" dur="500" fill="hold"/>
                                        <p:tgtEl>
                                          <p:spTgt spid="803"/>
                                        </p:tgtEl>
                                        <p:attrNameLst>
                                          <p:attrName>ppt_x</p:attrName>
                                          <p:attrName>ppt_y</p:attrName>
                                        </p:attrNameLst>
                                      </p:cBhvr>
                                      <p:rCtr x="16667" y="-4606"/>
                                    </p:animMotion>
                                  </p:childTnLst>
                                </p:cTn>
                              </p:par>
                              <p:par>
                                <p:cTn id="302" presetID="10" presetClass="exit" presetSubtype="0" fill="hold" nodeType="withEffect">
                                  <p:stCondLst>
                                    <p:cond delay="350"/>
                                  </p:stCondLst>
                                  <p:childTnLst>
                                    <p:animEffect transition="out" filter="fade">
                                      <p:cBhvr>
                                        <p:cTn id="303" dur="100"/>
                                        <p:tgtEl>
                                          <p:spTgt spid="803"/>
                                        </p:tgtEl>
                                      </p:cBhvr>
                                    </p:animEffect>
                                    <p:set>
                                      <p:cBhvr>
                                        <p:cTn id="304" dur="1" fill="hold">
                                          <p:stCondLst>
                                            <p:cond delay="99"/>
                                          </p:stCondLst>
                                        </p:cTn>
                                        <p:tgtEl>
                                          <p:spTgt spid="803"/>
                                        </p:tgtEl>
                                        <p:attrNameLst>
                                          <p:attrName>style.visibility</p:attrName>
                                        </p:attrNameLst>
                                      </p:cBhvr>
                                      <p:to>
                                        <p:strVal val="hidden"/>
                                      </p:to>
                                    </p:set>
                                  </p:childTnLst>
                                </p:cTn>
                              </p:par>
                              <p:par>
                                <p:cTn id="305" presetID="6" presetClass="emph" presetSubtype="0" fill="hold" nodeType="withEffect">
                                  <p:stCondLst>
                                    <p:cond delay="0"/>
                                  </p:stCondLst>
                                  <p:childTnLst>
                                    <p:animScale>
                                      <p:cBhvr>
                                        <p:cTn id="306" dur="500" fill="hold"/>
                                        <p:tgtEl>
                                          <p:spTgt spid="805"/>
                                        </p:tgtEl>
                                      </p:cBhvr>
                                      <p:by x="41000" y="41000"/>
                                    </p:animScale>
                                  </p:childTnLst>
                                </p:cTn>
                              </p:par>
                              <p:par>
                                <p:cTn id="307" presetID="35" presetClass="path" presetSubtype="0" accel="50000" decel="50000" fill="hold" nodeType="withEffect">
                                  <p:stCondLst>
                                    <p:cond delay="0"/>
                                  </p:stCondLst>
                                  <p:childTnLst>
                                    <p:animMotion origin="layout" path="M 3.61111E-6 0 L -0.28733 -0.30139 " pathEditMode="relative" rAng="0" ptsTypes="AA">
                                      <p:cBhvr>
                                        <p:cTn id="308" dur="500" fill="hold"/>
                                        <p:tgtEl>
                                          <p:spTgt spid="805"/>
                                        </p:tgtEl>
                                        <p:attrNameLst>
                                          <p:attrName>ppt_x</p:attrName>
                                          <p:attrName>ppt_y</p:attrName>
                                        </p:attrNameLst>
                                      </p:cBhvr>
                                      <p:rCtr x="-14375" y="-15069"/>
                                    </p:animMotion>
                                  </p:childTnLst>
                                </p:cTn>
                              </p:par>
                              <p:par>
                                <p:cTn id="309" presetID="10" presetClass="exit" presetSubtype="0" fill="hold" nodeType="withEffect">
                                  <p:stCondLst>
                                    <p:cond delay="350"/>
                                  </p:stCondLst>
                                  <p:childTnLst>
                                    <p:animEffect transition="out" filter="fade">
                                      <p:cBhvr>
                                        <p:cTn id="310" dur="100"/>
                                        <p:tgtEl>
                                          <p:spTgt spid="805"/>
                                        </p:tgtEl>
                                      </p:cBhvr>
                                    </p:animEffect>
                                    <p:set>
                                      <p:cBhvr>
                                        <p:cTn id="311" dur="1" fill="hold">
                                          <p:stCondLst>
                                            <p:cond delay="99"/>
                                          </p:stCondLst>
                                        </p:cTn>
                                        <p:tgtEl>
                                          <p:spTgt spid="805"/>
                                        </p:tgtEl>
                                        <p:attrNameLst>
                                          <p:attrName>style.visibility</p:attrName>
                                        </p:attrNameLst>
                                      </p:cBhvr>
                                      <p:to>
                                        <p:strVal val="hidden"/>
                                      </p:to>
                                    </p:set>
                                  </p:childTnLst>
                                </p:cTn>
                              </p:par>
                              <p:par>
                                <p:cTn id="312" presetID="6" presetClass="emph" presetSubtype="0" fill="hold" nodeType="withEffect">
                                  <p:stCondLst>
                                    <p:cond delay="0"/>
                                  </p:stCondLst>
                                  <p:childTnLst>
                                    <p:animScale>
                                      <p:cBhvr>
                                        <p:cTn id="313" dur="500" fill="hold"/>
                                        <p:tgtEl>
                                          <p:spTgt spid="807"/>
                                        </p:tgtEl>
                                      </p:cBhvr>
                                      <p:by x="41000" y="41000"/>
                                    </p:animScale>
                                  </p:childTnLst>
                                </p:cTn>
                              </p:par>
                              <p:par>
                                <p:cTn id="314" presetID="35" presetClass="path" presetSubtype="0" accel="50000" decel="50000" fill="hold" nodeType="withEffect">
                                  <p:stCondLst>
                                    <p:cond delay="0"/>
                                  </p:stCondLst>
                                  <p:childTnLst>
                                    <p:animMotion origin="layout" path="M 3.61111E-6 0 L -0.28733 -0.21806 " pathEditMode="relative" rAng="0" ptsTypes="AA">
                                      <p:cBhvr>
                                        <p:cTn id="315" dur="500" fill="hold"/>
                                        <p:tgtEl>
                                          <p:spTgt spid="807"/>
                                        </p:tgtEl>
                                        <p:attrNameLst>
                                          <p:attrName>ppt_x</p:attrName>
                                          <p:attrName>ppt_y</p:attrName>
                                        </p:attrNameLst>
                                      </p:cBhvr>
                                      <p:rCtr x="-14375" y="-10903"/>
                                    </p:animMotion>
                                  </p:childTnLst>
                                </p:cTn>
                              </p:par>
                              <p:par>
                                <p:cTn id="316" presetID="10" presetClass="exit" presetSubtype="0" fill="hold" nodeType="withEffect">
                                  <p:stCondLst>
                                    <p:cond delay="350"/>
                                  </p:stCondLst>
                                  <p:childTnLst>
                                    <p:animEffect transition="out" filter="fade">
                                      <p:cBhvr>
                                        <p:cTn id="317" dur="100"/>
                                        <p:tgtEl>
                                          <p:spTgt spid="807"/>
                                        </p:tgtEl>
                                      </p:cBhvr>
                                    </p:animEffect>
                                    <p:set>
                                      <p:cBhvr>
                                        <p:cTn id="318" dur="1" fill="hold">
                                          <p:stCondLst>
                                            <p:cond delay="99"/>
                                          </p:stCondLst>
                                        </p:cTn>
                                        <p:tgtEl>
                                          <p:spTgt spid="807"/>
                                        </p:tgtEl>
                                        <p:attrNameLst>
                                          <p:attrName>style.visibility</p:attrName>
                                        </p:attrNameLst>
                                      </p:cBhvr>
                                      <p:to>
                                        <p:strVal val="hidden"/>
                                      </p:to>
                                    </p:set>
                                  </p:childTnLst>
                                </p:cTn>
                              </p:par>
                              <p:par>
                                <p:cTn id="319" presetID="6" presetClass="emph" presetSubtype="0" fill="hold" nodeType="withEffect">
                                  <p:stCondLst>
                                    <p:cond delay="0"/>
                                  </p:stCondLst>
                                  <p:childTnLst>
                                    <p:animScale>
                                      <p:cBhvr>
                                        <p:cTn id="320" dur="500" fill="hold"/>
                                        <p:tgtEl>
                                          <p:spTgt spid="809"/>
                                        </p:tgtEl>
                                      </p:cBhvr>
                                      <p:by x="41000" y="41000"/>
                                    </p:animScale>
                                  </p:childTnLst>
                                </p:cTn>
                              </p:par>
                              <p:par>
                                <p:cTn id="321" presetID="35" presetClass="path" presetSubtype="0" accel="50000" decel="50000" fill="hold" nodeType="withEffect">
                                  <p:stCondLst>
                                    <p:cond delay="0"/>
                                  </p:stCondLst>
                                  <p:childTnLst>
                                    <p:animMotion origin="layout" path="M 3.61111E-6 0 L -0.1217 -0.30139 " pathEditMode="relative" rAng="0" ptsTypes="AA">
                                      <p:cBhvr>
                                        <p:cTn id="322" dur="500" fill="hold"/>
                                        <p:tgtEl>
                                          <p:spTgt spid="809"/>
                                        </p:tgtEl>
                                        <p:attrNameLst>
                                          <p:attrName>ppt_x</p:attrName>
                                          <p:attrName>ppt_y</p:attrName>
                                        </p:attrNameLst>
                                      </p:cBhvr>
                                      <p:rCtr x="-6094" y="-15069"/>
                                    </p:animMotion>
                                  </p:childTnLst>
                                </p:cTn>
                              </p:par>
                              <p:par>
                                <p:cTn id="323" presetID="10" presetClass="exit" presetSubtype="0" fill="hold" nodeType="withEffect">
                                  <p:stCondLst>
                                    <p:cond delay="350"/>
                                  </p:stCondLst>
                                  <p:childTnLst>
                                    <p:animEffect transition="out" filter="fade">
                                      <p:cBhvr>
                                        <p:cTn id="324" dur="100"/>
                                        <p:tgtEl>
                                          <p:spTgt spid="809"/>
                                        </p:tgtEl>
                                      </p:cBhvr>
                                    </p:animEffect>
                                    <p:set>
                                      <p:cBhvr>
                                        <p:cTn id="325" dur="1" fill="hold">
                                          <p:stCondLst>
                                            <p:cond delay="99"/>
                                          </p:stCondLst>
                                        </p:cTn>
                                        <p:tgtEl>
                                          <p:spTgt spid="809"/>
                                        </p:tgtEl>
                                        <p:attrNameLst>
                                          <p:attrName>style.visibility</p:attrName>
                                        </p:attrNameLst>
                                      </p:cBhvr>
                                      <p:to>
                                        <p:strVal val="hidden"/>
                                      </p:to>
                                    </p:set>
                                  </p:childTnLst>
                                </p:cTn>
                              </p:par>
                              <p:par>
                                <p:cTn id="326" presetID="6" presetClass="emph" presetSubtype="0" fill="hold" nodeType="withEffect">
                                  <p:stCondLst>
                                    <p:cond delay="0"/>
                                  </p:stCondLst>
                                  <p:childTnLst>
                                    <p:animScale>
                                      <p:cBhvr>
                                        <p:cTn id="327" dur="500" fill="hold"/>
                                        <p:tgtEl>
                                          <p:spTgt spid="811"/>
                                        </p:tgtEl>
                                      </p:cBhvr>
                                      <p:by x="41000" y="41000"/>
                                    </p:animScale>
                                  </p:childTnLst>
                                </p:cTn>
                              </p:par>
                              <p:par>
                                <p:cTn id="328" presetID="35" presetClass="path" presetSubtype="0" accel="50000" decel="50000" fill="hold" nodeType="withEffect">
                                  <p:stCondLst>
                                    <p:cond delay="0"/>
                                  </p:stCondLst>
                                  <p:childTnLst>
                                    <p:animMotion origin="layout" path="M 3.61111E-6 0 L -0.1217 -0.21806 " pathEditMode="relative" rAng="0" ptsTypes="AA">
                                      <p:cBhvr>
                                        <p:cTn id="329" dur="500" fill="hold"/>
                                        <p:tgtEl>
                                          <p:spTgt spid="811"/>
                                        </p:tgtEl>
                                        <p:attrNameLst>
                                          <p:attrName>ppt_x</p:attrName>
                                          <p:attrName>ppt_y</p:attrName>
                                        </p:attrNameLst>
                                      </p:cBhvr>
                                      <p:rCtr x="-6094" y="-10903"/>
                                    </p:animMotion>
                                  </p:childTnLst>
                                </p:cTn>
                              </p:par>
                              <p:par>
                                <p:cTn id="330" presetID="10" presetClass="exit" presetSubtype="0" fill="hold" nodeType="withEffect">
                                  <p:stCondLst>
                                    <p:cond delay="350"/>
                                  </p:stCondLst>
                                  <p:childTnLst>
                                    <p:animEffect transition="out" filter="fade">
                                      <p:cBhvr>
                                        <p:cTn id="331" dur="100"/>
                                        <p:tgtEl>
                                          <p:spTgt spid="811"/>
                                        </p:tgtEl>
                                      </p:cBhvr>
                                    </p:animEffect>
                                    <p:set>
                                      <p:cBhvr>
                                        <p:cTn id="332" dur="1" fill="hold">
                                          <p:stCondLst>
                                            <p:cond delay="99"/>
                                          </p:stCondLst>
                                        </p:cTn>
                                        <p:tgtEl>
                                          <p:spTgt spid="811"/>
                                        </p:tgtEl>
                                        <p:attrNameLst>
                                          <p:attrName>style.visibility</p:attrName>
                                        </p:attrNameLst>
                                      </p:cBhvr>
                                      <p:to>
                                        <p:strVal val="hidden"/>
                                      </p:to>
                                    </p:set>
                                  </p:childTnLst>
                                </p:cTn>
                              </p:par>
                              <p:par>
                                <p:cTn id="333" presetID="6" presetClass="emph" presetSubtype="0" fill="hold" nodeType="withEffect">
                                  <p:stCondLst>
                                    <p:cond delay="0"/>
                                  </p:stCondLst>
                                  <p:childTnLst>
                                    <p:animScale>
                                      <p:cBhvr>
                                        <p:cTn id="334" dur="500" fill="hold"/>
                                        <p:tgtEl>
                                          <p:spTgt spid="813"/>
                                        </p:tgtEl>
                                      </p:cBhvr>
                                      <p:by x="41000" y="41000"/>
                                    </p:animScale>
                                  </p:childTnLst>
                                </p:cTn>
                              </p:par>
                              <p:par>
                                <p:cTn id="335" presetID="35" presetClass="path" presetSubtype="0" accel="50000" decel="50000" fill="hold" nodeType="withEffect">
                                  <p:stCondLst>
                                    <p:cond delay="0"/>
                                  </p:stCondLst>
                                  <p:childTnLst>
                                    <p:animMotion origin="layout" path="M 3.61111E-6 0 L 0.04288 -0.21806 " pathEditMode="relative" rAng="0" ptsTypes="AA">
                                      <p:cBhvr>
                                        <p:cTn id="336" dur="500" fill="hold"/>
                                        <p:tgtEl>
                                          <p:spTgt spid="813"/>
                                        </p:tgtEl>
                                        <p:attrNameLst>
                                          <p:attrName>ppt_x</p:attrName>
                                          <p:attrName>ppt_y</p:attrName>
                                        </p:attrNameLst>
                                      </p:cBhvr>
                                      <p:rCtr x="2135" y="-10903"/>
                                    </p:animMotion>
                                  </p:childTnLst>
                                </p:cTn>
                              </p:par>
                              <p:par>
                                <p:cTn id="337" presetID="10" presetClass="exit" presetSubtype="0" fill="hold" nodeType="withEffect">
                                  <p:stCondLst>
                                    <p:cond delay="350"/>
                                  </p:stCondLst>
                                  <p:childTnLst>
                                    <p:animEffect transition="out" filter="fade">
                                      <p:cBhvr>
                                        <p:cTn id="338" dur="100"/>
                                        <p:tgtEl>
                                          <p:spTgt spid="813"/>
                                        </p:tgtEl>
                                      </p:cBhvr>
                                    </p:animEffect>
                                    <p:set>
                                      <p:cBhvr>
                                        <p:cTn id="339" dur="1" fill="hold">
                                          <p:stCondLst>
                                            <p:cond delay="99"/>
                                          </p:stCondLst>
                                        </p:cTn>
                                        <p:tgtEl>
                                          <p:spTgt spid="813"/>
                                        </p:tgtEl>
                                        <p:attrNameLst>
                                          <p:attrName>style.visibility</p:attrName>
                                        </p:attrNameLst>
                                      </p:cBhvr>
                                      <p:to>
                                        <p:strVal val="hidden"/>
                                      </p:to>
                                    </p:set>
                                  </p:childTnLst>
                                </p:cTn>
                              </p:par>
                              <p:par>
                                <p:cTn id="340" presetID="6" presetClass="emph" presetSubtype="0" fill="hold" nodeType="withEffect">
                                  <p:stCondLst>
                                    <p:cond delay="0"/>
                                  </p:stCondLst>
                                  <p:childTnLst>
                                    <p:animScale>
                                      <p:cBhvr>
                                        <p:cTn id="341" dur="500" fill="hold"/>
                                        <p:tgtEl>
                                          <p:spTgt spid="815"/>
                                        </p:tgtEl>
                                      </p:cBhvr>
                                      <p:by x="41000" y="41000"/>
                                    </p:animScale>
                                  </p:childTnLst>
                                </p:cTn>
                              </p:par>
                              <p:par>
                                <p:cTn id="342" presetID="35" presetClass="path" presetSubtype="0" accel="50000" decel="50000" fill="hold" nodeType="withEffect">
                                  <p:stCondLst>
                                    <p:cond delay="0"/>
                                  </p:stCondLst>
                                  <p:childTnLst>
                                    <p:animMotion origin="layout" path="M 3.61111E-6 0 L 0.20746 -0.21806 " pathEditMode="relative" rAng="0" ptsTypes="AA">
                                      <p:cBhvr>
                                        <p:cTn id="343" dur="500" fill="hold"/>
                                        <p:tgtEl>
                                          <p:spTgt spid="815"/>
                                        </p:tgtEl>
                                        <p:attrNameLst>
                                          <p:attrName>ppt_x</p:attrName>
                                          <p:attrName>ppt_y</p:attrName>
                                        </p:attrNameLst>
                                      </p:cBhvr>
                                      <p:rCtr x="10365" y="-10903"/>
                                    </p:animMotion>
                                  </p:childTnLst>
                                </p:cTn>
                              </p:par>
                              <p:par>
                                <p:cTn id="344" presetID="10" presetClass="exit" presetSubtype="0" fill="hold" nodeType="withEffect">
                                  <p:stCondLst>
                                    <p:cond delay="350"/>
                                  </p:stCondLst>
                                  <p:childTnLst>
                                    <p:animEffect transition="out" filter="fade">
                                      <p:cBhvr>
                                        <p:cTn id="345" dur="100"/>
                                        <p:tgtEl>
                                          <p:spTgt spid="815"/>
                                        </p:tgtEl>
                                      </p:cBhvr>
                                    </p:animEffect>
                                    <p:set>
                                      <p:cBhvr>
                                        <p:cTn id="346" dur="1" fill="hold">
                                          <p:stCondLst>
                                            <p:cond delay="99"/>
                                          </p:stCondLst>
                                        </p:cTn>
                                        <p:tgtEl>
                                          <p:spTgt spid="815"/>
                                        </p:tgtEl>
                                        <p:attrNameLst>
                                          <p:attrName>style.visibility</p:attrName>
                                        </p:attrNameLst>
                                      </p:cBhvr>
                                      <p:to>
                                        <p:strVal val="hidden"/>
                                      </p:to>
                                    </p:set>
                                  </p:childTnLst>
                                </p:cTn>
                              </p:par>
                              <p:par>
                                <p:cTn id="347" presetID="6" presetClass="emph" presetSubtype="0" fill="hold" nodeType="withEffect">
                                  <p:stCondLst>
                                    <p:cond delay="0"/>
                                  </p:stCondLst>
                                  <p:childTnLst>
                                    <p:animScale>
                                      <p:cBhvr>
                                        <p:cTn id="348" dur="500" fill="hold"/>
                                        <p:tgtEl>
                                          <p:spTgt spid="817"/>
                                        </p:tgtEl>
                                      </p:cBhvr>
                                      <p:by x="41000" y="41000"/>
                                    </p:animScale>
                                  </p:childTnLst>
                                </p:cTn>
                              </p:par>
                              <p:par>
                                <p:cTn id="349" presetID="35" presetClass="path" presetSubtype="0" accel="50000" decel="50000" fill="hold" nodeType="withEffect">
                                  <p:stCondLst>
                                    <p:cond delay="0"/>
                                  </p:stCondLst>
                                  <p:childTnLst>
                                    <p:animMotion origin="layout" path="M 3.61111E-6 0 L 0.20746 -0.30139 " pathEditMode="relative" rAng="0" ptsTypes="AA">
                                      <p:cBhvr>
                                        <p:cTn id="350" dur="500" fill="hold"/>
                                        <p:tgtEl>
                                          <p:spTgt spid="817"/>
                                        </p:tgtEl>
                                        <p:attrNameLst>
                                          <p:attrName>ppt_x</p:attrName>
                                          <p:attrName>ppt_y</p:attrName>
                                        </p:attrNameLst>
                                      </p:cBhvr>
                                      <p:rCtr x="10365" y="-15069"/>
                                    </p:animMotion>
                                  </p:childTnLst>
                                </p:cTn>
                              </p:par>
                              <p:par>
                                <p:cTn id="351" presetID="10" presetClass="exit" presetSubtype="0" fill="hold" nodeType="withEffect">
                                  <p:stCondLst>
                                    <p:cond delay="350"/>
                                  </p:stCondLst>
                                  <p:childTnLst>
                                    <p:animEffect transition="out" filter="fade">
                                      <p:cBhvr>
                                        <p:cTn id="352" dur="100"/>
                                        <p:tgtEl>
                                          <p:spTgt spid="817"/>
                                        </p:tgtEl>
                                      </p:cBhvr>
                                    </p:animEffect>
                                    <p:set>
                                      <p:cBhvr>
                                        <p:cTn id="353" dur="1" fill="hold">
                                          <p:stCondLst>
                                            <p:cond delay="99"/>
                                          </p:stCondLst>
                                        </p:cTn>
                                        <p:tgtEl>
                                          <p:spTgt spid="81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Yellow Connectors"/>
          <p:cNvGrpSpPr/>
          <p:nvPr/>
        </p:nvGrpSpPr>
        <p:grpSpPr>
          <a:xfrm>
            <a:off x="120650" y="2886887"/>
            <a:ext cx="8775700" cy="3158315"/>
            <a:chOff x="120650" y="2886885"/>
            <a:chExt cx="8775700" cy="3158315"/>
          </a:xfrm>
        </p:grpSpPr>
        <p:cxnSp>
          <p:nvCxnSpPr>
            <p:cNvPr id="18140" name="Straight Connector 18139"/>
            <p:cNvCxnSpPr/>
            <p:nvPr/>
          </p:nvCxnSpPr>
          <p:spPr>
            <a:xfrm>
              <a:off x="481015" y="2965784"/>
              <a:ext cx="0" cy="326037"/>
            </a:xfrm>
            <a:prstGeom prst="line">
              <a:avLst/>
            </a:pr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cxnSp>
        <p:cxnSp>
          <p:nvCxnSpPr>
            <p:cNvPr id="16" name="Elbow Connector 15"/>
            <p:cNvCxnSpPr>
              <a:endCxn id="15627" idx="0"/>
            </p:cNvCxnSpPr>
            <p:nvPr/>
          </p:nvCxnSpPr>
          <p:spPr>
            <a:xfrm rot="16200000" flipH="1">
              <a:off x="-321743" y="3915011"/>
              <a:ext cx="2683190" cy="784735"/>
            </a:xfrm>
            <a:prstGeom prst="bentConnector3">
              <a:avLst>
                <a:gd name="adj1" fmla="val 7047"/>
              </a:avLst>
            </a:pr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cxnSp>
        <p:cxnSp>
          <p:nvCxnSpPr>
            <p:cNvPr id="3792" name="Elbow Connector 3791"/>
            <p:cNvCxnSpPr/>
            <p:nvPr/>
          </p:nvCxnSpPr>
          <p:spPr>
            <a:xfrm rot="16200000" flipH="1">
              <a:off x="-207612" y="3716794"/>
              <a:ext cx="2257998" cy="755977"/>
            </a:xfrm>
            <a:prstGeom prst="bentConnector3">
              <a:avLst>
                <a:gd name="adj1" fmla="val 6973"/>
              </a:avLst>
            </a:pr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cxnSp>
        <p:cxnSp>
          <p:nvCxnSpPr>
            <p:cNvPr id="3796" name="Elbow Connector 3795"/>
            <p:cNvCxnSpPr/>
            <p:nvPr/>
          </p:nvCxnSpPr>
          <p:spPr>
            <a:xfrm rot="16200000" flipH="1">
              <a:off x="185198" y="3493709"/>
              <a:ext cx="1896365" cy="840514"/>
            </a:xfrm>
            <a:prstGeom prst="bentConnector3">
              <a:avLst>
                <a:gd name="adj1" fmla="val 4125"/>
              </a:avLst>
            </a:pr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cxnSp>
        <p:cxnSp>
          <p:nvCxnSpPr>
            <p:cNvPr id="3799" name="Elbow Connector 3798"/>
            <p:cNvCxnSpPr/>
            <p:nvPr/>
          </p:nvCxnSpPr>
          <p:spPr>
            <a:xfrm rot="16200000" flipH="1">
              <a:off x="585975" y="3163935"/>
              <a:ext cx="711781" cy="315478"/>
            </a:xfrm>
            <a:prstGeom prst="bentConnector3">
              <a:avLst>
                <a:gd name="adj1" fmla="val 41302"/>
              </a:avLst>
            </a:pr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cxnSp>
        <p:cxnSp>
          <p:nvCxnSpPr>
            <p:cNvPr id="3809" name="Elbow Connector 3808"/>
            <p:cNvCxnSpPr/>
            <p:nvPr/>
          </p:nvCxnSpPr>
          <p:spPr>
            <a:xfrm rot="16200000" flipH="1">
              <a:off x="357881" y="3013386"/>
              <a:ext cx="1896367" cy="1801161"/>
            </a:xfrm>
            <a:prstGeom prst="bentConnector3">
              <a:avLst>
                <a:gd name="adj1" fmla="val 3037"/>
              </a:avLst>
            </a:pr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cxnSp>
        <p:cxnSp>
          <p:nvCxnSpPr>
            <p:cNvPr id="3813" name="Elbow Connector 3812"/>
            <p:cNvCxnSpPr/>
            <p:nvPr/>
          </p:nvCxnSpPr>
          <p:spPr>
            <a:xfrm rot="16200000" flipH="1">
              <a:off x="657154" y="3191336"/>
              <a:ext cx="2683044" cy="2231939"/>
            </a:xfrm>
            <a:prstGeom prst="bentConnector3">
              <a:avLst>
                <a:gd name="adj1" fmla="val 4914"/>
              </a:avLst>
            </a:pr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cxnSp>
        <p:sp>
          <p:nvSpPr>
            <p:cNvPr id="18" name="Freeform 17"/>
            <p:cNvSpPr/>
            <p:nvPr/>
          </p:nvSpPr>
          <p:spPr>
            <a:xfrm>
              <a:off x="342900" y="2967038"/>
              <a:ext cx="2871788" cy="1890712"/>
            </a:xfrm>
            <a:custGeom>
              <a:avLst/>
              <a:gdLst>
                <a:gd name="connsiteX0" fmla="*/ 0 w 2871788"/>
                <a:gd name="connsiteY0" fmla="*/ 0 h 1890712"/>
                <a:gd name="connsiteX1" fmla="*/ 0 w 2871788"/>
                <a:gd name="connsiteY1" fmla="*/ 261937 h 1890712"/>
                <a:gd name="connsiteX2" fmla="*/ 2871788 w 2871788"/>
                <a:gd name="connsiteY2" fmla="*/ 261937 h 1890712"/>
                <a:gd name="connsiteX3" fmla="*/ 2871788 w 2871788"/>
                <a:gd name="connsiteY3" fmla="*/ 1890712 h 1890712"/>
              </a:gdLst>
              <a:ahLst/>
              <a:cxnLst>
                <a:cxn ang="0">
                  <a:pos x="connsiteX0" y="connsiteY0"/>
                </a:cxn>
                <a:cxn ang="0">
                  <a:pos x="connsiteX1" y="connsiteY1"/>
                </a:cxn>
                <a:cxn ang="0">
                  <a:pos x="connsiteX2" y="connsiteY2"/>
                </a:cxn>
                <a:cxn ang="0">
                  <a:pos x="connsiteX3" y="connsiteY3"/>
                </a:cxn>
              </a:cxnLst>
              <a:rect l="l" t="t" r="r" b="b"/>
              <a:pathLst>
                <a:path w="2871788" h="1890712">
                  <a:moveTo>
                    <a:pt x="0" y="0"/>
                  </a:moveTo>
                  <a:lnTo>
                    <a:pt x="0" y="261937"/>
                  </a:lnTo>
                  <a:lnTo>
                    <a:pt x="2871788" y="261937"/>
                  </a:lnTo>
                  <a:lnTo>
                    <a:pt x="2871788" y="1890712"/>
                  </a:ln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Freeform 26"/>
            <p:cNvSpPr/>
            <p:nvPr/>
          </p:nvSpPr>
          <p:spPr>
            <a:xfrm>
              <a:off x="266700" y="2967038"/>
              <a:ext cx="3014663" cy="1100137"/>
            </a:xfrm>
            <a:custGeom>
              <a:avLst/>
              <a:gdLst>
                <a:gd name="connsiteX0" fmla="*/ 0 w 3014663"/>
                <a:gd name="connsiteY0" fmla="*/ 0 h 1100137"/>
                <a:gd name="connsiteX1" fmla="*/ 0 w 3014663"/>
                <a:gd name="connsiteY1" fmla="*/ 214312 h 1100137"/>
                <a:gd name="connsiteX2" fmla="*/ 3014663 w 3014663"/>
                <a:gd name="connsiteY2" fmla="*/ 214312 h 1100137"/>
                <a:gd name="connsiteX3" fmla="*/ 3014663 w 3014663"/>
                <a:gd name="connsiteY3" fmla="*/ 1100137 h 1100137"/>
              </a:gdLst>
              <a:ahLst/>
              <a:cxnLst>
                <a:cxn ang="0">
                  <a:pos x="connsiteX0" y="connsiteY0"/>
                </a:cxn>
                <a:cxn ang="0">
                  <a:pos x="connsiteX1" y="connsiteY1"/>
                </a:cxn>
                <a:cxn ang="0">
                  <a:pos x="connsiteX2" y="connsiteY2"/>
                </a:cxn>
                <a:cxn ang="0">
                  <a:pos x="connsiteX3" y="connsiteY3"/>
                </a:cxn>
              </a:cxnLst>
              <a:rect l="l" t="t" r="r" b="b"/>
              <a:pathLst>
                <a:path w="3014663" h="1100137">
                  <a:moveTo>
                    <a:pt x="0" y="0"/>
                  </a:moveTo>
                  <a:lnTo>
                    <a:pt x="0" y="214312"/>
                  </a:lnTo>
                  <a:lnTo>
                    <a:pt x="3014663" y="214312"/>
                  </a:lnTo>
                  <a:lnTo>
                    <a:pt x="3014663" y="1100137"/>
                  </a:ln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Freeform 28"/>
            <p:cNvSpPr/>
            <p:nvPr/>
          </p:nvSpPr>
          <p:spPr>
            <a:xfrm>
              <a:off x="200025" y="2967038"/>
              <a:ext cx="3124200" cy="319087"/>
            </a:xfrm>
            <a:custGeom>
              <a:avLst/>
              <a:gdLst>
                <a:gd name="connsiteX0" fmla="*/ 0 w 3124200"/>
                <a:gd name="connsiteY0" fmla="*/ 0 h 319087"/>
                <a:gd name="connsiteX1" fmla="*/ 0 w 3124200"/>
                <a:gd name="connsiteY1" fmla="*/ 100012 h 319087"/>
                <a:gd name="connsiteX2" fmla="*/ 3124200 w 3124200"/>
                <a:gd name="connsiteY2" fmla="*/ 100012 h 319087"/>
                <a:gd name="connsiteX3" fmla="*/ 3124200 w 3124200"/>
                <a:gd name="connsiteY3" fmla="*/ 319087 h 319087"/>
              </a:gdLst>
              <a:ahLst/>
              <a:cxnLst>
                <a:cxn ang="0">
                  <a:pos x="connsiteX0" y="connsiteY0"/>
                </a:cxn>
                <a:cxn ang="0">
                  <a:pos x="connsiteX1" y="connsiteY1"/>
                </a:cxn>
                <a:cxn ang="0">
                  <a:pos x="connsiteX2" y="connsiteY2"/>
                </a:cxn>
                <a:cxn ang="0">
                  <a:pos x="connsiteX3" y="connsiteY3"/>
                </a:cxn>
              </a:cxnLst>
              <a:rect l="l" t="t" r="r" b="b"/>
              <a:pathLst>
                <a:path w="3124200" h="319087">
                  <a:moveTo>
                    <a:pt x="0" y="0"/>
                  </a:moveTo>
                  <a:lnTo>
                    <a:pt x="0" y="100012"/>
                  </a:lnTo>
                  <a:lnTo>
                    <a:pt x="3124200" y="100012"/>
                  </a:lnTo>
                  <a:lnTo>
                    <a:pt x="3124200" y="319087"/>
                  </a:ln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79" name="Freeform 3778"/>
            <p:cNvSpPr/>
            <p:nvPr/>
          </p:nvSpPr>
          <p:spPr>
            <a:xfrm>
              <a:off x="307975" y="2965450"/>
              <a:ext cx="3803650" cy="336550"/>
            </a:xfrm>
            <a:custGeom>
              <a:avLst/>
              <a:gdLst>
                <a:gd name="connsiteX0" fmla="*/ 0 w 3803650"/>
                <a:gd name="connsiteY0" fmla="*/ 0 h 336550"/>
                <a:gd name="connsiteX1" fmla="*/ 0 w 3803650"/>
                <a:gd name="connsiteY1" fmla="*/ 203200 h 336550"/>
                <a:gd name="connsiteX2" fmla="*/ 3803650 w 3803650"/>
                <a:gd name="connsiteY2" fmla="*/ 203200 h 336550"/>
                <a:gd name="connsiteX3" fmla="*/ 3803650 w 3803650"/>
                <a:gd name="connsiteY3" fmla="*/ 336550 h 336550"/>
              </a:gdLst>
              <a:ahLst/>
              <a:cxnLst>
                <a:cxn ang="0">
                  <a:pos x="connsiteX0" y="connsiteY0"/>
                </a:cxn>
                <a:cxn ang="0">
                  <a:pos x="connsiteX1" y="connsiteY1"/>
                </a:cxn>
                <a:cxn ang="0">
                  <a:pos x="connsiteX2" y="connsiteY2"/>
                </a:cxn>
                <a:cxn ang="0">
                  <a:pos x="connsiteX3" y="connsiteY3"/>
                </a:cxn>
              </a:cxnLst>
              <a:rect l="l" t="t" r="r" b="b"/>
              <a:pathLst>
                <a:path w="3803650" h="336550">
                  <a:moveTo>
                    <a:pt x="0" y="0"/>
                  </a:moveTo>
                  <a:lnTo>
                    <a:pt x="0" y="203200"/>
                  </a:lnTo>
                  <a:lnTo>
                    <a:pt x="3803650" y="203200"/>
                  </a:lnTo>
                  <a:lnTo>
                    <a:pt x="3803650" y="336550"/>
                  </a:ln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66" name="Freeform 3165"/>
            <p:cNvSpPr/>
            <p:nvPr/>
          </p:nvSpPr>
          <p:spPr>
            <a:xfrm>
              <a:off x="155277" y="2967041"/>
              <a:ext cx="4702606" cy="709610"/>
            </a:xfrm>
            <a:custGeom>
              <a:avLst/>
              <a:gdLst>
                <a:gd name="connsiteX0" fmla="*/ 0 w 3124200"/>
                <a:gd name="connsiteY0" fmla="*/ 0 h 319087"/>
                <a:gd name="connsiteX1" fmla="*/ 0 w 3124200"/>
                <a:gd name="connsiteY1" fmla="*/ 100012 h 319087"/>
                <a:gd name="connsiteX2" fmla="*/ 3124200 w 3124200"/>
                <a:gd name="connsiteY2" fmla="*/ 100012 h 319087"/>
                <a:gd name="connsiteX3" fmla="*/ 3124200 w 3124200"/>
                <a:gd name="connsiteY3" fmla="*/ 319087 h 319087"/>
                <a:gd name="connsiteX0" fmla="*/ 0 w 3127367"/>
                <a:gd name="connsiteY0" fmla="*/ 0 h 1033570"/>
                <a:gd name="connsiteX1" fmla="*/ 0 w 3127367"/>
                <a:gd name="connsiteY1" fmla="*/ 100012 h 1033570"/>
                <a:gd name="connsiteX2" fmla="*/ 3124200 w 3127367"/>
                <a:gd name="connsiteY2" fmla="*/ 100012 h 1033570"/>
                <a:gd name="connsiteX3" fmla="*/ 3127367 w 3127367"/>
                <a:gd name="connsiteY3" fmla="*/ 1033570 h 1033570"/>
                <a:gd name="connsiteX0" fmla="*/ 0 w 3127367"/>
                <a:gd name="connsiteY0" fmla="*/ 0 h 1033570"/>
                <a:gd name="connsiteX1" fmla="*/ 0 w 3127367"/>
                <a:gd name="connsiteY1" fmla="*/ 100012 h 1033570"/>
                <a:gd name="connsiteX2" fmla="*/ 3124200 w 3127367"/>
                <a:gd name="connsiteY2" fmla="*/ 100012 h 1033570"/>
                <a:gd name="connsiteX3" fmla="*/ 3127367 w 3127367"/>
                <a:gd name="connsiteY3" fmla="*/ 1033570 h 1033570"/>
                <a:gd name="connsiteX0" fmla="*/ 0 w 3127367"/>
                <a:gd name="connsiteY0" fmla="*/ 0 h 1033570"/>
                <a:gd name="connsiteX1" fmla="*/ 0 w 3127367"/>
                <a:gd name="connsiteY1" fmla="*/ 100012 h 1033570"/>
                <a:gd name="connsiteX2" fmla="*/ 3124200 w 3127367"/>
                <a:gd name="connsiteY2" fmla="*/ 100012 h 1033570"/>
                <a:gd name="connsiteX3" fmla="*/ 3127367 w 3127367"/>
                <a:gd name="connsiteY3" fmla="*/ 1033570 h 1033570"/>
              </a:gdLst>
              <a:ahLst/>
              <a:cxnLst>
                <a:cxn ang="0">
                  <a:pos x="connsiteX0" y="connsiteY0"/>
                </a:cxn>
                <a:cxn ang="0">
                  <a:pos x="connsiteX1" y="connsiteY1"/>
                </a:cxn>
                <a:cxn ang="0">
                  <a:pos x="connsiteX2" y="connsiteY2"/>
                </a:cxn>
                <a:cxn ang="0">
                  <a:pos x="connsiteX3" y="connsiteY3"/>
                </a:cxn>
              </a:cxnLst>
              <a:rect l="l" t="t" r="r" b="b"/>
              <a:pathLst>
                <a:path w="3127367" h="1033570">
                  <a:moveTo>
                    <a:pt x="0" y="0"/>
                  </a:moveTo>
                  <a:lnTo>
                    <a:pt x="0" y="100012"/>
                  </a:lnTo>
                  <a:lnTo>
                    <a:pt x="3124200" y="100012"/>
                  </a:lnTo>
                  <a:cubicBezTo>
                    <a:pt x="3125783" y="566791"/>
                    <a:pt x="3125783" y="566791"/>
                    <a:pt x="3127367" y="1033570"/>
                  </a:cubicBez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81" name="Freeform 3780"/>
            <p:cNvSpPr/>
            <p:nvPr/>
          </p:nvSpPr>
          <p:spPr>
            <a:xfrm>
              <a:off x="381000" y="2960689"/>
              <a:ext cx="4586288" cy="2297112"/>
            </a:xfrm>
            <a:custGeom>
              <a:avLst/>
              <a:gdLst>
                <a:gd name="connsiteX0" fmla="*/ 0 w 4586288"/>
                <a:gd name="connsiteY0" fmla="*/ 0 h 2281237"/>
                <a:gd name="connsiteX1" fmla="*/ 0 w 4586288"/>
                <a:gd name="connsiteY1" fmla="*/ 147637 h 2281237"/>
                <a:gd name="connsiteX2" fmla="*/ 4586288 w 4586288"/>
                <a:gd name="connsiteY2" fmla="*/ 147637 h 2281237"/>
                <a:gd name="connsiteX3" fmla="*/ 4586288 w 4586288"/>
                <a:gd name="connsiteY3" fmla="*/ 2281237 h 2281237"/>
              </a:gdLst>
              <a:ahLst/>
              <a:cxnLst>
                <a:cxn ang="0">
                  <a:pos x="connsiteX0" y="connsiteY0"/>
                </a:cxn>
                <a:cxn ang="0">
                  <a:pos x="connsiteX1" y="connsiteY1"/>
                </a:cxn>
                <a:cxn ang="0">
                  <a:pos x="connsiteX2" y="connsiteY2"/>
                </a:cxn>
                <a:cxn ang="0">
                  <a:pos x="connsiteX3" y="connsiteY3"/>
                </a:cxn>
              </a:cxnLst>
              <a:rect l="l" t="t" r="r" b="b"/>
              <a:pathLst>
                <a:path w="4586288" h="2281237">
                  <a:moveTo>
                    <a:pt x="0" y="0"/>
                  </a:moveTo>
                  <a:lnTo>
                    <a:pt x="0" y="147637"/>
                  </a:lnTo>
                  <a:lnTo>
                    <a:pt x="4586288" y="147637"/>
                  </a:lnTo>
                  <a:lnTo>
                    <a:pt x="4586288" y="2281237"/>
                  </a:ln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82" name="Freeform 3781"/>
            <p:cNvSpPr/>
            <p:nvPr/>
          </p:nvSpPr>
          <p:spPr>
            <a:xfrm>
              <a:off x="921388" y="2971800"/>
              <a:ext cx="4155438" cy="1885950"/>
            </a:xfrm>
            <a:custGeom>
              <a:avLst/>
              <a:gdLst>
                <a:gd name="connsiteX0" fmla="*/ 0 w 4086225"/>
                <a:gd name="connsiteY0" fmla="*/ 0 h 1885950"/>
                <a:gd name="connsiteX1" fmla="*/ 0 w 4086225"/>
                <a:gd name="connsiteY1" fmla="*/ 233363 h 1885950"/>
                <a:gd name="connsiteX2" fmla="*/ 4086225 w 4086225"/>
                <a:gd name="connsiteY2" fmla="*/ 233363 h 1885950"/>
                <a:gd name="connsiteX3" fmla="*/ 4086225 w 4086225"/>
                <a:gd name="connsiteY3" fmla="*/ 1885950 h 1885950"/>
                <a:gd name="connsiteX4" fmla="*/ 4086225 w 4086225"/>
                <a:gd name="connsiteY4" fmla="*/ 1885950 h 1885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086225" h="1885950">
                  <a:moveTo>
                    <a:pt x="0" y="0"/>
                  </a:moveTo>
                  <a:lnTo>
                    <a:pt x="0" y="233363"/>
                  </a:lnTo>
                  <a:lnTo>
                    <a:pt x="4086225" y="233363"/>
                  </a:lnTo>
                  <a:lnTo>
                    <a:pt x="4086225" y="1885950"/>
                  </a:lnTo>
                  <a:lnTo>
                    <a:pt x="4086225" y="1885950"/>
                  </a:ln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83" name="Freeform 3782"/>
            <p:cNvSpPr/>
            <p:nvPr/>
          </p:nvSpPr>
          <p:spPr>
            <a:xfrm>
              <a:off x="981075" y="2971800"/>
              <a:ext cx="4171950" cy="3067050"/>
            </a:xfrm>
            <a:custGeom>
              <a:avLst/>
              <a:gdLst>
                <a:gd name="connsiteX0" fmla="*/ 0 w 4171950"/>
                <a:gd name="connsiteY0" fmla="*/ 0 h 3067050"/>
                <a:gd name="connsiteX1" fmla="*/ 0 w 4171950"/>
                <a:gd name="connsiteY1" fmla="*/ 271463 h 3067050"/>
                <a:gd name="connsiteX2" fmla="*/ 4171950 w 4171950"/>
                <a:gd name="connsiteY2" fmla="*/ 271463 h 3067050"/>
                <a:gd name="connsiteX3" fmla="*/ 4171950 w 4171950"/>
                <a:gd name="connsiteY3" fmla="*/ 3067050 h 3067050"/>
              </a:gdLst>
              <a:ahLst/>
              <a:cxnLst>
                <a:cxn ang="0">
                  <a:pos x="connsiteX0" y="connsiteY0"/>
                </a:cxn>
                <a:cxn ang="0">
                  <a:pos x="connsiteX1" y="connsiteY1"/>
                </a:cxn>
                <a:cxn ang="0">
                  <a:pos x="connsiteX2" y="connsiteY2"/>
                </a:cxn>
                <a:cxn ang="0">
                  <a:pos x="connsiteX3" y="connsiteY3"/>
                </a:cxn>
              </a:cxnLst>
              <a:rect l="l" t="t" r="r" b="b"/>
              <a:pathLst>
                <a:path w="4171950" h="3067050">
                  <a:moveTo>
                    <a:pt x="0" y="0"/>
                  </a:moveTo>
                  <a:lnTo>
                    <a:pt x="0" y="271463"/>
                  </a:lnTo>
                  <a:lnTo>
                    <a:pt x="4171950" y="271463"/>
                  </a:lnTo>
                  <a:lnTo>
                    <a:pt x="4171950" y="3067050"/>
                  </a:ln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84" name="Freeform 3783"/>
            <p:cNvSpPr/>
            <p:nvPr/>
          </p:nvSpPr>
          <p:spPr>
            <a:xfrm>
              <a:off x="585788" y="2971800"/>
              <a:ext cx="5319712" cy="1890713"/>
            </a:xfrm>
            <a:custGeom>
              <a:avLst/>
              <a:gdLst>
                <a:gd name="connsiteX0" fmla="*/ 0 w 5319712"/>
                <a:gd name="connsiteY0" fmla="*/ 0 h 1890713"/>
                <a:gd name="connsiteX1" fmla="*/ 0 w 5319712"/>
                <a:gd name="connsiteY1" fmla="*/ 285750 h 1890713"/>
                <a:gd name="connsiteX2" fmla="*/ 5319712 w 5319712"/>
                <a:gd name="connsiteY2" fmla="*/ 285750 h 1890713"/>
                <a:gd name="connsiteX3" fmla="*/ 5319712 w 5319712"/>
                <a:gd name="connsiteY3" fmla="*/ 1890713 h 1890713"/>
              </a:gdLst>
              <a:ahLst/>
              <a:cxnLst>
                <a:cxn ang="0">
                  <a:pos x="connsiteX0" y="connsiteY0"/>
                </a:cxn>
                <a:cxn ang="0">
                  <a:pos x="connsiteX1" y="connsiteY1"/>
                </a:cxn>
                <a:cxn ang="0">
                  <a:pos x="connsiteX2" y="connsiteY2"/>
                </a:cxn>
                <a:cxn ang="0">
                  <a:pos x="connsiteX3" y="connsiteY3"/>
                </a:cxn>
              </a:cxnLst>
              <a:rect l="l" t="t" r="r" b="b"/>
              <a:pathLst>
                <a:path w="5319712" h="1890713">
                  <a:moveTo>
                    <a:pt x="0" y="0"/>
                  </a:moveTo>
                  <a:lnTo>
                    <a:pt x="0" y="285750"/>
                  </a:lnTo>
                  <a:lnTo>
                    <a:pt x="5319712" y="285750"/>
                  </a:lnTo>
                  <a:lnTo>
                    <a:pt x="5319712" y="1890713"/>
                  </a:ln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85" name="Freeform 3784"/>
            <p:cNvSpPr/>
            <p:nvPr/>
          </p:nvSpPr>
          <p:spPr>
            <a:xfrm>
              <a:off x="666750" y="2967038"/>
              <a:ext cx="5300663" cy="704850"/>
            </a:xfrm>
            <a:custGeom>
              <a:avLst/>
              <a:gdLst>
                <a:gd name="connsiteX0" fmla="*/ 0 w 5300663"/>
                <a:gd name="connsiteY0" fmla="*/ 0 h 704850"/>
                <a:gd name="connsiteX1" fmla="*/ 0 w 5300663"/>
                <a:gd name="connsiteY1" fmla="*/ 119062 h 704850"/>
                <a:gd name="connsiteX2" fmla="*/ 5300663 w 5300663"/>
                <a:gd name="connsiteY2" fmla="*/ 119062 h 704850"/>
                <a:gd name="connsiteX3" fmla="*/ 5300663 w 5300663"/>
                <a:gd name="connsiteY3" fmla="*/ 704850 h 704850"/>
              </a:gdLst>
              <a:ahLst/>
              <a:cxnLst>
                <a:cxn ang="0">
                  <a:pos x="connsiteX0" y="connsiteY0"/>
                </a:cxn>
                <a:cxn ang="0">
                  <a:pos x="connsiteX1" y="connsiteY1"/>
                </a:cxn>
                <a:cxn ang="0">
                  <a:pos x="connsiteX2" y="connsiteY2"/>
                </a:cxn>
                <a:cxn ang="0">
                  <a:pos x="connsiteX3" y="connsiteY3"/>
                </a:cxn>
              </a:cxnLst>
              <a:rect l="l" t="t" r="r" b="b"/>
              <a:pathLst>
                <a:path w="5300663" h="704850">
                  <a:moveTo>
                    <a:pt x="0" y="0"/>
                  </a:moveTo>
                  <a:lnTo>
                    <a:pt x="0" y="119062"/>
                  </a:lnTo>
                  <a:lnTo>
                    <a:pt x="5300663" y="119062"/>
                  </a:lnTo>
                  <a:lnTo>
                    <a:pt x="5300663" y="704850"/>
                  </a:ln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86" name="Freeform 3785"/>
            <p:cNvSpPr/>
            <p:nvPr/>
          </p:nvSpPr>
          <p:spPr>
            <a:xfrm>
              <a:off x="450850" y="2971800"/>
              <a:ext cx="6235700" cy="3067050"/>
            </a:xfrm>
            <a:custGeom>
              <a:avLst/>
              <a:gdLst>
                <a:gd name="connsiteX0" fmla="*/ 0 w 6235700"/>
                <a:gd name="connsiteY0" fmla="*/ 0 h 3067050"/>
                <a:gd name="connsiteX1" fmla="*/ 0 w 6235700"/>
                <a:gd name="connsiteY1" fmla="*/ 165100 h 3067050"/>
                <a:gd name="connsiteX2" fmla="*/ 6235700 w 6235700"/>
                <a:gd name="connsiteY2" fmla="*/ 165100 h 3067050"/>
                <a:gd name="connsiteX3" fmla="*/ 6235700 w 6235700"/>
                <a:gd name="connsiteY3" fmla="*/ 3067050 h 3067050"/>
              </a:gdLst>
              <a:ahLst/>
              <a:cxnLst>
                <a:cxn ang="0">
                  <a:pos x="connsiteX0" y="connsiteY0"/>
                </a:cxn>
                <a:cxn ang="0">
                  <a:pos x="connsiteX1" y="connsiteY1"/>
                </a:cxn>
                <a:cxn ang="0">
                  <a:pos x="connsiteX2" y="connsiteY2"/>
                </a:cxn>
                <a:cxn ang="0">
                  <a:pos x="connsiteX3" y="connsiteY3"/>
                </a:cxn>
              </a:cxnLst>
              <a:rect l="l" t="t" r="r" b="b"/>
              <a:pathLst>
                <a:path w="6235700" h="3067050">
                  <a:moveTo>
                    <a:pt x="0" y="0"/>
                  </a:moveTo>
                  <a:lnTo>
                    <a:pt x="0" y="165100"/>
                  </a:lnTo>
                  <a:lnTo>
                    <a:pt x="6235700" y="165100"/>
                  </a:lnTo>
                  <a:lnTo>
                    <a:pt x="6235700" y="3067050"/>
                  </a:ln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87" name="Freeform 3786"/>
            <p:cNvSpPr/>
            <p:nvPr/>
          </p:nvSpPr>
          <p:spPr>
            <a:xfrm>
              <a:off x="177800" y="2978150"/>
              <a:ext cx="6610350" cy="2667000"/>
            </a:xfrm>
            <a:custGeom>
              <a:avLst/>
              <a:gdLst>
                <a:gd name="connsiteX0" fmla="*/ 0 w 6610350"/>
                <a:gd name="connsiteY0" fmla="*/ 0 h 2667000"/>
                <a:gd name="connsiteX1" fmla="*/ 0 w 6610350"/>
                <a:gd name="connsiteY1" fmla="*/ 273050 h 2667000"/>
                <a:gd name="connsiteX2" fmla="*/ 6610350 w 6610350"/>
                <a:gd name="connsiteY2" fmla="*/ 273050 h 2667000"/>
                <a:gd name="connsiteX3" fmla="*/ 6610350 w 6610350"/>
                <a:gd name="connsiteY3" fmla="*/ 2667000 h 2667000"/>
              </a:gdLst>
              <a:ahLst/>
              <a:cxnLst>
                <a:cxn ang="0">
                  <a:pos x="connsiteX0" y="connsiteY0"/>
                </a:cxn>
                <a:cxn ang="0">
                  <a:pos x="connsiteX1" y="connsiteY1"/>
                </a:cxn>
                <a:cxn ang="0">
                  <a:pos x="connsiteX2" y="connsiteY2"/>
                </a:cxn>
                <a:cxn ang="0">
                  <a:pos x="connsiteX3" y="connsiteY3"/>
                </a:cxn>
              </a:cxnLst>
              <a:rect l="l" t="t" r="r" b="b"/>
              <a:pathLst>
                <a:path w="6610350" h="2667000">
                  <a:moveTo>
                    <a:pt x="0" y="0"/>
                  </a:moveTo>
                  <a:lnTo>
                    <a:pt x="0" y="273050"/>
                  </a:lnTo>
                  <a:lnTo>
                    <a:pt x="6610350" y="273050"/>
                  </a:lnTo>
                  <a:lnTo>
                    <a:pt x="6610350" y="2667000"/>
                  </a:ln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88" name="Freeform 3787"/>
            <p:cNvSpPr/>
            <p:nvPr/>
          </p:nvSpPr>
          <p:spPr>
            <a:xfrm>
              <a:off x="234950" y="2971800"/>
              <a:ext cx="6642100" cy="1498600"/>
            </a:xfrm>
            <a:custGeom>
              <a:avLst/>
              <a:gdLst>
                <a:gd name="connsiteX0" fmla="*/ 0 w 6642100"/>
                <a:gd name="connsiteY0" fmla="*/ 0 h 1498600"/>
                <a:gd name="connsiteX1" fmla="*/ 0 w 6642100"/>
                <a:gd name="connsiteY1" fmla="*/ 247650 h 1498600"/>
                <a:gd name="connsiteX2" fmla="*/ 6642100 w 6642100"/>
                <a:gd name="connsiteY2" fmla="*/ 247650 h 1498600"/>
                <a:gd name="connsiteX3" fmla="*/ 6642100 w 6642100"/>
                <a:gd name="connsiteY3" fmla="*/ 1498600 h 1498600"/>
              </a:gdLst>
              <a:ahLst/>
              <a:cxnLst>
                <a:cxn ang="0">
                  <a:pos x="connsiteX0" y="connsiteY0"/>
                </a:cxn>
                <a:cxn ang="0">
                  <a:pos x="connsiteX1" y="connsiteY1"/>
                </a:cxn>
                <a:cxn ang="0">
                  <a:pos x="connsiteX2" y="connsiteY2"/>
                </a:cxn>
                <a:cxn ang="0">
                  <a:pos x="connsiteX3" y="connsiteY3"/>
                </a:cxn>
              </a:cxnLst>
              <a:rect l="l" t="t" r="r" b="b"/>
              <a:pathLst>
                <a:path w="6642100" h="1498600">
                  <a:moveTo>
                    <a:pt x="0" y="0"/>
                  </a:moveTo>
                  <a:lnTo>
                    <a:pt x="0" y="247650"/>
                  </a:lnTo>
                  <a:lnTo>
                    <a:pt x="6642100" y="247650"/>
                  </a:lnTo>
                  <a:lnTo>
                    <a:pt x="6642100" y="1498600"/>
                  </a:ln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89" name="Freeform 3788"/>
            <p:cNvSpPr/>
            <p:nvPr/>
          </p:nvSpPr>
          <p:spPr>
            <a:xfrm>
              <a:off x="838200" y="2978150"/>
              <a:ext cx="7651750" cy="3067050"/>
            </a:xfrm>
            <a:custGeom>
              <a:avLst/>
              <a:gdLst>
                <a:gd name="connsiteX0" fmla="*/ 0 w 7651750"/>
                <a:gd name="connsiteY0" fmla="*/ 0 h 3067050"/>
                <a:gd name="connsiteX1" fmla="*/ 0 w 7651750"/>
                <a:gd name="connsiteY1" fmla="*/ 234950 h 3067050"/>
                <a:gd name="connsiteX2" fmla="*/ 7651750 w 7651750"/>
                <a:gd name="connsiteY2" fmla="*/ 234950 h 3067050"/>
                <a:gd name="connsiteX3" fmla="*/ 7651750 w 7651750"/>
                <a:gd name="connsiteY3" fmla="*/ 3067050 h 3067050"/>
              </a:gdLst>
              <a:ahLst/>
              <a:cxnLst>
                <a:cxn ang="0">
                  <a:pos x="connsiteX0" y="connsiteY0"/>
                </a:cxn>
                <a:cxn ang="0">
                  <a:pos x="connsiteX1" y="connsiteY1"/>
                </a:cxn>
                <a:cxn ang="0">
                  <a:pos x="connsiteX2" y="connsiteY2"/>
                </a:cxn>
                <a:cxn ang="0">
                  <a:pos x="connsiteX3" y="connsiteY3"/>
                </a:cxn>
              </a:cxnLst>
              <a:rect l="l" t="t" r="r" b="b"/>
              <a:pathLst>
                <a:path w="7651750" h="3067050">
                  <a:moveTo>
                    <a:pt x="0" y="0"/>
                  </a:moveTo>
                  <a:lnTo>
                    <a:pt x="0" y="234950"/>
                  </a:lnTo>
                  <a:lnTo>
                    <a:pt x="7651750" y="234950"/>
                  </a:lnTo>
                  <a:lnTo>
                    <a:pt x="7651750" y="3067050"/>
                  </a:ln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90" name="Freeform 3789"/>
            <p:cNvSpPr/>
            <p:nvPr/>
          </p:nvSpPr>
          <p:spPr>
            <a:xfrm>
              <a:off x="508000" y="2886885"/>
              <a:ext cx="6483350" cy="1253315"/>
            </a:xfrm>
            <a:custGeom>
              <a:avLst/>
              <a:gdLst>
                <a:gd name="connsiteX0" fmla="*/ 0 w 6483350"/>
                <a:gd name="connsiteY0" fmla="*/ 0 h 1168400"/>
                <a:gd name="connsiteX1" fmla="*/ 0 w 6483350"/>
                <a:gd name="connsiteY1" fmla="*/ 222250 h 1168400"/>
                <a:gd name="connsiteX2" fmla="*/ 6483350 w 6483350"/>
                <a:gd name="connsiteY2" fmla="*/ 222250 h 1168400"/>
                <a:gd name="connsiteX3" fmla="*/ 6483350 w 6483350"/>
                <a:gd name="connsiteY3" fmla="*/ 1168400 h 1168400"/>
              </a:gdLst>
              <a:ahLst/>
              <a:cxnLst>
                <a:cxn ang="0">
                  <a:pos x="connsiteX0" y="connsiteY0"/>
                </a:cxn>
                <a:cxn ang="0">
                  <a:pos x="connsiteX1" y="connsiteY1"/>
                </a:cxn>
                <a:cxn ang="0">
                  <a:pos x="connsiteX2" y="connsiteY2"/>
                </a:cxn>
                <a:cxn ang="0">
                  <a:pos x="connsiteX3" y="connsiteY3"/>
                </a:cxn>
              </a:cxnLst>
              <a:rect l="l" t="t" r="r" b="b"/>
              <a:pathLst>
                <a:path w="6483350" h="1168400">
                  <a:moveTo>
                    <a:pt x="0" y="0"/>
                  </a:moveTo>
                  <a:lnTo>
                    <a:pt x="0" y="222250"/>
                  </a:lnTo>
                  <a:lnTo>
                    <a:pt x="6483350" y="222250"/>
                  </a:lnTo>
                  <a:lnTo>
                    <a:pt x="6483350" y="1168400"/>
                  </a:ln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91" name="Freeform 3790"/>
            <p:cNvSpPr/>
            <p:nvPr/>
          </p:nvSpPr>
          <p:spPr>
            <a:xfrm>
              <a:off x="1047750" y="2978150"/>
              <a:ext cx="7505700" cy="2667000"/>
            </a:xfrm>
            <a:custGeom>
              <a:avLst/>
              <a:gdLst>
                <a:gd name="connsiteX0" fmla="*/ 0 w 7505700"/>
                <a:gd name="connsiteY0" fmla="*/ 0 h 2667000"/>
                <a:gd name="connsiteX1" fmla="*/ 0 w 7505700"/>
                <a:gd name="connsiteY1" fmla="*/ 82550 h 2667000"/>
                <a:gd name="connsiteX2" fmla="*/ 7505700 w 7505700"/>
                <a:gd name="connsiteY2" fmla="*/ 82550 h 2667000"/>
                <a:gd name="connsiteX3" fmla="*/ 7505700 w 7505700"/>
                <a:gd name="connsiteY3" fmla="*/ 2667000 h 2667000"/>
              </a:gdLst>
              <a:ahLst/>
              <a:cxnLst>
                <a:cxn ang="0">
                  <a:pos x="connsiteX0" y="connsiteY0"/>
                </a:cxn>
                <a:cxn ang="0">
                  <a:pos x="connsiteX1" y="connsiteY1"/>
                </a:cxn>
                <a:cxn ang="0">
                  <a:pos x="connsiteX2" y="connsiteY2"/>
                </a:cxn>
                <a:cxn ang="0">
                  <a:pos x="connsiteX3" y="connsiteY3"/>
                </a:cxn>
              </a:cxnLst>
              <a:rect l="l" t="t" r="r" b="b"/>
              <a:pathLst>
                <a:path w="7505700" h="2667000">
                  <a:moveTo>
                    <a:pt x="0" y="0"/>
                  </a:moveTo>
                  <a:lnTo>
                    <a:pt x="0" y="82550"/>
                  </a:lnTo>
                  <a:lnTo>
                    <a:pt x="7505700" y="82550"/>
                  </a:lnTo>
                  <a:lnTo>
                    <a:pt x="7505700" y="2667000"/>
                  </a:ln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93" name="Freeform 3792"/>
            <p:cNvSpPr/>
            <p:nvPr/>
          </p:nvSpPr>
          <p:spPr>
            <a:xfrm>
              <a:off x="120650" y="2978150"/>
              <a:ext cx="8775700" cy="1479550"/>
            </a:xfrm>
            <a:custGeom>
              <a:avLst/>
              <a:gdLst>
                <a:gd name="connsiteX0" fmla="*/ 0 w 8775700"/>
                <a:gd name="connsiteY0" fmla="*/ 0 h 1479550"/>
                <a:gd name="connsiteX1" fmla="*/ 0 w 8775700"/>
                <a:gd name="connsiteY1" fmla="*/ 165100 h 1479550"/>
                <a:gd name="connsiteX2" fmla="*/ 8775700 w 8775700"/>
                <a:gd name="connsiteY2" fmla="*/ 165100 h 1479550"/>
                <a:gd name="connsiteX3" fmla="*/ 8775700 w 8775700"/>
                <a:gd name="connsiteY3" fmla="*/ 1479550 h 1479550"/>
              </a:gdLst>
              <a:ahLst/>
              <a:cxnLst>
                <a:cxn ang="0">
                  <a:pos x="connsiteX0" y="connsiteY0"/>
                </a:cxn>
                <a:cxn ang="0">
                  <a:pos x="connsiteX1" y="connsiteY1"/>
                </a:cxn>
                <a:cxn ang="0">
                  <a:pos x="connsiteX2" y="connsiteY2"/>
                </a:cxn>
                <a:cxn ang="0">
                  <a:pos x="connsiteX3" y="connsiteY3"/>
                </a:cxn>
              </a:cxnLst>
              <a:rect l="l" t="t" r="r" b="b"/>
              <a:pathLst>
                <a:path w="8775700" h="1479550">
                  <a:moveTo>
                    <a:pt x="0" y="0"/>
                  </a:moveTo>
                  <a:lnTo>
                    <a:pt x="0" y="165100"/>
                  </a:lnTo>
                  <a:lnTo>
                    <a:pt x="8775700" y="165100"/>
                  </a:lnTo>
                  <a:lnTo>
                    <a:pt x="8775700" y="1479550"/>
                  </a:ln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95" name="Freeform 3794"/>
            <p:cNvSpPr/>
            <p:nvPr/>
          </p:nvSpPr>
          <p:spPr>
            <a:xfrm>
              <a:off x="304800" y="2965450"/>
              <a:ext cx="8413750" cy="1104900"/>
            </a:xfrm>
            <a:custGeom>
              <a:avLst/>
              <a:gdLst>
                <a:gd name="connsiteX0" fmla="*/ 0 w 8413750"/>
                <a:gd name="connsiteY0" fmla="*/ 0 h 1104900"/>
                <a:gd name="connsiteX1" fmla="*/ 0 w 8413750"/>
                <a:gd name="connsiteY1" fmla="*/ 158750 h 1104900"/>
                <a:gd name="connsiteX2" fmla="*/ 8413750 w 8413750"/>
                <a:gd name="connsiteY2" fmla="*/ 158750 h 1104900"/>
                <a:gd name="connsiteX3" fmla="*/ 8413750 w 8413750"/>
                <a:gd name="connsiteY3" fmla="*/ 1104900 h 1104900"/>
              </a:gdLst>
              <a:ahLst/>
              <a:cxnLst>
                <a:cxn ang="0">
                  <a:pos x="connsiteX0" y="connsiteY0"/>
                </a:cxn>
                <a:cxn ang="0">
                  <a:pos x="connsiteX1" y="connsiteY1"/>
                </a:cxn>
                <a:cxn ang="0">
                  <a:pos x="connsiteX2" y="connsiteY2"/>
                </a:cxn>
                <a:cxn ang="0">
                  <a:pos x="connsiteX3" y="connsiteY3"/>
                </a:cxn>
              </a:cxnLst>
              <a:rect l="l" t="t" r="r" b="b"/>
              <a:pathLst>
                <a:path w="8413750" h="1104900">
                  <a:moveTo>
                    <a:pt x="0" y="0"/>
                  </a:moveTo>
                  <a:lnTo>
                    <a:pt x="0" y="158750"/>
                  </a:lnTo>
                  <a:lnTo>
                    <a:pt x="8413750" y="158750"/>
                  </a:lnTo>
                  <a:lnTo>
                    <a:pt x="8413750" y="1104900"/>
                  </a:ln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97" name="Freeform 3796"/>
            <p:cNvSpPr/>
            <p:nvPr/>
          </p:nvSpPr>
          <p:spPr>
            <a:xfrm>
              <a:off x="196850" y="2978150"/>
              <a:ext cx="8578850" cy="692150"/>
            </a:xfrm>
            <a:custGeom>
              <a:avLst/>
              <a:gdLst>
                <a:gd name="connsiteX0" fmla="*/ 8578850 w 8578850"/>
                <a:gd name="connsiteY0" fmla="*/ 692150 h 692150"/>
                <a:gd name="connsiteX1" fmla="*/ 8578850 w 8578850"/>
                <a:gd name="connsiteY1" fmla="*/ 215900 h 692150"/>
                <a:gd name="connsiteX2" fmla="*/ 0 w 8578850"/>
                <a:gd name="connsiteY2" fmla="*/ 215900 h 692150"/>
                <a:gd name="connsiteX3" fmla="*/ 0 w 8578850"/>
                <a:gd name="connsiteY3" fmla="*/ 0 h 692150"/>
              </a:gdLst>
              <a:ahLst/>
              <a:cxnLst>
                <a:cxn ang="0">
                  <a:pos x="connsiteX0" y="connsiteY0"/>
                </a:cxn>
                <a:cxn ang="0">
                  <a:pos x="connsiteX1" y="connsiteY1"/>
                </a:cxn>
                <a:cxn ang="0">
                  <a:pos x="connsiteX2" y="connsiteY2"/>
                </a:cxn>
                <a:cxn ang="0">
                  <a:pos x="connsiteX3" y="connsiteY3"/>
                </a:cxn>
              </a:cxnLst>
              <a:rect l="l" t="t" r="r" b="b"/>
              <a:pathLst>
                <a:path w="8578850" h="692150">
                  <a:moveTo>
                    <a:pt x="8578850" y="692150"/>
                  </a:moveTo>
                  <a:lnTo>
                    <a:pt x="8578850" y="215900"/>
                  </a:lnTo>
                  <a:lnTo>
                    <a:pt x="0" y="215900"/>
                  </a:lnTo>
                  <a:lnTo>
                    <a:pt x="0" y="0"/>
                  </a:ln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t>zzzzzzzzzzz</a:t>
              </a:r>
              <a:endParaRPr lang="en-US" dirty="0"/>
            </a:p>
          </p:txBody>
        </p:sp>
        <p:sp>
          <p:nvSpPr>
            <p:cNvPr id="3798" name="Freeform 3797"/>
            <p:cNvSpPr/>
            <p:nvPr/>
          </p:nvSpPr>
          <p:spPr>
            <a:xfrm>
              <a:off x="406400" y="2971800"/>
              <a:ext cx="8223250" cy="304800"/>
            </a:xfrm>
            <a:custGeom>
              <a:avLst/>
              <a:gdLst>
                <a:gd name="connsiteX0" fmla="*/ 8223250 w 8223250"/>
                <a:gd name="connsiteY0" fmla="*/ 304800 h 304800"/>
                <a:gd name="connsiteX1" fmla="*/ 8223250 w 8223250"/>
                <a:gd name="connsiteY1" fmla="*/ 120650 h 304800"/>
                <a:gd name="connsiteX2" fmla="*/ 0 w 8223250"/>
                <a:gd name="connsiteY2" fmla="*/ 120650 h 304800"/>
                <a:gd name="connsiteX3" fmla="*/ 0 w 8223250"/>
                <a:gd name="connsiteY3" fmla="*/ 0 h 304800"/>
              </a:gdLst>
              <a:ahLst/>
              <a:cxnLst>
                <a:cxn ang="0">
                  <a:pos x="connsiteX0" y="connsiteY0"/>
                </a:cxn>
                <a:cxn ang="0">
                  <a:pos x="connsiteX1" y="connsiteY1"/>
                </a:cxn>
                <a:cxn ang="0">
                  <a:pos x="connsiteX2" y="connsiteY2"/>
                </a:cxn>
                <a:cxn ang="0">
                  <a:pos x="connsiteX3" y="connsiteY3"/>
                </a:cxn>
              </a:cxnLst>
              <a:rect l="l" t="t" r="r" b="b"/>
              <a:pathLst>
                <a:path w="8223250" h="304800">
                  <a:moveTo>
                    <a:pt x="8223250" y="304800"/>
                  </a:moveTo>
                  <a:lnTo>
                    <a:pt x="8223250" y="120650"/>
                  </a:lnTo>
                  <a:lnTo>
                    <a:pt x="0" y="120650"/>
                  </a:lnTo>
                  <a:lnTo>
                    <a:pt x="0" y="0"/>
                  </a:lnTo>
                </a:path>
              </a:pathLst>
            </a:custGeom>
            <a:noFill/>
            <a:ln w="12700">
              <a:solidFill>
                <a:srgbClr val="EBD00B"/>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z</a:t>
              </a:r>
              <a:endParaRPr lang="en-US" dirty="0"/>
            </a:p>
          </p:txBody>
        </p:sp>
      </p:grpSp>
      <p:grpSp>
        <p:nvGrpSpPr>
          <p:cNvPr id="4" name="Purple Connectors"/>
          <p:cNvGrpSpPr/>
          <p:nvPr/>
        </p:nvGrpSpPr>
        <p:grpSpPr>
          <a:xfrm>
            <a:off x="409010" y="2822276"/>
            <a:ext cx="8256777" cy="3245116"/>
            <a:chOff x="409009" y="2822276"/>
            <a:chExt cx="8256777" cy="3245116"/>
          </a:xfrm>
        </p:grpSpPr>
        <p:sp>
          <p:nvSpPr>
            <p:cNvPr id="6700" name="Freeform 6699"/>
            <p:cNvSpPr/>
            <p:nvPr/>
          </p:nvSpPr>
          <p:spPr>
            <a:xfrm flipH="1">
              <a:off x="511711" y="2984500"/>
              <a:ext cx="3133910" cy="3045008"/>
            </a:xfrm>
            <a:custGeom>
              <a:avLst/>
              <a:gdLst>
                <a:gd name="connsiteX0" fmla="*/ 0 w 1295400"/>
                <a:gd name="connsiteY0" fmla="*/ 0 h 723900"/>
                <a:gd name="connsiteX1" fmla="*/ 0 w 1295400"/>
                <a:gd name="connsiteY1" fmla="*/ 488950 h 723900"/>
                <a:gd name="connsiteX2" fmla="*/ 1295400 w 1295400"/>
                <a:gd name="connsiteY2" fmla="*/ 488950 h 723900"/>
                <a:gd name="connsiteX3" fmla="*/ 1295400 w 1295400"/>
                <a:gd name="connsiteY3" fmla="*/ 723900 h 723900"/>
                <a:gd name="connsiteX0" fmla="*/ 0 w 1295400"/>
                <a:gd name="connsiteY0" fmla="*/ 0 h 829926"/>
                <a:gd name="connsiteX1" fmla="*/ 0 w 1295400"/>
                <a:gd name="connsiteY1" fmla="*/ 488950 h 829926"/>
                <a:gd name="connsiteX2" fmla="*/ 1295400 w 1295400"/>
                <a:gd name="connsiteY2" fmla="*/ 488950 h 829926"/>
                <a:gd name="connsiteX3" fmla="*/ 1295400 w 1295400"/>
                <a:gd name="connsiteY3" fmla="*/ 829926 h 829926"/>
                <a:gd name="connsiteX0" fmla="*/ 0 w 1295400"/>
                <a:gd name="connsiteY0" fmla="*/ 0 h 829926"/>
                <a:gd name="connsiteX1" fmla="*/ 0 w 1295400"/>
                <a:gd name="connsiteY1" fmla="*/ 488950 h 829926"/>
                <a:gd name="connsiteX2" fmla="*/ 1295400 w 1295400"/>
                <a:gd name="connsiteY2" fmla="*/ 488950 h 829926"/>
                <a:gd name="connsiteX3" fmla="*/ 1295400 w 1295400"/>
                <a:gd name="connsiteY3" fmla="*/ 829926 h 829926"/>
                <a:gd name="connsiteX0" fmla="*/ 0 w 1295400"/>
                <a:gd name="connsiteY0" fmla="*/ 0 h 829926"/>
                <a:gd name="connsiteX1" fmla="*/ 0 w 1295400"/>
                <a:gd name="connsiteY1" fmla="*/ 488950 h 829926"/>
                <a:gd name="connsiteX2" fmla="*/ 1295400 w 1295400"/>
                <a:gd name="connsiteY2" fmla="*/ 488950 h 829926"/>
                <a:gd name="connsiteX3" fmla="*/ 1295400 w 1295400"/>
                <a:gd name="connsiteY3" fmla="*/ 829926 h 829926"/>
                <a:gd name="connsiteX0" fmla="*/ 0 w 1295400"/>
                <a:gd name="connsiteY0" fmla="*/ 0 h 8373308"/>
                <a:gd name="connsiteX1" fmla="*/ 0 w 1295400"/>
                <a:gd name="connsiteY1" fmla="*/ 488950 h 8373308"/>
                <a:gd name="connsiteX2" fmla="*/ 1295400 w 1295400"/>
                <a:gd name="connsiteY2" fmla="*/ 488950 h 8373308"/>
                <a:gd name="connsiteX3" fmla="*/ 1290150 w 1295400"/>
                <a:gd name="connsiteY3" fmla="*/ 8373308 h 8373308"/>
                <a:gd name="connsiteX0" fmla="*/ 0 w 1295400"/>
                <a:gd name="connsiteY0" fmla="*/ 0 h 8373308"/>
                <a:gd name="connsiteX1" fmla="*/ 0 w 1295400"/>
                <a:gd name="connsiteY1" fmla="*/ 488950 h 8373308"/>
                <a:gd name="connsiteX2" fmla="*/ 1295400 w 1295400"/>
                <a:gd name="connsiteY2" fmla="*/ 488950 h 8373308"/>
                <a:gd name="connsiteX3" fmla="*/ 1290150 w 1295400"/>
                <a:gd name="connsiteY3" fmla="*/ 8373308 h 8373308"/>
                <a:gd name="connsiteX0" fmla="*/ 0 w 1295400"/>
                <a:gd name="connsiteY0" fmla="*/ 0 h 8373308"/>
                <a:gd name="connsiteX1" fmla="*/ 0 w 1295400"/>
                <a:gd name="connsiteY1" fmla="*/ 488950 h 8373308"/>
                <a:gd name="connsiteX2" fmla="*/ 1295400 w 1295400"/>
                <a:gd name="connsiteY2" fmla="*/ 488950 h 8373308"/>
                <a:gd name="connsiteX3" fmla="*/ 1290150 w 1295400"/>
                <a:gd name="connsiteY3" fmla="*/ 8373308 h 8373308"/>
              </a:gdLst>
              <a:ahLst/>
              <a:cxnLst>
                <a:cxn ang="0">
                  <a:pos x="connsiteX0" y="connsiteY0"/>
                </a:cxn>
                <a:cxn ang="0">
                  <a:pos x="connsiteX1" y="connsiteY1"/>
                </a:cxn>
                <a:cxn ang="0">
                  <a:pos x="connsiteX2" y="connsiteY2"/>
                </a:cxn>
                <a:cxn ang="0">
                  <a:pos x="connsiteX3" y="connsiteY3"/>
                </a:cxn>
              </a:cxnLst>
              <a:rect l="l" t="t" r="r" b="b"/>
              <a:pathLst>
                <a:path w="1295400" h="8373308">
                  <a:moveTo>
                    <a:pt x="0" y="0"/>
                  </a:moveTo>
                  <a:lnTo>
                    <a:pt x="0" y="488950"/>
                  </a:lnTo>
                  <a:lnTo>
                    <a:pt x="1295400" y="488950"/>
                  </a:lnTo>
                  <a:lnTo>
                    <a:pt x="1290150" y="8373308"/>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01" name="Freeform 6700"/>
            <p:cNvSpPr/>
            <p:nvPr/>
          </p:nvSpPr>
          <p:spPr>
            <a:xfrm flipH="1">
              <a:off x="409009" y="2984499"/>
              <a:ext cx="3133910" cy="877085"/>
            </a:xfrm>
            <a:custGeom>
              <a:avLst/>
              <a:gdLst>
                <a:gd name="connsiteX0" fmla="*/ 0 w 1295400"/>
                <a:gd name="connsiteY0" fmla="*/ 0 h 723900"/>
                <a:gd name="connsiteX1" fmla="*/ 0 w 1295400"/>
                <a:gd name="connsiteY1" fmla="*/ 488950 h 723900"/>
                <a:gd name="connsiteX2" fmla="*/ 1295400 w 1295400"/>
                <a:gd name="connsiteY2" fmla="*/ 488950 h 723900"/>
                <a:gd name="connsiteX3" fmla="*/ 1295400 w 1295400"/>
                <a:gd name="connsiteY3" fmla="*/ 723900 h 723900"/>
                <a:gd name="connsiteX0" fmla="*/ 0 w 1295400"/>
                <a:gd name="connsiteY0" fmla="*/ 0 h 829926"/>
                <a:gd name="connsiteX1" fmla="*/ 0 w 1295400"/>
                <a:gd name="connsiteY1" fmla="*/ 488950 h 829926"/>
                <a:gd name="connsiteX2" fmla="*/ 1295400 w 1295400"/>
                <a:gd name="connsiteY2" fmla="*/ 488950 h 829926"/>
                <a:gd name="connsiteX3" fmla="*/ 1295400 w 1295400"/>
                <a:gd name="connsiteY3" fmla="*/ 829926 h 829926"/>
                <a:gd name="connsiteX0" fmla="*/ 0 w 1295400"/>
                <a:gd name="connsiteY0" fmla="*/ 0 h 829926"/>
                <a:gd name="connsiteX1" fmla="*/ 0 w 1295400"/>
                <a:gd name="connsiteY1" fmla="*/ 488950 h 829926"/>
                <a:gd name="connsiteX2" fmla="*/ 1295400 w 1295400"/>
                <a:gd name="connsiteY2" fmla="*/ 488950 h 829926"/>
                <a:gd name="connsiteX3" fmla="*/ 1295400 w 1295400"/>
                <a:gd name="connsiteY3" fmla="*/ 829926 h 829926"/>
                <a:gd name="connsiteX0" fmla="*/ 0 w 1295400"/>
                <a:gd name="connsiteY0" fmla="*/ 0 h 829926"/>
                <a:gd name="connsiteX1" fmla="*/ 0 w 1295400"/>
                <a:gd name="connsiteY1" fmla="*/ 488950 h 829926"/>
                <a:gd name="connsiteX2" fmla="*/ 1295400 w 1295400"/>
                <a:gd name="connsiteY2" fmla="*/ 488950 h 829926"/>
                <a:gd name="connsiteX3" fmla="*/ 1295400 w 1295400"/>
                <a:gd name="connsiteY3" fmla="*/ 829926 h 829926"/>
                <a:gd name="connsiteX0" fmla="*/ 0 w 1295400"/>
                <a:gd name="connsiteY0" fmla="*/ 0 h 8373308"/>
                <a:gd name="connsiteX1" fmla="*/ 0 w 1295400"/>
                <a:gd name="connsiteY1" fmla="*/ 488950 h 8373308"/>
                <a:gd name="connsiteX2" fmla="*/ 1295400 w 1295400"/>
                <a:gd name="connsiteY2" fmla="*/ 488950 h 8373308"/>
                <a:gd name="connsiteX3" fmla="*/ 1290150 w 1295400"/>
                <a:gd name="connsiteY3" fmla="*/ 8373308 h 8373308"/>
                <a:gd name="connsiteX0" fmla="*/ 0 w 1295400"/>
                <a:gd name="connsiteY0" fmla="*/ 0 h 8373308"/>
                <a:gd name="connsiteX1" fmla="*/ 0 w 1295400"/>
                <a:gd name="connsiteY1" fmla="*/ 488950 h 8373308"/>
                <a:gd name="connsiteX2" fmla="*/ 1295400 w 1295400"/>
                <a:gd name="connsiteY2" fmla="*/ 488950 h 8373308"/>
                <a:gd name="connsiteX3" fmla="*/ 1290150 w 1295400"/>
                <a:gd name="connsiteY3" fmla="*/ 8373308 h 8373308"/>
                <a:gd name="connsiteX0" fmla="*/ 0 w 1295400"/>
                <a:gd name="connsiteY0" fmla="*/ 0 h 8373308"/>
                <a:gd name="connsiteX1" fmla="*/ 0 w 1295400"/>
                <a:gd name="connsiteY1" fmla="*/ 488950 h 8373308"/>
                <a:gd name="connsiteX2" fmla="*/ 1295400 w 1295400"/>
                <a:gd name="connsiteY2" fmla="*/ 488950 h 8373308"/>
                <a:gd name="connsiteX3" fmla="*/ 1290150 w 1295400"/>
                <a:gd name="connsiteY3" fmla="*/ 8373308 h 8373308"/>
                <a:gd name="connsiteX0" fmla="*/ 0 w 1295400"/>
                <a:gd name="connsiteY0" fmla="*/ 0 h 1940479"/>
                <a:gd name="connsiteX1" fmla="*/ 0 w 1295400"/>
                <a:gd name="connsiteY1" fmla="*/ 488950 h 1940479"/>
                <a:gd name="connsiteX2" fmla="*/ 1295400 w 1295400"/>
                <a:gd name="connsiteY2" fmla="*/ 488950 h 1940479"/>
                <a:gd name="connsiteX3" fmla="*/ 1293300 w 1295400"/>
                <a:gd name="connsiteY3" fmla="*/ 1940479 h 1940479"/>
                <a:gd name="connsiteX0" fmla="*/ 0 w 1295400"/>
                <a:gd name="connsiteY0" fmla="*/ 0 h 1940479"/>
                <a:gd name="connsiteX1" fmla="*/ 0 w 1295400"/>
                <a:gd name="connsiteY1" fmla="*/ 488950 h 1940479"/>
                <a:gd name="connsiteX2" fmla="*/ 1295400 w 1295400"/>
                <a:gd name="connsiteY2" fmla="*/ 488950 h 1940479"/>
                <a:gd name="connsiteX3" fmla="*/ 1293300 w 1295400"/>
                <a:gd name="connsiteY3" fmla="*/ 1940479 h 1940479"/>
                <a:gd name="connsiteX0" fmla="*/ 0 w 1295400"/>
                <a:gd name="connsiteY0" fmla="*/ 0 h 1940479"/>
                <a:gd name="connsiteX1" fmla="*/ 0 w 1295400"/>
                <a:gd name="connsiteY1" fmla="*/ 488950 h 1940479"/>
                <a:gd name="connsiteX2" fmla="*/ 1295400 w 1295400"/>
                <a:gd name="connsiteY2" fmla="*/ 488950 h 1940479"/>
                <a:gd name="connsiteX3" fmla="*/ 1293300 w 1295400"/>
                <a:gd name="connsiteY3" fmla="*/ 1940479 h 1940479"/>
              </a:gdLst>
              <a:ahLst/>
              <a:cxnLst>
                <a:cxn ang="0">
                  <a:pos x="connsiteX0" y="connsiteY0"/>
                </a:cxn>
                <a:cxn ang="0">
                  <a:pos x="connsiteX1" y="connsiteY1"/>
                </a:cxn>
                <a:cxn ang="0">
                  <a:pos x="connsiteX2" y="connsiteY2"/>
                </a:cxn>
                <a:cxn ang="0">
                  <a:pos x="connsiteX3" y="connsiteY3"/>
                </a:cxn>
              </a:cxnLst>
              <a:rect l="l" t="t" r="r" b="b"/>
              <a:pathLst>
                <a:path w="1295400" h="1940479">
                  <a:moveTo>
                    <a:pt x="0" y="0"/>
                  </a:moveTo>
                  <a:lnTo>
                    <a:pt x="0" y="488950"/>
                  </a:lnTo>
                  <a:lnTo>
                    <a:pt x="1295400" y="488950"/>
                  </a:lnTo>
                  <a:lnTo>
                    <a:pt x="1293300" y="1940479"/>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02" name="Freeform 6701"/>
            <p:cNvSpPr/>
            <p:nvPr/>
          </p:nvSpPr>
          <p:spPr>
            <a:xfrm flipH="1">
              <a:off x="1235991" y="2886885"/>
              <a:ext cx="2219354" cy="2761623"/>
            </a:xfrm>
            <a:custGeom>
              <a:avLst/>
              <a:gdLst>
                <a:gd name="connsiteX0" fmla="*/ 0 w 1295400"/>
                <a:gd name="connsiteY0" fmla="*/ 0 h 723900"/>
                <a:gd name="connsiteX1" fmla="*/ 0 w 1295400"/>
                <a:gd name="connsiteY1" fmla="*/ 488950 h 723900"/>
                <a:gd name="connsiteX2" fmla="*/ 1295400 w 1295400"/>
                <a:gd name="connsiteY2" fmla="*/ 488950 h 723900"/>
                <a:gd name="connsiteX3" fmla="*/ 1295400 w 1295400"/>
                <a:gd name="connsiteY3" fmla="*/ 723900 h 723900"/>
                <a:gd name="connsiteX0" fmla="*/ 0 w 1295400"/>
                <a:gd name="connsiteY0" fmla="*/ 0 h 829926"/>
                <a:gd name="connsiteX1" fmla="*/ 0 w 1295400"/>
                <a:gd name="connsiteY1" fmla="*/ 488950 h 829926"/>
                <a:gd name="connsiteX2" fmla="*/ 1295400 w 1295400"/>
                <a:gd name="connsiteY2" fmla="*/ 488950 h 829926"/>
                <a:gd name="connsiteX3" fmla="*/ 1295400 w 1295400"/>
                <a:gd name="connsiteY3" fmla="*/ 829926 h 829926"/>
                <a:gd name="connsiteX0" fmla="*/ 0 w 1295400"/>
                <a:gd name="connsiteY0" fmla="*/ 0 h 829926"/>
                <a:gd name="connsiteX1" fmla="*/ 0 w 1295400"/>
                <a:gd name="connsiteY1" fmla="*/ 488950 h 829926"/>
                <a:gd name="connsiteX2" fmla="*/ 1295400 w 1295400"/>
                <a:gd name="connsiteY2" fmla="*/ 488950 h 829926"/>
                <a:gd name="connsiteX3" fmla="*/ 1295400 w 1295400"/>
                <a:gd name="connsiteY3" fmla="*/ 829926 h 829926"/>
                <a:gd name="connsiteX0" fmla="*/ 0 w 1295400"/>
                <a:gd name="connsiteY0" fmla="*/ 0 h 829926"/>
                <a:gd name="connsiteX1" fmla="*/ 0 w 1295400"/>
                <a:gd name="connsiteY1" fmla="*/ 488950 h 829926"/>
                <a:gd name="connsiteX2" fmla="*/ 1295400 w 1295400"/>
                <a:gd name="connsiteY2" fmla="*/ 488950 h 829926"/>
                <a:gd name="connsiteX3" fmla="*/ 1295400 w 1295400"/>
                <a:gd name="connsiteY3" fmla="*/ 829926 h 829926"/>
                <a:gd name="connsiteX0" fmla="*/ 0 w 1295400"/>
                <a:gd name="connsiteY0" fmla="*/ 0 h 8373308"/>
                <a:gd name="connsiteX1" fmla="*/ 0 w 1295400"/>
                <a:gd name="connsiteY1" fmla="*/ 488950 h 8373308"/>
                <a:gd name="connsiteX2" fmla="*/ 1295400 w 1295400"/>
                <a:gd name="connsiteY2" fmla="*/ 488950 h 8373308"/>
                <a:gd name="connsiteX3" fmla="*/ 1290150 w 1295400"/>
                <a:gd name="connsiteY3" fmla="*/ 8373308 h 8373308"/>
                <a:gd name="connsiteX0" fmla="*/ 0 w 1295400"/>
                <a:gd name="connsiteY0" fmla="*/ 0 h 8373308"/>
                <a:gd name="connsiteX1" fmla="*/ 0 w 1295400"/>
                <a:gd name="connsiteY1" fmla="*/ 488950 h 8373308"/>
                <a:gd name="connsiteX2" fmla="*/ 1295400 w 1295400"/>
                <a:gd name="connsiteY2" fmla="*/ 488950 h 8373308"/>
                <a:gd name="connsiteX3" fmla="*/ 1290150 w 1295400"/>
                <a:gd name="connsiteY3" fmla="*/ 8373308 h 8373308"/>
                <a:gd name="connsiteX0" fmla="*/ 0 w 1295400"/>
                <a:gd name="connsiteY0" fmla="*/ 0 h 8373308"/>
                <a:gd name="connsiteX1" fmla="*/ 0 w 1295400"/>
                <a:gd name="connsiteY1" fmla="*/ 488950 h 8373308"/>
                <a:gd name="connsiteX2" fmla="*/ 1295400 w 1295400"/>
                <a:gd name="connsiteY2" fmla="*/ 488950 h 8373308"/>
                <a:gd name="connsiteX3" fmla="*/ 1290150 w 1295400"/>
                <a:gd name="connsiteY3" fmla="*/ 8373308 h 8373308"/>
                <a:gd name="connsiteX0" fmla="*/ 0 w 1295400"/>
                <a:gd name="connsiteY0" fmla="*/ 0 h 7325616"/>
                <a:gd name="connsiteX1" fmla="*/ 0 w 1295400"/>
                <a:gd name="connsiteY1" fmla="*/ 488950 h 7325616"/>
                <a:gd name="connsiteX2" fmla="*/ 1295400 w 1295400"/>
                <a:gd name="connsiteY2" fmla="*/ 488950 h 7325616"/>
                <a:gd name="connsiteX3" fmla="*/ 1290150 w 1295400"/>
                <a:gd name="connsiteY3" fmla="*/ 7325616 h 7325616"/>
                <a:gd name="connsiteX0" fmla="*/ 0 w 1295400"/>
                <a:gd name="connsiteY0" fmla="*/ 0 h 7325616"/>
                <a:gd name="connsiteX1" fmla="*/ 0 w 1295400"/>
                <a:gd name="connsiteY1" fmla="*/ 488950 h 7325616"/>
                <a:gd name="connsiteX2" fmla="*/ 1295400 w 1295400"/>
                <a:gd name="connsiteY2" fmla="*/ 488950 h 7325616"/>
                <a:gd name="connsiteX3" fmla="*/ 1290150 w 1295400"/>
                <a:gd name="connsiteY3" fmla="*/ 7325616 h 7325616"/>
                <a:gd name="connsiteX0" fmla="*/ 0 w 1295400"/>
                <a:gd name="connsiteY0" fmla="*/ 0 h 7325616"/>
                <a:gd name="connsiteX1" fmla="*/ 0 w 1295400"/>
                <a:gd name="connsiteY1" fmla="*/ 488950 h 7325616"/>
                <a:gd name="connsiteX2" fmla="*/ 1295400 w 1295400"/>
                <a:gd name="connsiteY2" fmla="*/ 488950 h 7325616"/>
                <a:gd name="connsiteX3" fmla="*/ 1290150 w 1295400"/>
                <a:gd name="connsiteY3" fmla="*/ 7325616 h 7325616"/>
              </a:gdLst>
              <a:ahLst/>
              <a:cxnLst>
                <a:cxn ang="0">
                  <a:pos x="connsiteX0" y="connsiteY0"/>
                </a:cxn>
                <a:cxn ang="0">
                  <a:pos x="connsiteX1" y="connsiteY1"/>
                </a:cxn>
                <a:cxn ang="0">
                  <a:pos x="connsiteX2" y="connsiteY2"/>
                </a:cxn>
                <a:cxn ang="0">
                  <a:pos x="connsiteX3" y="connsiteY3"/>
                </a:cxn>
              </a:cxnLst>
              <a:rect l="l" t="t" r="r" b="b"/>
              <a:pathLst>
                <a:path w="1295400" h="7325616">
                  <a:moveTo>
                    <a:pt x="0" y="0"/>
                  </a:moveTo>
                  <a:lnTo>
                    <a:pt x="0" y="488950"/>
                  </a:lnTo>
                  <a:lnTo>
                    <a:pt x="1295400" y="488950"/>
                  </a:lnTo>
                  <a:lnTo>
                    <a:pt x="1290150" y="7325616"/>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03" name="Freeform 6702"/>
            <p:cNvSpPr/>
            <p:nvPr/>
          </p:nvSpPr>
          <p:spPr>
            <a:xfrm flipH="1">
              <a:off x="1383388" y="2969037"/>
              <a:ext cx="2219354" cy="2282375"/>
            </a:xfrm>
            <a:custGeom>
              <a:avLst/>
              <a:gdLst>
                <a:gd name="connsiteX0" fmla="*/ 0 w 1295400"/>
                <a:gd name="connsiteY0" fmla="*/ 0 h 723900"/>
                <a:gd name="connsiteX1" fmla="*/ 0 w 1295400"/>
                <a:gd name="connsiteY1" fmla="*/ 488950 h 723900"/>
                <a:gd name="connsiteX2" fmla="*/ 1295400 w 1295400"/>
                <a:gd name="connsiteY2" fmla="*/ 488950 h 723900"/>
                <a:gd name="connsiteX3" fmla="*/ 1295400 w 1295400"/>
                <a:gd name="connsiteY3" fmla="*/ 723900 h 723900"/>
                <a:gd name="connsiteX0" fmla="*/ 0 w 1295400"/>
                <a:gd name="connsiteY0" fmla="*/ 0 h 829926"/>
                <a:gd name="connsiteX1" fmla="*/ 0 w 1295400"/>
                <a:gd name="connsiteY1" fmla="*/ 488950 h 829926"/>
                <a:gd name="connsiteX2" fmla="*/ 1295400 w 1295400"/>
                <a:gd name="connsiteY2" fmla="*/ 488950 h 829926"/>
                <a:gd name="connsiteX3" fmla="*/ 1295400 w 1295400"/>
                <a:gd name="connsiteY3" fmla="*/ 829926 h 829926"/>
                <a:gd name="connsiteX0" fmla="*/ 0 w 1295400"/>
                <a:gd name="connsiteY0" fmla="*/ 0 h 829926"/>
                <a:gd name="connsiteX1" fmla="*/ 0 w 1295400"/>
                <a:gd name="connsiteY1" fmla="*/ 488950 h 829926"/>
                <a:gd name="connsiteX2" fmla="*/ 1295400 w 1295400"/>
                <a:gd name="connsiteY2" fmla="*/ 488950 h 829926"/>
                <a:gd name="connsiteX3" fmla="*/ 1295400 w 1295400"/>
                <a:gd name="connsiteY3" fmla="*/ 829926 h 829926"/>
                <a:gd name="connsiteX0" fmla="*/ 0 w 1295400"/>
                <a:gd name="connsiteY0" fmla="*/ 0 h 829926"/>
                <a:gd name="connsiteX1" fmla="*/ 0 w 1295400"/>
                <a:gd name="connsiteY1" fmla="*/ 488950 h 829926"/>
                <a:gd name="connsiteX2" fmla="*/ 1295400 w 1295400"/>
                <a:gd name="connsiteY2" fmla="*/ 488950 h 829926"/>
                <a:gd name="connsiteX3" fmla="*/ 1295400 w 1295400"/>
                <a:gd name="connsiteY3" fmla="*/ 829926 h 829926"/>
                <a:gd name="connsiteX0" fmla="*/ 0 w 1295400"/>
                <a:gd name="connsiteY0" fmla="*/ 0 h 8373308"/>
                <a:gd name="connsiteX1" fmla="*/ 0 w 1295400"/>
                <a:gd name="connsiteY1" fmla="*/ 488950 h 8373308"/>
                <a:gd name="connsiteX2" fmla="*/ 1295400 w 1295400"/>
                <a:gd name="connsiteY2" fmla="*/ 488950 h 8373308"/>
                <a:gd name="connsiteX3" fmla="*/ 1290150 w 1295400"/>
                <a:gd name="connsiteY3" fmla="*/ 8373308 h 8373308"/>
                <a:gd name="connsiteX0" fmla="*/ 0 w 1295400"/>
                <a:gd name="connsiteY0" fmla="*/ 0 h 8373308"/>
                <a:gd name="connsiteX1" fmla="*/ 0 w 1295400"/>
                <a:gd name="connsiteY1" fmla="*/ 488950 h 8373308"/>
                <a:gd name="connsiteX2" fmla="*/ 1295400 w 1295400"/>
                <a:gd name="connsiteY2" fmla="*/ 488950 h 8373308"/>
                <a:gd name="connsiteX3" fmla="*/ 1290150 w 1295400"/>
                <a:gd name="connsiteY3" fmla="*/ 8373308 h 8373308"/>
                <a:gd name="connsiteX0" fmla="*/ 0 w 1295400"/>
                <a:gd name="connsiteY0" fmla="*/ 0 h 8373308"/>
                <a:gd name="connsiteX1" fmla="*/ 0 w 1295400"/>
                <a:gd name="connsiteY1" fmla="*/ 488950 h 8373308"/>
                <a:gd name="connsiteX2" fmla="*/ 1295400 w 1295400"/>
                <a:gd name="connsiteY2" fmla="*/ 488950 h 8373308"/>
                <a:gd name="connsiteX3" fmla="*/ 1290150 w 1295400"/>
                <a:gd name="connsiteY3" fmla="*/ 8373308 h 8373308"/>
                <a:gd name="connsiteX0" fmla="*/ 0 w 1295400"/>
                <a:gd name="connsiteY0" fmla="*/ 0 h 7325616"/>
                <a:gd name="connsiteX1" fmla="*/ 0 w 1295400"/>
                <a:gd name="connsiteY1" fmla="*/ 488950 h 7325616"/>
                <a:gd name="connsiteX2" fmla="*/ 1295400 w 1295400"/>
                <a:gd name="connsiteY2" fmla="*/ 488950 h 7325616"/>
                <a:gd name="connsiteX3" fmla="*/ 1290150 w 1295400"/>
                <a:gd name="connsiteY3" fmla="*/ 7325616 h 7325616"/>
                <a:gd name="connsiteX0" fmla="*/ 0 w 1295400"/>
                <a:gd name="connsiteY0" fmla="*/ 0 h 7325616"/>
                <a:gd name="connsiteX1" fmla="*/ 0 w 1295400"/>
                <a:gd name="connsiteY1" fmla="*/ 488950 h 7325616"/>
                <a:gd name="connsiteX2" fmla="*/ 1295400 w 1295400"/>
                <a:gd name="connsiteY2" fmla="*/ 488950 h 7325616"/>
                <a:gd name="connsiteX3" fmla="*/ 1290150 w 1295400"/>
                <a:gd name="connsiteY3" fmla="*/ 7325616 h 7325616"/>
                <a:gd name="connsiteX0" fmla="*/ 0 w 1295400"/>
                <a:gd name="connsiteY0" fmla="*/ 0 h 7325616"/>
                <a:gd name="connsiteX1" fmla="*/ 0 w 1295400"/>
                <a:gd name="connsiteY1" fmla="*/ 488950 h 7325616"/>
                <a:gd name="connsiteX2" fmla="*/ 1295400 w 1295400"/>
                <a:gd name="connsiteY2" fmla="*/ 488950 h 7325616"/>
                <a:gd name="connsiteX3" fmla="*/ 1290150 w 1295400"/>
                <a:gd name="connsiteY3" fmla="*/ 7325616 h 7325616"/>
              </a:gdLst>
              <a:ahLst/>
              <a:cxnLst>
                <a:cxn ang="0">
                  <a:pos x="connsiteX0" y="connsiteY0"/>
                </a:cxn>
                <a:cxn ang="0">
                  <a:pos x="connsiteX1" y="connsiteY1"/>
                </a:cxn>
                <a:cxn ang="0">
                  <a:pos x="connsiteX2" y="connsiteY2"/>
                </a:cxn>
                <a:cxn ang="0">
                  <a:pos x="connsiteX3" y="connsiteY3"/>
                </a:cxn>
              </a:cxnLst>
              <a:rect l="l" t="t" r="r" b="b"/>
              <a:pathLst>
                <a:path w="1295400" h="7325616">
                  <a:moveTo>
                    <a:pt x="0" y="0"/>
                  </a:moveTo>
                  <a:lnTo>
                    <a:pt x="0" y="488950"/>
                  </a:lnTo>
                  <a:lnTo>
                    <a:pt x="1295400" y="488950"/>
                  </a:lnTo>
                  <a:lnTo>
                    <a:pt x="1290150" y="7325616"/>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0" name="Freeform 609"/>
            <p:cNvSpPr/>
            <p:nvPr/>
          </p:nvSpPr>
          <p:spPr>
            <a:xfrm>
              <a:off x="1443038" y="2967038"/>
              <a:ext cx="2281237" cy="704850"/>
            </a:xfrm>
            <a:custGeom>
              <a:avLst/>
              <a:gdLst>
                <a:gd name="connsiteX0" fmla="*/ 2281237 w 2281237"/>
                <a:gd name="connsiteY0" fmla="*/ 0 h 704850"/>
                <a:gd name="connsiteX1" fmla="*/ 2281237 w 2281237"/>
                <a:gd name="connsiteY1" fmla="*/ 280987 h 704850"/>
                <a:gd name="connsiteX2" fmla="*/ 0 w 2281237"/>
                <a:gd name="connsiteY2" fmla="*/ 280987 h 704850"/>
                <a:gd name="connsiteX3" fmla="*/ 0 w 2281237"/>
                <a:gd name="connsiteY3" fmla="*/ 704850 h 704850"/>
                <a:gd name="connsiteX4" fmla="*/ 0 w 2281237"/>
                <a:gd name="connsiteY4" fmla="*/ 704850 h 7048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81237" h="704850">
                  <a:moveTo>
                    <a:pt x="2281237" y="0"/>
                  </a:moveTo>
                  <a:lnTo>
                    <a:pt x="2281237" y="280987"/>
                  </a:lnTo>
                  <a:lnTo>
                    <a:pt x="0" y="280987"/>
                  </a:lnTo>
                  <a:lnTo>
                    <a:pt x="0" y="704850"/>
                  </a:lnTo>
                  <a:lnTo>
                    <a:pt x="0" y="704850"/>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1" name="Freeform 610"/>
            <p:cNvSpPr/>
            <p:nvPr/>
          </p:nvSpPr>
          <p:spPr>
            <a:xfrm>
              <a:off x="1657350" y="2928938"/>
              <a:ext cx="1719263" cy="360009"/>
            </a:xfrm>
            <a:custGeom>
              <a:avLst/>
              <a:gdLst>
                <a:gd name="connsiteX0" fmla="*/ 1719263 w 1719263"/>
                <a:gd name="connsiteY0" fmla="*/ 0 h 395287"/>
                <a:gd name="connsiteX1" fmla="*/ 1719263 w 1719263"/>
                <a:gd name="connsiteY1" fmla="*/ 228600 h 395287"/>
                <a:gd name="connsiteX2" fmla="*/ 0 w 1719263"/>
                <a:gd name="connsiteY2" fmla="*/ 228600 h 395287"/>
                <a:gd name="connsiteX3" fmla="*/ 0 w 1719263"/>
                <a:gd name="connsiteY3" fmla="*/ 395287 h 395287"/>
              </a:gdLst>
              <a:ahLst/>
              <a:cxnLst>
                <a:cxn ang="0">
                  <a:pos x="connsiteX0" y="connsiteY0"/>
                </a:cxn>
                <a:cxn ang="0">
                  <a:pos x="connsiteX1" y="connsiteY1"/>
                </a:cxn>
                <a:cxn ang="0">
                  <a:pos x="connsiteX2" y="connsiteY2"/>
                </a:cxn>
                <a:cxn ang="0">
                  <a:pos x="connsiteX3" y="connsiteY3"/>
                </a:cxn>
              </a:cxnLst>
              <a:rect l="l" t="t" r="r" b="b"/>
              <a:pathLst>
                <a:path w="1719263" h="395287">
                  <a:moveTo>
                    <a:pt x="1719263" y="0"/>
                  </a:moveTo>
                  <a:lnTo>
                    <a:pt x="1719263" y="228600"/>
                  </a:lnTo>
                  <a:lnTo>
                    <a:pt x="0" y="228600"/>
                  </a:lnTo>
                  <a:lnTo>
                    <a:pt x="0" y="395287"/>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2" name="Freeform 611"/>
            <p:cNvSpPr/>
            <p:nvPr/>
          </p:nvSpPr>
          <p:spPr>
            <a:xfrm>
              <a:off x="2124075" y="2962275"/>
              <a:ext cx="1566863" cy="2690813"/>
            </a:xfrm>
            <a:custGeom>
              <a:avLst/>
              <a:gdLst>
                <a:gd name="connsiteX0" fmla="*/ 1566863 w 1566863"/>
                <a:gd name="connsiteY0" fmla="*/ 0 h 2690813"/>
                <a:gd name="connsiteX1" fmla="*/ 1566863 w 1566863"/>
                <a:gd name="connsiteY1" fmla="*/ 100013 h 2690813"/>
                <a:gd name="connsiteX2" fmla="*/ 0 w 1566863"/>
                <a:gd name="connsiteY2" fmla="*/ 100013 h 2690813"/>
                <a:gd name="connsiteX3" fmla="*/ 0 w 1566863"/>
                <a:gd name="connsiteY3" fmla="*/ 2690813 h 2690813"/>
              </a:gdLst>
              <a:ahLst/>
              <a:cxnLst>
                <a:cxn ang="0">
                  <a:pos x="connsiteX0" y="connsiteY0"/>
                </a:cxn>
                <a:cxn ang="0">
                  <a:pos x="connsiteX1" y="connsiteY1"/>
                </a:cxn>
                <a:cxn ang="0">
                  <a:pos x="connsiteX2" y="connsiteY2"/>
                </a:cxn>
                <a:cxn ang="0">
                  <a:pos x="connsiteX3" y="connsiteY3"/>
                </a:cxn>
              </a:cxnLst>
              <a:rect l="l" t="t" r="r" b="b"/>
              <a:pathLst>
                <a:path w="1566863" h="2690813">
                  <a:moveTo>
                    <a:pt x="1566863" y="0"/>
                  </a:moveTo>
                  <a:lnTo>
                    <a:pt x="1566863" y="100013"/>
                  </a:lnTo>
                  <a:lnTo>
                    <a:pt x="0" y="100013"/>
                  </a:lnTo>
                  <a:lnTo>
                    <a:pt x="0" y="269081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5" name="Freeform 614"/>
            <p:cNvSpPr/>
            <p:nvPr/>
          </p:nvSpPr>
          <p:spPr>
            <a:xfrm>
              <a:off x="2305050" y="2971800"/>
              <a:ext cx="1500188" cy="2290763"/>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94" name="Freeform 3793"/>
            <p:cNvSpPr/>
            <p:nvPr/>
          </p:nvSpPr>
          <p:spPr>
            <a:xfrm>
              <a:off x="2367018" y="2971801"/>
              <a:ext cx="1500188" cy="1122982"/>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22" name="Freeform 3821"/>
            <p:cNvSpPr/>
            <p:nvPr/>
          </p:nvSpPr>
          <p:spPr>
            <a:xfrm>
              <a:off x="2458024" y="2971801"/>
              <a:ext cx="1500188" cy="761951"/>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04" name="Freeform 6703"/>
            <p:cNvSpPr/>
            <p:nvPr/>
          </p:nvSpPr>
          <p:spPr>
            <a:xfrm flipH="1">
              <a:off x="4026153" y="2971801"/>
              <a:ext cx="676182" cy="408263"/>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05" name="Freeform 6704"/>
            <p:cNvSpPr/>
            <p:nvPr/>
          </p:nvSpPr>
          <p:spPr>
            <a:xfrm flipH="1">
              <a:off x="4087731" y="2971801"/>
              <a:ext cx="806294" cy="780030"/>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06" name="Freeform 6705"/>
            <p:cNvSpPr/>
            <p:nvPr/>
          </p:nvSpPr>
          <p:spPr>
            <a:xfrm flipH="1">
              <a:off x="3830223" y="2884297"/>
              <a:ext cx="404707" cy="3183095"/>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07" name="Freeform 6706"/>
            <p:cNvSpPr/>
            <p:nvPr/>
          </p:nvSpPr>
          <p:spPr>
            <a:xfrm flipH="1">
              <a:off x="3921340" y="2822277"/>
              <a:ext cx="838192" cy="3207232"/>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08" name="Freeform 6707"/>
            <p:cNvSpPr/>
            <p:nvPr/>
          </p:nvSpPr>
          <p:spPr>
            <a:xfrm flipH="1">
              <a:off x="3975833" y="2971800"/>
              <a:ext cx="1653676" cy="1517091"/>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09" name="Freeform 6708"/>
            <p:cNvSpPr/>
            <p:nvPr/>
          </p:nvSpPr>
          <p:spPr>
            <a:xfrm>
              <a:off x="3767876" y="2969037"/>
              <a:ext cx="3000545" cy="2027845"/>
            </a:xfrm>
            <a:custGeom>
              <a:avLst/>
              <a:gdLst>
                <a:gd name="connsiteX0" fmla="*/ 0 w 1295400"/>
                <a:gd name="connsiteY0" fmla="*/ 0 h 723900"/>
                <a:gd name="connsiteX1" fmla="*/ 0 w 1295400"/>
                <a:gd name="connsiteY1" fmla="*/ 488950 h 723900"/>
                <a:gd name="connsiteX2" fmla="*/ 1295400 w 1295400"/>
                <a:gd name="connsiteY2" fmla="*/ 488950 h 723900"/>
                <a:gd name="connsiteX3" fmla="*/ 1295400 w 1295400"/>
                <a:gd name="connsiteY3" fmla="*/ 723900 h 723900"/>
                <a:gd name="connsiteX0" fmla="*/ 0 w 1295400"/>
                <a:gd name="connsiteY0" fmla="*/ 0 h 829926"/>
                <a:gd name="connsiteX1" fmla="*/ 0 w 1295400"/>
                <a:gd name="connsiteY1" fmla="*/ 488950 h 829926"/>
                <a:gd name="connsiteX2" fmla="*/ 1295400 w 1295400"/>
                <a:gd name="connsiteY2" fmla="*/ 488950 h 829926"/>
                <a:gd name="connsiteX3" fmla="*/ 1295400 w 1295400"/>
                <a:gd name="connsiteY3" fmla="*/ 829926 h 829926"/>
                <a:gd name="connsiteX0" fmla="*/ 0 w 1295400"/>
                <a:gd name="connsiteY0" fmla="*/ 0 h 829926"/>
                <a:gd name="connsiteX1" fmla="*/ 0 w 1295400"/>
                <a:gd name="connsiteY1" fmla="*/ 488950 h 829926"/>
                <a:gd name="connsiteX2" fmla="*/ 1295400 w 1295400"/>
                <a:gd name="connsiteY2" fmla="*/ 488950 h 829926"/>
                <a:gd name="connsiteX3" fmla="*/ 1295400 w 1295400"/>
                <a:gd name="connsiteY3" fmla="*/ 829926 h 829926"/>
                <a:gd name="connsiteX0" fmla="*/ 0 w 1295400"/>
                <a:gd name="connsiteY0" fmla="*/ 0 h 829926"/>
                <a:gd name="connsiteX1" fmla="*/ 0 w 1295400"/>
                <a:gd name="connsiteY1" fmla="*/ 488950 h 829926"/>
                <a:gd name="connsiteX2" fmla="*/ 1295400 w 1295400"/>
                <a:gd name="connsiteY2" fmla="*/ 488950 h 829926"/>
                <a:gd name="connsiteX3" fmla="*/ 1295400 w 1295400"/>
                <a:gd name="connsiteY3" fmla="*/ 829926 h 829926"/>
                <a:gd name="connsiteX0" fmla="*/ 0 w 1295400"/>
                <a:gd name="connsiteY0" fmla="*/ 0 h 8373308"/>
                <a:gd name="connsiteX1" fmla="*/ 0 w 1295400"/>
                <a:gd name="connsiteY1" fmla="*/ 488950 h 8373308"/>
                <a:gd name="connsiteX2" fmla="*/ 1295400 w 1295400"/>
                <a:gd name="connsiteY2" fmla="*/ 488950 h 8373308"/>
                <a:gd name="connsiteX3" fmla="*/ 1290150 w 1295400"/>
                <a:gd name="connsiteY3" fmla="*/ 8373308 h 8373308"/>
                <a:gd name="connsiteX0" fmla="*/ 0 w 1295400"/>
                <a:gd name="connsiteY0" fmla="*/ 0 h 8373308"/>
                <a:gd name="connsiteX1" fmla="*/ 0 w 1295400"/>
                <a:gd name="connsiteY1" fmla="*/ 488950 h 8373308"/>
                <a:gd name="connsiteX2" fmla="*/ 1295400 w 1295400"/>
                <a:gd name="connsiteY2" fmla="*/ 488950 h 8373308"/>
                <a:gd name="connsiteX3" fmla="*/ 1290150 w 1295400"/>
                <a:gd name="connsiteY3" fmla="*/ 8373308 h 8373308"/>
                <a:gd name="connsiteX0" fmla="*/ 0 w 1295400"/>
                <a:gd name="connsiteY0" fmla="*/ 0 h 8373308"/>
                <a:gd name="connsiteX1" fmla="*/ 0 w 1295400"/>
                <a:gd name="connsiteY1" fmla="*/ 488950 h 8373308"/>
                <a:gd name="connsiteX2" fmla="*/ 1295400 w 1295400"/>
                <a:gd name="connsiteY2" fmla="*/ 488950 h 8373308"/>
                <a:gd name="connsiteX3" fmla="*/ 1290150 w 1295400"/>
                <a:gd name="connsiteY3" fmla="*/ 8373308 h 8373308"/>
                <a:gd name="connsiteX0" fmla="*/ 0 w 1295400"/>
                <a:gd name="connsiteY0" fmla="*/ 0 h 7325616"/>
                <a:gd name="connsiteX1" fmla="*/ 0 w 1295400"/>
                <a:gd name="connsiteY1" fmla="*/ 488950 h 7325616"/>
                <a:gd name="connsiteX2" fmla="*/ 1295400 w 1295400"/>
                <a:gd name="connsiteY2" fmla="*/ 488950 h 7325616"/>
                <a:gd name="connsiteX3" fmla="*/ 1290150 w 1295400"/>
                <a:gd name="connsiteY3" fmla="*/ 7325616 h 7325616"/>
                <a:gd name="connsiteX0" fmla="*/ 0 w 1295400"/>
                <a:gd name="connsiteY0" fmla="*/ 0 h 7325616"/>
                <a:gd name="connsiteX1" fmla="*/ 0 w 1295400"/>
                <a:gd name="connsiteY1" fmla="*/ 488950 h 7325616"/>
                <a:gd name="connsiteX2" fmla="*/ 1295400 w 1295400"/>
                <a:gd name="connsiteY2" fmla="*/ 488950 h 7325616"/>
                <a:gd name="connsiteX3" fmla="*/ 1290150 w 1295400"/>
                <a:gd name="connsiteY3" fmla="*/ 7325616 h 7325616"/>
                <a:gd name="connsiteX0" fmla="*/ 0 w 1295400"/>
                <a:gd name="connsiteY0" fmla="*/ 0 h 7325616"/>
                <a:gd name="connsiteX1" fmla="*/ 0 w 1295400"/>
                <a:gd name="connsiteY1" fmla="*/ 488950 h 7325616"/>
                <a:gd name="connsiteX2" fmla="*/ 1295400 w 1295400"/>
                <a:gd name="connsiteY2" fmla="*/ 488950 h 7325616"/>
                <a:gd name="connsiteX3" fmla="*/ 1290150 w 1295400"/>
                <a:gd name="connsiteY3" fmla="*/ 7325616 h 7325616"/>
              </a:gdLst>
              <a:ahLst/>
              <a:cxnLst>
                <a:cxn ang="0">
                  <a:pos x="connsiteX0" y="connsiteY0"/>
                </a:cxn>
                <a:cxn ang="0">
                  <a:pos x="connsiteX1" y="connsiteY1"/>
                </a:cxn>
                <a:cxn ang="0">
                  <a:pos x="connsiteX2" y="connsiteY2"/>
                </a:cxn>
                <a:cxn ang="0">
                  <a:pos x="connsiteX3" y="connsiteY3"/>
                </a:cxn>
              </a:cxnLst>
              <a:rect l="l" t="t" r="r" b="b"/>
              <a:pathLst>
                <a:path w="1295400" h="7325616">
                  <a:moveTo>
                    <a:pt x="0" y="0"/>
                  </a:moveTo>
                  <a:lnTo>
                    <a:pt x="0" y="488950"/>
                  </a:lnTo>
                  <a:lnTo>
                    <a:pt x="1295400" y="488950"/>
                  </a:lnTo>
                  <a:lnTo>
                    <a:pt x="1290150" y="7325616"/>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10" name="Freeform 6709"/>
            <p:cNvSpPr/>
            <p:nvPr/>
          </p:nvSpPr>
          <p:spPr>
            <a:xfrm flipH="1">
              <a:off x="4053683" y="2971800"/>
              <a:ext cx="2906341" cy="1517091"/>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11" name="Freeform 6710"/>
            <p:cNvSpPr/>
            <p:nvPr/>
          </p:nvSpPr>
          <p:spPr>
            <a:xfrm flipH="1">
              <a:off x="4011546" y="2971801"/>
              <a:ext cx="2597538" cy="780030"/>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12" name="Freeform 6711"/>
            <p:cNvSpPr/>
            <p:nvPr/>
          </p:nvSpPr>
          <p:spPr>
            <a:xfrm flipH="1">
              <a:off x="4073137" y="2884297"/>
              <a:ext cx="1696188" cy="3183095"/>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13" name="Freeform 6712"/>
            <p:cNvSpPr/>
            <p:nvPr/>
          </p:nvSpPr>
          <p:spPr>
            <a:xfrm flipH="1">
              <a:off x="3324224" y="2971800"/>
              <a:ext cx="4128666" cy="2290763"/>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14" name="Freeform 6713"/>
            <p:cNvSpPr/>
            <p:nvPr/>
          </p:nvSpPr>
          <p:spPr>
            <a:xfrm flipH="1">
              <a:off x="4136454" y="2822277"/>
              <a:ext cx="3369454" cy="2875812"/>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15" name="Freeform 6714"/>
            <p:cNvSpPr/>
            <p:nvPr/>
          </p:nvSpPr>
          <p:spPr>
            <a:xfrm flipH="1">
              <a:off x="3503265" y="2822276"/>
              <a:ext cx="4807423" cy="2983085"/>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16" name="Freeform 6715"/>
            <p:cNvSpPr/>
            <p:nvPr/>
          </p:nvSpPr>
          <p:spPr>
            <a:xfrm flipH="1">
              <a:off x="3247444" y="2971801"/>
              <a:ext cx="5137281" cy="1517091"/>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17" name="Freeform 6716"/>
            <p:cNvSpPr/>
            <p:nvPr/>
          </p:nvSpPr>
          <p:spPr>
            <a:xfrm flipH="1">
              <a:off x="3390308" y="2971802"/>
              <a:ext cx="5137281" cy="1181294"/>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18" name="Freeform 6717"/>
            <p:cNvSpPr/>
            <p:nvPr/>
          </p:nvSpPr>
          <p:spPr>
            <a:xfrm flipH="1">
              <a:off x="3528505" y="2971802"/>
              <a:ext cx="5137281" cy="712053"/>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19" name="Freeform 6718"/>
            <p:cNvSpPr/>
            <p:nvPr/>
          </p:nvSpPr>
          <p:spPr>
            <a:xfrm flipH="1">
              <a:off x="3679791" y="2822277"/>
              <a:ext cx="3956574" cy="2070811"/>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20" name="Freeform 6719"/>
            <p:cNvSpPr/>
            <p:nvPr/>
          </p:nvSpPr>
          <p:spPr>
            <a:xfrm flipH="1">
              <a:off x="3430794" y="2971801"/>
              <a:ext cx="4443833" cy="581025"/>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21" name="Freeform 6720"/>
            <p:cNvSpPr/>
            <p:nvPr/>
          </p:nvSpPr>
          <p:spPr>
            <a:xfrm flipH="1">
              <a:off x="3738777" y="2884297"/>
              <a:ext cx="3033229" cy="3183095"/>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A76BCE">
                  <a:alpha val="80000"/>
                </a:srgb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 name="Creen Connectors"/>
          <p:cNvGrpSpPr/>
          <p:nvPr/>
        </p:nvGrpSpPr>
        <p:grpSpPr>
          <a:xfrm>
            <a:off x="309839" y="2909455"/>
            <a:ext cx="8584780" cy="3189064"/>
            <a:chOff x="309838" y="2909455"/>
            <a:chExt cx="8584780" cy="3189064"/>
          </a:xfrm>
        </p:grpSpPr>
        <p:sp>
          <p:nvSpPr>
            <p:cNvPr id="6723" name="Freeform 6722"/>
            <p:cNvSpPr/>
            <p:nvPr/>
          </p:nvSpPr>
          <p:spPr>
            <a:xfrm flipH="1">
              <a:off x="6939431" y="2971801"/>
              <a:ext cx="1804261" cy="1517091"/>
            </a:xfrm>
            <a:custGeom>
              <a:avLst/>
              <a:gdLst>
                <a:gd name="connsiteX0" fmla="*/ 1500188 w 1500188"/>
                <a:gd name="connsiteY0" fmla="*/ 0 h 2290763"/>
                <a:gd name="connsiteX1" fmla="*/ 1500188 w 1500188"/>
                <a:gd name="connsiteY1" fmla="*/ 261938 h 2290763"/>
                <a:gd name="connsiteX2" fmla="*/ 0 w 1500188"/>
                <a:gd name="connsiteY2" fmla="*/ 261938 h 2290763"/>
                <a:gd name="connsiteX3" fmla="*/ 0 w 1500188"/>
                <a:gd name="connsiteY3" fmla="*/ 2290763 h 2290763"/>
              </a:gdLst>
              <a:ahLst/>
              <a:cxnLst>
                <a:cxn ang="0">
                  <a:pos x="connsiteX0" y="connsiteY0"/>
                </a:cxn>
                <a:cxn ang="0">
                  <a:pos x="connsiteX1" y="connsiteY1"/>
                </a:cxn>
                <a:cxn ang="0">
                  <a:pos x="connsiteX2" y="connsiteY2"/>
                </a:cxn>
                <a:cxn ang="0">
                  <a:pos x="connsiteX3" y="connsiteY3"/>
                </a:cxn>
              </a:cxnLst>
              <a:rect l="l" t="t" r="r" b="b"/>
              <a:pathLst>
                <a:path w="1500188" h="2290763">
                  <a:moveTo>
                    <a:pt x="1500188" y="0"/>
                  </a:moveTo>
                  <a:lnTo>
                    <a:pt x="1500188" y="261938"/>
                  </a:lnTo>
                  <a:lnTo>
                    <a:pt x="0" y="261938"/>
                  </a:lnTo>
                  <a:lnTo>
                    <a:pt x="0" y="2290763"/>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7050704" y="2969911"/>
              <a:ext cx="642347" cy="725474"/>
            </a:xfrm>
            <a:custGeom>
              <a:avLst/>
              <a:gdLst>
                <a:gd name="connsiteX0" fmla="*/ 0 w 642347"/>
                <a:gd name="connsiteY0" fmla="*/ 0 h 725474"/>
                <a:gd name="connsiteX1" fmla="*/ 0 w 642347"/>
                <a:gd name="connsiteY1" fmla="*/ 105798 h 725474"/>
                <a:gd name="connsiteX2" fmla="*/ 642347 w 642347"/>
                <a:gd name="connsiteY2" fmla="*/ 105798 h 725474"/>
                <a:gd name="connsiteX3" fmla="*/ 642347 w 642347"/>
                <a:gd name="connsiteY3" fmla="*/ 725474 h 725474"/>
              </a:gdLst>
              <a:ahLst/>
              <a:cxnLst>
                <a:cxn ang="0">
                  <a:pos x="connsiteX0" y="connsiteY0"/>
                </a:cxn>
                <a:cxn ang="0">
                  <a:pos x="connsiteX1" y="connsiteY1"/>
                </a:cxn>
                <a:cxn ang="0">
                  <a:pos x="connsiteX2" y="connsiteY2"/>
                </a:cxn>
                <a:cxn ang="0">
                  <a:pos x="connsiteX3" y="connsiteY3"/>
                </a:cxn>
              </a:cxnLst>
              <a:rect l="l" t="t" r="r" b="b"/>
              <a:pathLst>
                <a:path w="642347" h="725474">
                  <a:moveTo>
                    <a:pt x="0" y="0"/>
                  </a:moveTo>
                  <a:lnTo>
                    <a:pt x="0" y="105798"/>
                  </a:lnTo>
                  <a:lnTo>
                    <a:pt x="642347" y="105798"/>
                  </a:lnTo>
                  <a:lnTo>
                    <a:pt x="642347" y="725474"/>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7133831" y="2962354"/>
              <a:ext cx="1760787" cy="1934598"/>
            </a:xfrm>
            <a:custGeom>
              <a:avLst/>
              <a:gdLst>
                <a:gd name="connsiteX0" fmla="*/ 0 w 1760787"/>
                <a:gd name="connsiteY0" fmla="*/ 0 h 1934598"/>
                <a:gd name="connsiteX1" fmla="*/ 0 w 1760787"/>
                <a:gd name="connsiteY1" fmla="*/ 234267 h 1934598"/>
                <a:gd name="connsiteX2" fmla="*/ 1760787 w 1760787"/>
                <a:gd name="connsiteY2" fmla="*/ 234267 h 1934598"/>
                <a:gd name="connsiteX3" fmla="*/ 1760787 w 1760787"/>
                <a:gd name="connsiteY3" fmla="*/ 1934598 h 1934598"/>
              </a:gdLst>
              <a:ahLst/>
              <a:cxnLst>
                <a:cxn ang="0">
                  <a:pos x="connsiteX0" y="connsiteY0"/>
                </a:cxn>
                <a:cxn ang="0">
                  <a:pos x="connsiteX1" y="connsiteY1"/>
                </a:cxn>
                <a:cxn ang="0">
                  <a:pos x="connsiteX2" y="connsiteY2"/>
                </a:cxn>
                <a:cxn ang="0">
                  <a:pos x="connsiteX3" y="connsiteY3"/>
                </a:cxn>
              </a:cxnLst>
              <a:rect l="l" t="t" r="r" b="b"/>
              <a:pathLst>
                <a:path w="1760787" h="1934598">
                  <a:moveTo>
                    <a:pt x="0" y="0"/>
                  </a:moveTo>
                  <a:lnTo>
                    <a:pt x="0" y="234267"/>
                  </a:lnTo>
                  <a:lnTo>
                    <a:pt x="1760787" y="234267"/>
                  </a:lnTo>
                  <a:lnTo>
                    <a:pt x="1760787" y="1934598"/>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16"/>
            <p:cNvSpPr/>
            <p:nvPr/>
          </p:nvSpPr>
          <p:spPr>
            <a:xfrm>
              <a:off x="6975134" y="2962354"/>
              <a:ext cx="1035312" cy="2320006"/>
            </a:xfrm>
            <a:custGeom>
              <a:avLst/>
              <a:gdLst>
                <a:gd name="connsiteX0" fmla="*/ 0 w 1035312"/>
                <a:gd name="connsiteY0" fmla="*/ 0 h 2320006"/>
                <a:gd name="connsiteX1" fmla="*/ 0 w 1035312"/>
                <a:gd name="connsiteY1" fmla="*/ 241825 h 2320006"/>
                <a:gd name="connsiteX2" fmla="*/ 1035312 w 1035312"/>
                <a:gd name="connsiteY2" fmla="*/ 241825 h 2320006"/>
                <a:gd name="connsiteX3" fmla="*/ 1035312 w 1035312"/>
                <a:gd name="connsiteY3" fmla="*/ 2320006 h 2320006"/>
              </a:gdLst>
              <a:ahLst/>
              <a:cxnLst>
                <a:cxn ang="0">
                  <a:pos x="connsiteX0" y="connsiteY0"/>
                </a:cxn>
                <a:cxn ang="0">
                  <a:pos x="connsiteX1" y="connsiteY1"/>
                </a:cxn>
                <a:cxn ang="0">
                  <a:pos x="connsiteX2" y="connsiteY2"/>
                </a:cxn>
                <a:cxn ang="0">
                  <a:pos x="connsiteX3" y="connsiteY3"/>
                </a:cxn>
              </a:cxnLst>
              <a:rect l="l" t="t" r="r" b="b"/>
              <a:pathLst>
                <a:path w="1035312" h="2320006">
                  <a:moveTo>
                    <a:pt x="0" y="0"/>
                  </a:moveTo>
                  <a:lnTo>
                    <a:pt x="0" y="241825"/>
                  </a:lnTo>
                  <a:lnTo>
                    <a:pt x="1035312" y="241825"/>
                  </a:lnTo>
                  <a:lnTo>
                    <a:pt x="1035312" y="2320006"/>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Freeform 18"/>
            <p:cNvSpPr/>
            <p:nvPr/>
          </p:nvSpPr>
          <p:spPr>
            <a:xfrm>
              <a:off x="6786208" y="2977468"/>
              <a:ext cx="1012642" cy="3060595"/>
            </a:xfrm>
            <a:custGeom>
              <a:avLst/>
              <a:gdLst>
                <a:gd name="connsiteX0" fmla="*/ 0 w 1012642"/>
                <a:gd name="connsiteY0" fmla="*/ 0 h 3060595"/>
                <a:gd name="connsiteX1" fmla="*/ 0 w 1012642"/>
                <a:gd name="connsiteY1" fmla="*/ 188925 h 3060595"/>
                <a:gd name="connsiteX2" fmla="*/ 1012642 w 1012642"/>
                <a:gd name="connsiteY2" fmla="*/ 188925 h 3060595"/>
                <a:gd name="connsiteX3" fmla="*/ 1012642 w 1012642"/>
                <a:gd name="connsiteY3" fmla="*/ 3060595 h 3060595"/>
              </a:gdLst>
              <a:ahLst/>
              <a:cxnLst>
                <a:cxn ang="0">
                  <a:pos x="connsiteX0" y="connsiteY0"/>
                </a:cxn>
                <a:cxn ang="0">
                  <a:pos x="connsiteX1" y="connsiteY1"/>
                </a:cxn>
                <a:cxn ang="0">
                  <a:pos x="connsiteX2" y="connsiteY2"/>
                </a:cxn>
                <a:cxn ang="0">
                  <a:pos x="connsiteX3" y="connsiteY3"/>
                </a:cxn>
              </a:cxnLst>
              <a:rect l="l" t="t" r="r" b="b"/>
              <a:pathLst>
                <a:path w="1012642" h="3060595">
                  <a:moveTo>
                    <a:pt x="0" y="0"/>
                  </a:moveTo>
                  <a:lnTo>
                    <a:pt x="0" y="188925"/>
                  </a:lnTo>
                  <a:lnTo>
                    <a:pt x="1012642" y="188925"/>
                  </a:lnTo>
                  <a:lnTo>
                    <a:pt x="1012642" y="3060595"/>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Freeform 19"/>
            <p:cNvSpPr/>
            <p:nvPr/>
          </p:nvSpPr>
          <p:spPr>
            <a:xfrm>
              <a:off x="6619954" y="2962354"/>
              <a:ext cx="0" cy="2342677"/>
            </a:xfrm>
            <a:custGeom>
              <a:avLst/>
              <a:gdLst>
                <a:gd name="connsiteX0" fmla="*/ 0 w 0"/>
                <a:gd name="connsiteY0" fmla="*/ 0 h 2342677"/>
                <a:gd name="connsiteX1" fmla="*/ 0 w 0"/>
                <a:gd name="connsiteY1" fmla="*/ 2342677 h 2342677"/>
              </a:gdLst>
              <a:ahLst/>
              <a:cxnLst>
                <a:cxn ang="0">
                  <a:pos x="connsiteX0" y="connsiteY0"/>
                </a:cxn>
                <a:cxn ang="0">
                  <a:pos x="connsiteX1" y="connsiteY1"/>
                </a:cxn>
              </a:cxnLst>
              <a:rect l="l" t="t" r="r" b="b"/>
              <a:pathLst>
                <a:path h="2342677">
                  <a:moveTo>
                    <a:pt x="0" y="0"/>
                  </a:moveTo>
                  <a:lnTo>
                    <a:pt x="0" y="2342677"/>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20"/>
            <p:cNvSpPr/>
            <p:nvPr/>
          </p:nvSpPr>
          <p:spPr>
            <a:xfrm>
              <a:off x="6219431" y="2969911"/>
              <a:ext cx="476093" cy="1496291"/>
            </a:xfrm>
            <a:custGeom>
              <a:avLst/>
              <a:gdLst>
                <a:gd name="connsiteX0" fmla="*/ 476093 w 476093"/>
                <a:gd name="connsiteY0" fmla="*/ 0 h 1496291"/>
                <a:gd name="connsiteX1" fmla="*/ 476093 w 476093"/>
                <a:gd name="connsiteY1" fmla="*/ 219153 h 1496291"/>
                <a:gd name="connsiteX2" fmla="*/ 0 w 476093"/>
                <a:gd name="connsiteY2" fmla="*/ 219153 h 1496291"/>
                <a:gd name="connsiteX3" fmla="*/ 0 w 476093"/>
                <a:gd name="connsiteY3" fmla="*/ 1496291 h 1496291"/>
              </a:gdLst>
              <a:ahLst/>
              <a:cxnLst>
                <a:cxn ang="0">
                  <a:pos x="connsiteX0" y="connsiteY0"/>
                </a:cxn>
                <a:cxn ang="0">
                  <a:pos x="connsiteX1" y="connsiteY1"/>
                </a:cxn>
                <a:cxn ang="0">
                  <a:pos x="connsiteX2" y="connsiteY2"/>
                </a:cxn>
                <a:cxn ang="0">
                  <a:pos x="connsiteX3" y="connsiteY3"/>
                </a:cxn>
              </a:cxnLst>
              <a:rect l="l" t="t" r="r" b="b"/>
              <a:pathLst>
                <a:path w="476093" h="1496291">
                  <a:moveTo>
                    <a:pt x="476093" y="0"/>
                  </a:moveTo>
                  <a:lnTo>
                    <a:pt x="476093" y="219153"/>
                  </a:lnTo>
                  <a:lnTo>
                    <a:pt x="0" y="219153"/>
                  </a:lnTo>
                  <a:lnTo>
                    <a:pt x="0" y="1496291"/>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eform 21"/>
            <p:cNvSpPr/>
            <p:nvPr/>
          </p:nvSpPr>
          <p:spPr>
            <a:xfrm>
              <a:off x="6098519" y="2969911"/>
              <a:ext cx="733031" cy="2690301"/>
            </a:xfrm>
            <a:custGeom>
              <a:avLst/>
              <a:gdLst>
                <a:gd name="connsiteX0" fmla="*/ 733031 w 733031"/>
                <a:gd name="connsiteY0" fmla="*/ 0 h 2690301"/>
                <a:gd name="connsiteX1" fmla="*/ 733031 w 733031"/>
                <a:gd name="connsiteY1" fmla="*/ 136026 h 2690301"/>
                <a:gd name="connsiteX2" fmla="*/ 0 w 733031"/>
                <a:gd name="connsiteY2" fmla="*/ 136026 h 2690301"/>
                <a:gd name="connsiteX3" fmla="*/ 0 w 733031"/>
                <a:gd name="connsiteY3" fmla="*/ 2690301 h 2690301"/>
              </a:gdLst>
              <a:ahLst/>
              <a:cxnLst>
                <a:cxn ang="0">
                  <a:pos x="connsiteX0" y="connsiteY0"/>
                </a:cxn>
                <a:cxn ang="0">
                  <a:pos x="connsiteX1" y="connsiteY1"/>
                </a:cxn>
                <a:cxn ang="0">
                  <a:pos x="connsiteX2" y="connsiteY2"/>
                </a:cxn>
                <a:cxn ang="0">
                  <a:pos x="connsiteX3" y="connsiteY3"/>
                </a:cxn>
              </a:cxnLst>
              <a:rect l="l" t="t" r="r" b="b"/>
              <a:pathLst>
                <a:path w="733031" h="2690301">
                  <a:moveTo>
                    <a:pt x="733031" y="0"/>
                  </a:moveTo>
                  <a:lnTo>
                    <a:pt x="733031" y="136026"/>
                  </a:lnTo>
                  <a:lnTo>
                    <a:pt x="0" y="136026"/>
                  </a:lnTo>
                  <a:lnTo>
                    <a:pt x="0" y="2690301"/>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Freeform 22"/>
            <p:cNvSpPr/>
            <p:nvPr/>
          </p:nvSpPr>
          <p:spPr>
            <a:xfrm>
              <a:off x="5160010" y="2954797"/>
              <a:ext cx="1369260" cy="1526519"/>
            </a:xfrm>
            <a:custGeom>
              <a:avLst/>
              <a:gdLst>
                <a:gd name="connsiteX0" fmla="*/ 1148667 w 1148667"/>
                <a:gd name="connsiteY0" fmla="*/ 0 h 1526519"/>
                <a:gd name="connsiteX1" fmla="*/ 1148667 w 1148667"/>
                <a:gd name="connsiteY1" fmla="*/ 83127 h 1526519"/>
                <a:gd name="connsiteX2" fmla="*/ 0 w 1148667"/>
                <a:gd name="connsiteY2" fmla="*/ 83127 h 1526519"/>
                <a:gd name="connsiteX3" fmla="*/ 0 w 1148667"/>
                <a:gd name="connsiteY3" fmla="*/ 1526519 h 1526519"/>
              </a:gdLst>
              <a:ahLst/>
              <a:cxnLst>
                <a:cxn ang="0">
                  <a:pos x="connsiteX0" y="connsiteY0"/>
                </a:cxn>
                <a:cxn ang="0">
                  <a:pos x="connsiteX1" y="connsiteY1"/>
                </a:cxn>
                <a:cxn ang="0">
                  <a:pos x="connsiteX2" y="connsiteY2"/>
                </a:cxn>
                <a:cxn ang="0">
                  <a:pos x="connsiteX3" y="connsiteY3"/>
                </a:cxn>
              </a:cxnLst>
              <a:rect l="l" t="t" r="r" b="b"/>
              <a:pathLst>
                <a:path w="1148667" h="1526519">
                  <a:moveTo>
                    <a:pt x="1148667" y="0"/>
                  </a:moveTo>
                  <a:lnTo>
                    <a:pt x="1148667" y="83127"/>
                  </a:lnTo>
                  <a:lnTo>
                    <a:pt x="0" y="83127"/>
                  </a:lnTo>
                  <a:lnTo>
                    <a:pt x="0" y="1526519"/>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Freeform 23"/>
            <p:cNvSpPr/>
            <p:nvPr/>
          </p:nvSpPr>
          <p:spPr>
            <a:xfrm>
              <a:off x="4964965" y="2962354"/>
              <a:ext cx="1413164" cy="3136165"/>
            </a:xfrm>
            <a:custGeom>
              <a:avLst/>
              <a:gdLst>
                <a:gd name="connsiteX0" fmla="*/ 1413164 w 1413164"/>
                <a:gd name="connsiteY0" fmla="*/ 0 h 3136165"/>
                <a:gd name="connsiteX1" fmla="*/ 1413164 w 1413164"/>
                <a:gd name="connsiteY1" fmla="*/ 181368 h 3136165"/>
                <a:gd name="connsiteX2" fmla="*/ 0 w 1413164"/>
                <a:gd name="connsiteY2" fmla="*/ 181368 h 3136165"/>
                <a:gd name="connsiteX3" fmla="*/ 0 w 1413164"/>
                <a:gd name="connsiteY3" fmla="*/ 3136165 h 3136165"/>
              </a:gdLst>
              <a:ahLst/>
              <a:cxnLst>
                <a:cxn ang="0">
                  <a:pos x="connsiteX0" y="connsiteY0"/>
                </a:cxn>
                <a:cxn ang="0">
                  <a:pos x="connsiteX1" y="connsiteY1"/>
                </a:cxn>
                <a:cxn ang="0">
                  <a:pos x="connsiteX2" y="connsiteY2"/>
                </a:cxn>
                <a:cxn ang="0">
                  <a:pos x="connsiteX3" y="connsiteY3"/>
                </a:cxn>
              </a:cxnLst>
              <a:rect l="l" t="t" r="r" b="b"/>
              <a:pathLst>
                <a:path w="1413164" h="3136165">
                  <a:moveTo>
                    <a:pt x="1413164" y="0"/>
                  </a:moveTo>
                  <a:lnTo>
                    <a:pt x="1413164" y="181368"/>
                  </a:lnTo>
                  <a:lnTo>
                    <a:pt x="0" y="181368"/>
                  </a:lnTo>
                  <a:lnTo>
                    <a:pt x="0" y="3136165"/>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24"/>
            <p:cNvSpPr/>
            <p:nvPr/>
          </p:nvSpPr>
          <p:spPr>
            <a:xfrm>
              <a:off x="4322618" y="2947240"/>
              <a:ext cx="2131081" cy="1549190"/>
            </a:xfrm>
            <a:custGeom>
              <a:avLst/>
              <a:gdLst>
                <a:gd name="connsiteX0" fmla="*/ 2131081 w 2131081"/>
                <a:gd name="connsiteY0" fmla="*/ 0 h 1549190"/>
                <a:gd name="connsiteX1" fmla="*/ 2131081 w 2131081"/>
                <a:gd name="connsiteY1" fmla="*/ 181368 h 1549190"/>
                <a:gd name="connsiteX2" fmla="*/ 0 w 2131081"/>
                <a:gd name="connsiteY2" fmla="*/ 181368 h 1549190"/>
                <a:gd name="connsiteX3" fmla="*/ 0 w 2131081"/>
                <a:gd name="connsiteY3" fmla="*/ 1549190 h 1549190"/>
              </a:gdLst>
              <a:ahLst/>
              <a:cxnLst>
                <a:cxn ang="0">
                  <a:pos x="connsiteX0" y="connsiteY0"/>
                </a:cxn>
                <a:cxn ang="0">
                  <a:pos x="connsiteX1" y="connsiteY1"/>
                </a:cxn>
                <a:cxn ang="0">
                  <a:pos x="connsiteX2" y="connsiteY2"/>
                </a:cxn>
                <a:cxn ang="0">
                  <a:pos x="connsiteX3" y="connsiteY3"/>
                </a:cxn>
              </a:cxnLst>
              <a:rect l="l" t="t" r="r" b="b"/>
              <a:pathLst>
                <a:path w="2131081" h="1549190">
                  <a:moveTo>
                    <a:pt x="2131081" y="0"/>
                  </a:moveTo>
                  <a:lnTo>
                    <a:pt x="2131081" y="181368"/>
                  </a:lnTo>
                  <a:lnTo>
                    <a:pt x="0" y="181368"/>
                  </a:lnTo>
                  <a:lnTo>
                    <a:pt x="0" y="1549190"/>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Freeform 25"/>
            <p:cNvSpPr/>
            <p:nvPr/>
          </p:nvSpPr>
          <p:spPr>
            <a:xfrm>
              <a:off x="4095907" y="2917012"/>
              <a:ext cx="2289779" cy="3151279"/>
            </a:xfrm>
            <a:custGeom>
              <a:avLst/>
              <a:gdLst>
                <a:gd name="connsiteX0" fmla="*/ 2289779 w 2289779"/>
                <a:gd name="connsiteY0" fmla="*/ 0 h 3151279"/>
                <a:gd name="connsiteX1" fmla="*/ 2289779 w 2289779"/>
                <a:gd name="connsiteY1" fmla="*/ 272052 h 3151279"/>
                <a:gd name="connsiteX2" fmla="*/ 0 w 2289779"/>
                <a:gd name="connsiteY2" fmla="*/ 272052 h 3151279"/>
                <a:gd name="connsiteX3" fmla="*/ 0 w 2289779"/>
                <a:gd name="connsiteY3" fmla="*/ 3151279 h 3151279"/>
              </a:gdLst>
              <a:ahLst/>
              <a:cxnLst>
                <a:cxn ang="0">
                  <a:pos x="connsiteX0" y="connsiteY0"/>
                </a:cxn>
                <a:cxn ang="0">
                  <a:pos x="connsiteX1" y="connsiteY1"/>
                </a:cxn>
                <a:cxn ang="0">
                  <a:pos x="connsiteX2" y="connsiteY2"/>
                </a:cxn>
                <a:cxn ang="0">
                  <a:pos x="connsiteX3" y="connsiteY3"/>
                </a:cxn>
              </a:cxnLst>
              <a:rect l="l" t="t" r="r" b="b"/>
              <a:pathLst>
                <a:path w="2289779" h="3151279">
                  <a:moveTo>
                    <a:pt x="2289779" y="0"/>
                  </a:moveTo>
                  <a:lnTo>
                    <a:pt x="2289779" y="272052"/>
                  </a:lnTo>
                  <a:lnTo>
                    <a:pt x="0" y="272052"/>
                  </a:lnTo>
                  <a:lnTo>
                    <a:pt x="0" y="3151279"/>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Freeform 27"/>
            <p:cNvSpPr/>
            <p:nvPr/>
          </p:nvSpPr>
          <p:spPr>
            <a:xfrm>
              <a:off x="3332837" y="2962354"/>
              <a:ext cx="2977279" cy="1957269"/>
            </a:xfrm>
            <a:custGeom>
              <a:avLst/>
              <a:gdLst>
                <a:gd name="connsiteX0" fmla="*/ 2917012 w 2917012"/>
                <a:gd name="connsiteY0" fmla="*/ 0 h 1957269"/>
                <a:gd name="connsiteX1" fmla="*/ 2917012 w 2917012"/>
                <a:gd name="connsiteY1" fmla="*/ 90684 h 1957269"/>
                <a:gd name="connsiteX2" fmla="*/ 0 w 2917012"/>
                <a:gd name="connsiteY2" fmla="*/ 90684 h 1957269"/>
                <a:gd name="connsiteX3" fmla="*/ 0 w 2917012"/>
                <a:gd name="connsiteY3" fmla="*/ 1957269 h 1957269"/>
              </a:gdLst>
              <a:ahLst/>
              <a:cxnLst>
                <a:cxn ang="0">
                  <a:pos x="connsiteX0" y="connsiteY0"/>
                </a:cxn>
                <a:cxn ang="0">
                  <a:pos x="connsiteX1" y="connsiteY1"/>
                </a:cxn>
                <a:cxn ang="0">
                  <a:pos x="connsiteX2" y="connsiteY2"/>
                </a:cxn>
                <a:cxn ang="0">
                  <a:pos x="connsiteX3" y="connsiteY3"/>
                </a:cxn>
              </a:cxnLst>
              <a:rect l="l" t="t" r="r" b="b"/>
              <a:pathLst>
                <a:path w="2917012" h="1957269">
                  <a:moveTo>
                    <a:pt x="2917012" y="0"/>
                  </a:moveTo>
                  <a:lnTo>
                    <a:pt x="2917012" y="90684"/>
                  </a:lnTo>
                  <a:lnTo>
                    <a:pt x="0" y="90684"/>
                  </a:lnTo>
                  <a:lnTo>
                    <a:pt x="0" y="1957269"/>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Freeform 29"/>
            <p:cNvSpPr/>
            <p:nvPr/>
          </p:nvSpPr>
          <p:spPr>
            <a:xfrm>
              <a:off x="3045481" y="2969911"/>
              <a:ext cx="3483788" cy="3105937"/>
            </a:xfrm>
            <a:custGeom>
              <a:avLst/>
              <a:gdLst>
                <a:gd name="connsiteX0" fmla="*/ 0 w 3483788"/>
                <a:gd name="connsiteY0" fmla="*/ 3105937 h 3105937"/>
                <a:gd name="connsiteX1" fmla="*/ 0 w 3483788"/>
                <a:gd name="connsiteY1" fmla="*/ 204039 h 3105937"/>
                <a:gd name="connsiteX2" fmla="*/ 3483788 w 3483788"/>
                <a:gd name="connsiteY2" fmla="*/ 204039 h 3105937"/>
                <a:gd name="connsiteX3" fmla="*/ 3483788 w 3483788"/>
                <a:gd name="connsiteY3" fmla="*/ 0 h 3105937"/>
              </a:gdLst>
              <a:ahLst/>
              <a:cxnLst>
                <a:cxn ang="0">
                  <a:pos x="connsiteX0" y="connsiteY0"/>
                </a:cxn>
                <a:cxn ang="0">
                  <a:pos x="connsiteX1" y="connsiteY1"/>
                </a:cxn>
                <a:cxn ang="0">
                  <a:pos x="connsiteX2" y="connsiteY2"/>
                </a:cxn>
                <a:cxn ang="0">
                  <a:pos x="connsiteX3" y="connsiteY3"/>
                </a:cxn>
              </a:cxnLst>
              <a:rect l="l" t="t" r="r" b="b"/>
              <a:pathLst>
                <a:path w="3483788" h="3105937">
                  <a:moveTo>
                    <a:pt x="0" y="3105937"/>
                  </a:moveTo>
                  <a:lnTo>
                    <a:pt x="0" y="204039"/>
                  </a:lnTo>
                  <a:lnTo>
                    <a:pt x="3483788" y="204039"/>
                  </a:lnTo>
                  <a:lnTo>
                    <a:pt x="3483788" y="0"/>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Freeform 30"/>
            <p:cNvSpPr/>
            <p:nvPr/>
          </p:nvSpPr>
          <p:spPr>
            <a:xfrm>
              <a:off x="2259550" y="2954797"/>
              <a:ext cx="4503987" cy="2320006"/>
            </a:xfrm>
            <a:custGeom>
              <a:avLst/>
              <a:gdLst>
                <a:gd name="connsiteX0" fmla="*/ 4503987 w 4503987"/>
                <a:gd name="connsiteY0" fmla="*/ 0 h 2320006"/>
                <a:gd name="connsiteX1" fmla="*/ 4503987 w 4503987"/>
                <a:gd name="connsiteY1" fmla="*/ 279610 h 2320006"/>
                <a:gd name="connsiteX2" fmla="*/ 0 w 4503987"/>
                <a:gd name="connsiteY2" fmla="*/ 279610 h 2320006"/>
                <a:gd name="connsiteX3" fmla="*/ 0 w 4503987"/>
                <a:gd name="connsiteY3" fmla="*/ 2320006 h 2320006"/>
              </a:gdLst>
              <a:ahLst/>
              <a:cxnLst>
                <a:cxn ang="0">
                  <a:pos x="connsiteX0" y="connsiteY0"/>
                </a:cxn>
                <a:cxn ang="0">
                  <a:pos x="connsiteX1" y="connsiteY1"/>
                </a:cxn>
                <a:cxn ang="0">
                  <a:pos x="connsiteX2" y="connsiteY2"/>
                </a:cxn>
                <a:cxn ang="0">
                  <a:pos x="connsiteX3" y="connsiteY3"/>
                </a:cxn>
              </a:cxnLst>
              <a:rect l="l" t="t" r="r" b="b"/>
              <a:pathLst>
                <a:path w="4503987" h="2320006">
                  <a:moveTo>
                    <a:pt x="4503987" y="0"/>
                  </a:moveTo>
                  <a:lnTo>
                    <a:pt x="4503987" y="279610"/>
                  </a:lnTo>
                  <a:lnTo>
                    <a:pt x="0" y="279610"/>
                  </a:lnTo>
                  <a:lnTo>
                    <a:pt x="0" y="2320006"/>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76" name="Freeform 3775"/>
            <p:cNvSpPr/>
            <p:nvPr/>
          </p:nvSpPr>
          <p:spPr>
            <a:xfrm>
              <a:off x="2524046" y="2962354"/>
              <a:ext cx="4035452" cy="3083266"/>
            </a:xfrm>
            <a:custGeom>
              <a:avLst/>
              <a:gdLst>
                <a:gd name="connsiteX0" fmla="*/ 4035452 w 4035452"/>
                <a:gd name="connsiteY0" fmla="*/ 0 h 3083266"/>
                <a:gd name="connsiteX1" fmla="*/ 4035452 w 4035452"/>
                <a:gd name="connsiteY1" fmla="*/ 98241 h 3083266"/>
                <a:gd name="connsiteX2" fmla="*/ 0 w 4035452"/>
                <a:gd name="connsiteY2" fmla="*/ 98241 h 3083266"/>
                <a:gd name="connsiteX3" fmla="*/ 0 w 4035452"/>
                <a:gd name="connsiteY3" fmla="*/ 3083266 h 3083266"/>
              </a:gdLst>
              <a:ahLst/>
              <a:cxnLst>
                <a:cxn ang="0">
                  <a:pos x="connsiteX0" y="connsiteY0"/>
                </a:cxn>
                <a:cxn ang="0">
                  <a:pos x="connsiteX1" y="connsiteY1"/>
                </a:cxn>
                <a:cxn ang="0">
                  <a:pos x="connsiteX2" y="connsiteY2"/>
                </a:cxn>
                <a:cxn ang="0">
                  <a:pos x="connsiteX3" y="connsiteY3"/>
                </a:cxn>
              </a:cxnLst>
              <a:rect l="l" t="t" r="r" b="b"/>
              <a:pathLst>
                <a:path w="4035452" h="3083266">
                  <a:moveTo>
                    <a:pt x="4035452" y="0"/>
                  </a:moveTo>
                  <a:lnTo>
                    <a:pt x="4035452" y="98241"/>
                  </a:lnTo>
                  <a:lnTo>
                    <a:pt x="0" y="98241"/>
                  </a:lnTo>
                  <a:lnTo>
                    <a:pt x="0" y="3083266"/>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77" name="Freeform 3776"/>
            <p:cNvSpPr/>
            <p:nvPr/>
          </p:nvSpPr>
          <p:spPr>
            <a:xfrm>
              <a:off x="1473620" y="2947240"/>
              <a:ext cx="5229461" cy="1556747"/>
            </a:xfrm>
            <a:custGeom>
              <a:avLst/>
              <a:gdLst>
                <a:gd name="connsiteX0" fmla="*/ 5229461 w 5229461"/>
                <a:gd name="connsiteY0" fmla="*/ 0 h 1556747"/>
                <a:gd name="connsiteX1" fmla="*/ 5229461 w 5229461"/>
                <a:gd name="connsiteY1" fmla="*/ 211596 h 1556747"/>
                <a:gd name="connsiteX2" fmla="*/ 0 w 5229461"/>
                <a:gd name="connsiteY2" fmla="*/ 211596 h 1556747"/>
                <a:gd name="connsiteX3" fmla="*/ 0 w 5229461"/>
                <a:gd name="connsiteY3" fmla="*/ 1556747 h 1556747"/>
              </a:gdLst>
              <a:ahLst/>
              <a:cxnLst>
                <a:cxn ang="0">
                  <a:pos x="connsiteX0" y="connsiteY0"/>
                </a:cxn>
                <a:cxn ang="0">
                  <a:pos x="connsiteX1" y="connsiteY1"/>
                </a:cxn>
                <a:cxn ang="0">
                  <a:pos x="connsiteX2" y="connsiteY2"/>
                </a:cxn>
                <a:cxn ang="0">
                  <a:pos x="connsiteX3" y="connsiteY3"/>
                </a:cxn>
              </a:cxnLst>
              <a:rect l="l" t="t" r="r" b="b"/>
              <a:pathLst>
                <a:path w="5229461" h="1556747">
                  <a:moveTo>
                    <a:pt x="5229461" y="0"/>
                  </a:moveTo>
                  <a:lnTo>
                    <a:pt x="5229461" y="211596"/>
                  </a:lnTo>
                  <a:lnTo>
                    <a:pt x="0" y="211596"/>
                  </a:lnTo>
                  <a:lnTo>
                    <a:pt x="0" y="1556747"/>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78" name="Freeform 3777"/>
            <p:cNvSpPr/>
            <p:nvPr/>
          </p:nvSpPr>
          <p:spPr>
            <a:xfrm>
              <a:off x="1133554" y="2947240"/>
              <a:ext cx="5735782" cy="2758314"/>
            </a:xfrm>
            <a:custGeom>
              <a:avLst/>
              <a:gdLst>
                <a:gd name="connsiteX0" fmla="*/ 5735782 w 5735782"/>
                <a:gd name="connsiteY0" fmla="*/ 0 h 2758314"/>
                <a:gd name="connsiteX1" fmla="*/ 5735782 w 5735782"/>
                <a:gd name="connsiteY1" fmla="*/ 128469 h 2758314"/>
                <a:gd name="connsiteX2" fmla="*/ 0 w 5735782"/>
                <a:gd name="connsiteY2" fmla="*/ 128469 h 2758314"/>
                <a:gd name="connsiteX3" fmla="*/ 0 w 5735782"/>
                <a:gd name="connsiteY3" fmla="*/ 2758314 h 2758314"/>
              </a:gdLst>
              <a:ahLst/>
              <a:cxnLst>
                <a:cxn ang="0">
                  <a:pos x="connsiteX0" y="connsiteY0"/>
                </a:cxn>
                <a:cxn ang="0">
                  <a:pos x="connsiteX1" y="connsiteY1"/>
                </a:cxn>
                <a:cxn ang="0">
                  <a:pos x="connsiteX2" y="connsiteY2"/>
                </a:cxn>
                <a:cxn ang="0">
                  <a:pos x="connsiteX3" y="connsiteY3"/>
                </a:cxn>
              </a:cxnLst>
              <a:rect l="l" t="t" r="r" b="b"/>
              <a:pathLst>
                <a:path w="5735782" h="2758314">
                  <a:moveTo>
                    <a:pt x="5735782" y="0"/>
                  </a:moveTo>
                  <a:lnTo>
                    <a:pt x="5735782" y="128469"/>
                  </a:lnTo>
                  <a:lnTo>
                    <a:pt x="0" y="128469"/>
                  </a:lnTo>
                  <a:lnTo>
                    <a:pt x="0" y="2758314"/>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80" name="Freeform 3779"/>
            <p:cNvSpPr/>
            <p:nvPr/>
          </p:nvSpPr>
          <p:spPr>
            <a:xfrm>
              <a:off x="309838" y="2924569"/>
              <a:ext cx="6718195" cy="1216681"/>
            </a:xfrm>
            <a:custGeom>
              <a:avLst/>
              <a:gdLst>
                <a:gd name="connsiteX0" fmla="*/ 6718195 w 6718195"/>
                <a:gd name="connsiteY0" fmla="*/ 0 h 1216681"/>
                <a:gd name="connsiteX1" fmla="*/ 6718195 w 6718195"/>
                <a:gd name="connsiteY1" fmla="*/ 287167 h 1216681"/>
                <a:gd name="connsiteX2" fmla="*/ 0 w 6718195"/>
                <a:gd name="connsiteY2" fmla="*/ 287167 h 1216681"/>
                <a:gd name="connsiteX3" fmla="*/ 0 w 6718195"/>
                <a:gd name="connsiteY3" fmla="*/ 1216681 h 1216681"/>
              </a:gdLst>
              <a:ahLst/>
              <a:cxnLst>
                <a:cxn ang="0">
                  <a:pos x="connsiteX0" y="connsiteY0"/>
                </a:cxn>
                <a:cxn ang="0">
                  <a:pos x="connsiteX1" y="connsiteY1"/>
                </a:cxn>
                <a:cxn ang="0">
                  <a:pos x="connsiteX2" y="connsiteY2"/>
                </a:cxn>
                <a:cxn ang="0">
                  <a:pos x="connsiteX3" y="connsiteY3"/>
                </a:cxn>
              </a:cxnLst>
              <a:rect l="l" t="t" r="r" b="b"/>
              <a:pathLst>
                <a:path w="6718195" h="1216681">
                  <a:moveTo>
                    <a:pt x="6718195" y="0"/>
                  </a:moveTo>
                  <a:lnTo>
                    <a:pt x="6718195" y="287167"/>
                  </a:lnTo>
                  <a:lnTo>
                    <a:pt x="0" y="287167"/>
                  </a:lnTo>
                  <a:lnTo>
                    <a:pt x="0" y="1216681"/>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8" name="Freeform 607"/>
            <p:cNvSpPr/>
            <p:nvPr/>
          </p:nvSpPr>
          <p:spPr>
            <a:xfrm>
              <a:off x="589448" y="2924569"/>
              <a:ext cx="5917150" cy="1239352"/>
            </a:xfrm>
            <a:custGeom>
              <a:avLst/>
              <a:gdLst>
                <a:gd name="connsiteX0" fmla="*/ 5917150 w 5917150"/>
                <a:gd name="connsiteY0" fmla="*/ 0 h 1239352"/>
                <a:gd name="connsiteX1" fmla="*/ 5917150 w 5917150"/>
                <a:gd name="connsiteY1" fmla="*/ 143583 h 1239352"/>
                <a:gd name="connsiteX2" fmla="*/ 0 w 5917150"/>
                <a:gd name="connsiteY2" fmla="*/ 143583 h 1239352"/>
                <a:gd name="connsiteX3" fmla="*/ 0 w 5917150"/>
                <a:gd name="connsiteY3" fmla="*/ 1239352 h 1239352"/>
              </a:gdLst>
              <a:ahLst/>
              <a:cxnLst>
                <a:cxn ang="0">
                  <a:pos x="connsiteX0" y="connsiteY0"/>
                </a:cxn>
                <a:cxn ang="0">
                  <a:pos x="connsiteX1" y="connsiteY1"/>
                </a:cxn>
                <a:cxn ang="0">
                  <a:pos x="connsiteX2" y="connsiteY2"/>
                </a:cxn>
                <a:cxn ang="0">
                  <a:pos x="connsiteX3" y="connsiteY3"/>
                </a:cxn>
              </a:cxnLst>
              <a:rect l="l" t="t" r="r" b="b"/>
              <a:pathLst>
                <a:path w="5917150" h="1239352">
                  <a:moveTo>
                    <a:pt x="5917150" y="0"/>
                  </a:moveTo>
                  <a:lnTo>
                    <a:pt x="5917150" y="143583"/>
                  </a:lnTo>
                  <a:lnTo>
                    <a:pt x="0" y="143583"/>
                  </a:lnTo>
                  <a:lnTo>
                    <a:pt x="0" y="1239352"/>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9" name="Freeform 608"/>
            <p:cNvSpPr/>
            <p:nvPr/>
          </p:nvSpPr>
          <p:spPr>
            <a:xfrm>
              <a:off x="740588" y="2947240"/>
              <a:ext cx="6098519" cy="1602089"/>
            </a:xfrm>
            <a:custGeom>
              <a:avLst/>
              <a:gdLst>
                <a:gd name="connsiteX0" fmla="*/ 6098519 w 6098519"/>
                <a:gd name="connsiteY0" fmla="*/ 0 h 1602089"/>
                <a:gd name="connsiteX1" fmla="*/ 6098519 w 6098519"/>
                <a:gd name="connsiteY1" fmla="*/ 211596 h 1602089"/>
                <a:gd name="connsiteX2" fmla="*/ 0 w 6098519"/>
                <a:gd name="connsiteY2" fmla="*/ 211596 h 1602089"/>
                <a:gd name="connsiteX3" fmla="*/ 0 w 6098519"/>
                <a:gd name="connsiteY3" fmla="*/ 1602089 h 1602089"/>
              </a:gdLst>
              <a:ahLst/>
              <a:cxnLst>
                <a:cxn ang="0">
                  <a:pos x="connsiteX0" y="connsiteY0"/>
                </a:cxn>
                <a:cxn ang="0">
                  <a:pos x="connsiteX1" y="connsiteY1"/>
                </a:cxn>
                <a:cxn ang="0">
                  <a:pos x="connsiteX2" y="connsiteY2"/>
                </a:cxn>
                <a:cxn ang="0">
                  <a:pos x="connsiteX3" y="connsiteY3"/>
                </a:cxn>
              </a:cxnLst>
              <a:rect l="l" t="t" r="r" b="b"/>
              <a:pathLst>
                <a:path w="6098519" h="1602089">
                  <a:moveTo>
                    <a:pt x="6098519" y="0"/>
                  </a:moveTo>
                  <a:lnTo>
                    <a:pt x="6098519" y="211596"/>
                  </a:lnTo>
                  <a:lnTo>
                    <a:pt x="0" y="211596"/>
                  </a:lnTo>
                  <a:lnTo>
                    <a:pt x="0" y="1602089"/>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3" name="Freeform 612"/>
            <p:cNvSpPr/>
            <p:nvPr/>
          </p:nvSpPr>
          <p:spPr>
            <a:xfrm>
              <a:off x="370294" y="2932126"/>
              <a:ext cx="6332787" cy="2433362"/>
            </a:xfrm>
            <a:custGeom>
              <a:avLst/>
              <a:gdLst>
                <a:gd name="connsiteX0" fmla="*/ 6332787 w 6332787"/>
                <a:gd name="connsiteY0" fmla="*/ 0 h 2433362"/>
                <a:gd name="connsiteX1" fmla="*/ 6332787 w 6332787"/>
                <a:gd name="connsiteY1" fmla="*/ 234267 h 2433362"/>
                <a:gd name="connsiteX2" fmla="*/ 0 w 6332787"/>
                <a:gd name="connsiteY2" fmla="*/ 234267 h 2433362"/>
                <a:gd name="connsiteX3" fmla="*/ 0 w 6332787"/>
                <a:gd name="connsiteY3" fmla="*/ 2433362 h 2433362"/>
              </a:gdLst>
              <a:ahLst/>
              <a:cxnLst>
                <a:cxn ang="0">
                  <a:pos x="connsiteX0" y="connsiteY0"/>
                </a:cxn>
                <a:cxn ang="0">
                  <a:pos x="connsiteX1" y="connsiteY1"/>
                </a:cxn>
                <a:cxn ang="0">
                  <a:pos x="connsiteX2" y="connsiteY2"/>
                </a:cxn>
                <a:cxn ang="0">
                  <a:pos x="connsiteX3" y="connsiteY3"/>
                </a:cxn>
              </a:cxnLst>
              <a:rect l="l" t="t" r="r" b="b"/>
              <a:pathLst>
                <a:path w="6332787" h="2433362">
                  <a:moveTo>
                    <a:pt x="6332787" y="0"/>
                  </a:moveTo>
                  <a:lnTo>
                    <a:pt x="6332787" y="234267"/>
                  </a:lnTo>
                  <a:lnTo>
                    <a:pt x="0" y="234267"/>
                  </a:lnTo>
                  <a:lnTo>
                    <a:pt x="0" y="2433362"/>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4" name="Freeform 613"/>
            <p:cNvSpPr/>
            <p:nvPr/>
          </p:nvSpPr>
          <p:spPr>
            <a:xfrm>
              <a:off x="459957" y="2909455"/>
              <a:ext cx="6144883" cy="3158836"/>
            </a:xfrm>
            <a:custGeom>
              <a:avLst/>
              <a:gdLst>
                <a:gd name="connsiteX0" fmla="*/ 6075848 w 6075848"/>
                <a:gd name="connsiteY0" fmla="*/ 0 h 3158836"/>
                <a:gd name="connsiteX1" fmla="*/ 6075848 w 6075848"/>
                <a:gd name="connsiteY1" fmla="*/ 211596 h 3158836"/>
                <a:gd name="connsiteX2" fmla="*/ 0 w 6075848"/>
                <a:gd name="connsiteY2" fmla="*/ 211596 h 3158836"/>
                <a:gd name="connsiteX3" fmla="*/ 0 w 6075848"/>
                <a:gd name="connsiteY3" fmla="*/ 3158836 h 3158836"/>
              </a:gdLst>
              <a:ahLst/>
              <a:cxnLst>
                <a:cxn ang="0">
                  <a:pos x="connsiteX0" y="connsiteY0"/>
                </a:cxn>
                <a:cxn ang="0">
                  <a:pos x="connsiteX1" y="connsiteY1"/>
                </a:cxn>
                <a:cxn ang="0">
                  <a:pos x="connsiteX2" y="connsiteY2"/>
                </a:cxn>
                <a:cxn ang="0">
                  <a:pos x="connsiteX3" y="connsiteY3"/>
                </a:cxn>
              </a:cxnLst>
              <a:rect l="l" t="t" r="r" b="b"/>
              <a:pathLst>
                <a:path w="6075848" h="3158836">
                  <a:moveTo>
                    <a:pt x="6075848" y="0"/>
                  </a:moveTo>
                  <a:lnTo>
                    <a:pt x="6075848" y="211596"/>
                  </a:lnTo>
                  <a:lnTo>
                    <a:pt x="0" y="211596"/>
                  </a:lnTo>
                  <a:lnTo>
                    <a:pt x="0" y="3158836"/>
                  </a:lnTo>
                </a:path>
              </a:pathLst>
            </a:custGeom>
            <a:noFill/>
            <a:ln w="12700">
              <a:solidFill>
                <a:srgbClr val="7BBE52"/>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 name="Title 1"/>
          <p:cNvSpPr>
            <a:spLocks noGrp="1"/>
          </p:cNvSpPr>
          <p:nvPr>
            <p:ph type="title"/>
          </p:nvPr>
        </p:nvSpPr>
        <p:spPr/>
        <p:txBody>
          <a:bodyPr/>
          <a:lstStyle/>
          <a:p>
            <a:r>
              <a:rPr lang="en-US" dirty="0"/>
              <a:t>Unlocking Expertise and Aptitude </a:t>
            </a:r>
            <a:r>
              <a:rPr lang="en-US" dirty="0" smtClean="0"/>
              <a:t/>
            </a:r>
            <a:br>
              <a:rPr lang="en-US" dirty="0" smtClean="0"/>
            </a:br>
            <a:r>
              <a:rPr lang="en-US" dirty="0" smtClean="0"/>
              <a:t>Creates </a:t>
            </a:r>
            <a:r>
              <a:rPr lang="en-US" dirty="0"/>
              <a:t>Multiplying Skills Groups</a:t>
            </a:r>
          </a:p>
        </p:txBody>
      </p:sp>
      <p:sp>
        <p:nvSpPr>
          <p:cNvPr id="728" name="Rectangle 727"/>
          <p:cNvSpPr/>
          <p:nvPr/>
        </p:nvSpPr>
        <p:spPr>
          <a:xfrm>
            <a:off x="-7700" y="1299269"/>
            <a:ext cx="9158956" cy="166976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w="12700">
            <a:noFill/>
          </a:ln>
          <a:effectLst>
            <a:outerShdw blurRad="50800" dist="38100" dir="5400000" algn="t" rotWithShape="0">
              <a:prstClr val="black">
                <a:alpha val="67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grpSp>
        <p:nvGrpSpPr>
          <p:cNvPr id="6" name="Group 638" descr="Right:  Group 2"/>
          <p:cNvGrpSpPr/>
          <p:nvPr/>
        </p:nvGrpSpPr>
        <p:grpSpPr>
          <a:xfrm>
            <a:off x="6137462" y="1299298"/>
            <a:ext cx="2946398" cy="1701261"/>
            <a:chOff x="4794483" y="1299268"/>
            <a:chExt cx="2946398" cy="1701261"/>
          </a:xfrm>
        </p:grpSpPr>
        <p:grpSp>
          <p:nvGrpSpPr>
            <p:cNvPr id="7" name="Group 639"/>
            <p:cNvGrpSpPr/>
            <p:nvPr/>
          </p:nvGrpSpPr>
          <p:grpSpPr>
            <a:xfrm>
              <a:off x="4794483" y="1299268"/>
              <a:ext cx="2946398" cy="1701261"/>
              <a:chOff x="4730983" y="1299268"/>
              <a:chExt cx="2946398" cy="1701261"/>
            </a:xfrm>
          </p:grpSpPr>
          <p:grpSp>
            <p:nvGrpSpPr>
              <p:cNvPr id="10" name="Group 682"/>
              <p:cNvGrpSpPr/>
              <p:nvPr/>
            </p:nvGrpSpPr>
            <p:grpSpPr>
              <a:xfrm>
                <a:off x="4730983" y="1299268"/>
                <a:ext cx="2946398" cy="1701261"/>
                <a:chOff x="4730983" y="1299268"/>
                <a:chExt cx="2946398" cy="1701261"/>
              </a:xfrm>
            </p:grpSpPr>
            <p:sp>
              <p:nvSpPr>
                <p:cNvPr id="690" name="Rectangle 689"/>
                <p:cNvSpPr/>
                <p:nvPr/>
              </p:nvSpPr>
              <p:spPr>
                <a:xfrm>
                  <a:off x="4730983" y="1299268"/>
                  <a:ext cx="2946398" cy="1669769"/>
                </a:xfrm>
                <a:prstGeom prst="rect">
                  <a:avLst/>
                </a:prstGeom>
                <a:gradFill>
                  <a:gsLst>
                    <a:gs pos="0">
                      <a:srgbClr val="000000">
                        <a:alpha val="0"/>
                      </a:srgbClr>
                    </a:gs>
                    <a:gs pos="99167">
                      <a:srgbClr val="000000">
                        <a:alpha val="0"/>
                      </a:srgbClr>
                    </a:gs>
                    <a:gs pos="50000">
                      <a:srgbClr val="000000">
                        <a:alpha val="90000"/>
                      </a:srgbClr>
                    </a:gs>
                  </a:gsLst>
                  <a:lin ang="66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1" name="Rectangle 690"/>
                <p:cNvSpPr/>
                <p:nvPr/>
              </p:nvSpPr>
              <p:spPr>
                <a:xfrm>
                  <a:off x="4730983" y="1299268"/>
                  <a:ext cx="1072967" cy="1669769"/>
                </a:xfrm>
                <a:prstGeom prst="rect">
                  <a:avLst/>
                </a:prstGeom>
                <a:gradFill>
                  <a:gsLst>
                    <a:gs pos="0">
                      <a:schemeClr val="tx2">
                        <a:alpha val="50000"/>
                      </a:schemeClr>
                    </a:gs>
                    <a:gs pos="99167">
                      <a:schemeClr val="tx2">
                        <a:alpha val="50000"/>
                      </a:schemeClr>
                    </a:gs>
                    <a:gs pos="50000">
                      <a:schemeClr val="tx2"/>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2" name="TextBox 691"/>
                <p:cNvSpPr txBox="1"/>
                <p:nvPr/>
              </p:nvSpPr>
              <p:spPr>
                <a:xfrm>
                  <a:off x="4927618" y="2677364"/>
                  <a:ext cx="683200" cy="323165"/>
                </a:xfrm>
                <a:prstGeom prst="rect">
                  <a:avLst/>
                </a:prstGeom>
                <a:noFill/>
              </p:spPr>
              <p:txBody>
                <a:bodyPr wrap="none" rtlCol="0">
                  <a:spAutoFit/>
                </a:bodyPr>
                <a:lstStyle/>
                <a:p>
                  <a:r>
                    <a:rPr lang="en-US" sz="1500" spc="-50" dirty="0" smtClean="0">
                      <a:solidFill>
                        <a:schemeClr val="bg1"/>
                      </a:solidFill>
                    </a:rPr>
                    <a:t>JOHN</a:t>
                  </a:r>
                  <a:endParaRPr lang="en-US" sz="1500" spc="-50" dirty="0">
                    <a:solidFill>
                      <a:schemeClr val="bg1"/>
                    </a:solidFill>
                  </a:endParaRPr>
                </a:p>
              </p:txBody>
            </p:sp>
            <p:pic>
              <p:nvPicPr>
                <p:cNvPr id="693" name="Picture 83"/>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4805593" y="1386515"/>
                  <a:ext cx="927251" cy="1290850"/>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solidFill>
                    <a:schemeClr val="tx2">
                      <a:lumMod val="40000"/>
                      <a:lumOff val="60000"/>
                    </a:schemeClr>
                  </a:solidFill>
                </a:ln>
                <a:effectLst>
                  <a:outerShdw blurRad="50800" dist="38100" dir="5400000" algn="t" rotWithShape="0">
                    <a:prstClr val="black">
                      <a:alpha val="40000"/>
                    </a:prstClr>
                  </a:outerShdw>
                </a:effectLst>
                <a:extLst/>
              </p:spPr>
            </p:pic>
          </p:grpSp>
          <p:sp>
            <p:nvSpPr>
              <p:cNvPr id="684" name="Rectangle 683"/>
              <p:cNvSpPr>
                <a:spLocks noChangeAspect="1"/>
              </p:cNvSpPr>
              <p:nvPr/>
            </p:nvSpPr>
            <p:spPr>
              <a:xfrm>
                <a:off x="7063379" y="2183291"/>
                <a:ext cx="521208" cy="521208"/>
              </a:xfrm>
              <a:prstGeom prst="rect">
                <a:avLst/>
              </a:prstGeom>
              <a:solidFill>
                <a:srgbClr val="505764"/>
              </a:solidFill>
              <a:ln w="0">
                <a:gradFill flip="none" rotWithShape="1">
                  <a:gsLst>
                    <a:gs pos="0">
                      <a:schemeClr val="bg1">
                        <a:alpha val="48000"/>
                      </a:schemeClr>
                    </a:gs>
                    <a:gs pos="100000">
                      <a:schemeClr val="bg1">
                        <a:alpha val="33000"/>
                      </a:schemeClr>
                    </a:gs>
                  </a:gsLst>
                  <a:lin ang="2700000" scaled="1"/>
                  <a:tileRect/>
                </a:gradFill>
                <a:prstDash val="solid"/>
              </a:ln>
              <a:effectLst>
                <a:innerShdw blurRad="381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5" name="Rectangle 684"/>
              <p:cNvSpPr>
                <a:spLocks noChangeAspect="1"/>
              </p:cNvSpPr>
              <p:nvPr/>
            </p:nvSpPr>
            <p:spPr>
              <a:xfrm>
                <a:off x="6471685" y="2183291"/>
                <a:ext cx="521208" cy="521208"/>
              </a:xfrm>
              <a:prstGeom prst="rect">
                <a:avLst/>
              </a:prstGeom>
              <a:solidFill>
                <a:srgbClr val="505764"/>
              </a:solidFill>
              <a:ln w="0">
                <a:gradFill flip="none" rotWithShape="1">
                  <a:gsLst>
                    <a:gs pos="0">
                      <a:schemeClr val="bg1">
                        <a:alpha val="48000"/>
                      </a:schemeClr>
                    </a:gs>
                    <a:gs pos="100000">
                      <a:schemeClr val="bg1">
                        <a:alpha val="33000"/>
                      </a:schemeClr>
                    </a:gs>
                  </a:gsLst>
                  <a:lin ang="2700000" scaled="1"/>
                  <a:tileRect/>
                </a:gradFill>
                <a:prstDash val="solid"/>
              </a:ln>
              <a:effectLst>
                <a:innerShdw blurRad="381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6" name="Rectangle 685"/>
              <p:cNvSpPr>
                <a:spLocks noChangeAspect="1"/>
              </p:cNvSpPr>
              <p:nvPr/>
            </p:nvSpPr>
            <p:spPr>
              <a:xfrm>
                <a:off x="5883933" y="2183291"/>
                <a:ext cx="521208" cy="521208"/>
              </a:xfrm>
              <a:prstGeom prst="rect">
                <a:avLst/>
              </a:prstGeom>
              <a:solidFill>
                <a:srgbClr val="505764"/>
              </a:solidFill>
              <a:ln w="0">
                <a:gradFill flip="none" rotWithShape="1">
                  <a:gsLst>
                    <a:gs pos="0">
                      <a:schemeClr val="bg1">
                        <a:alpha val="48000"/>
                      </a:schemeClr>
                    </a:gs>
                    <a:gs pos="100000">
                      <a:schemeClr val="bg1">
                        <a:alpha val="33000"/>
                      </a:schemeClr>
                    </a:gs>
                  </a:gsLst>
                  <a:lin ang="2700000" scaled="1"/>
                  <a:tileRect/>
                </a:gradFill>
                <a:prstDash val="solid"/>
              </a:ln>
              <a:effectLst>
                <a:innerShdw blurRad="381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7" name="Rectangle 686"/>
              <p:cNvSpPr>
                <a:spLocks noChangeAspect="1"/>
              </p:cNvSpPr>
              <p:nvPr/>
            </p:nvSpPr>
            <p:spPr>
              <a:xfrm>
                <a:off x="7063379" y="1377534"/>
                <a:ext cx="521208" cy="521208"/>
              </a:xfrm>
              <a:prstGeom prst="rect">
                <a:avLst/>
              </a:prstGeom>
              <a:solidFill>
                <a:srgbClr val="505764"/>
              </a:solidFill>
              <a:ln w="0">
                <a:gradFill flip="none" rotWithShape="1">
                  <a:gsLst>
                    <a:gs pos="0">
                      <a:schemeClr val="bg1">
                        <a:alpha val="48000"/>
                      </a:schemeClr>
                    </a:gs>
                    <a:gs pos="100000">
                      <a:schemeClr val="bg1">
                        <a:alpha val="33000"/>
                      </a:schemeClr>
                    </a:gs>
                  </a:gsLst>
                  <a:lin ang="2700000" scaled="1"/>
                  <a:tileRect/>
                </a:gradFill>
                <a:prstDash val="solid"/>
              </a:ln>
              <a:effectLst>
                <a:innerShdw blurRad="381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8" name="Rectangle 687"/>
              <p:cNvSpPr>
                <a:spLocks noChangeAspect="1"/>
              </p:cNvSpPr>
              <p:nvPr/>
            </p:nvSpPr>
            <p:spPr>
              <a:xfrm>
                <a:off x="6471685" y="1377534"/>
                <a:ext cx="521208" cy="521208"/>
              </a:xfrm>
              <a:prstGeom prst="rect">
                <a:avLst/>
              </a:prstGeom>
              <a:solidFill>
                <a:srgbClr val="505764"/>
              </a:solidFill>
              <a:ln w="0">
                <a:gradFill flip="none" rotWithShape="1">
                  <a:gsLst>
                    <a:gs pos="0">
                      <a:schemeClr val="bg1">
                        <a:alpha val="48000"/>
                      </a:schemeClr>
                    </a:gs>
                    <a:gs pos="100000">
                      <a:schemeClr val="bg1">
                        <a:alpha val="33000"/>
                      </a:schemeClr>
                    </a:gs>
                  </a:gsLst>
                  <a:lin ang="2700000" scaled="1"/>
                  <a:tileRect/>
                </a:gradFill>
                <a:prstDash val="solid"/>
              </a:ln>
              <a:effectLst>
                <a:innerShdw blurRad="381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9" name="Rectangle 688"/>
              <p:cNvSpPr>
                <a:spLocks noChangeAspect="1"/>
              </p:cNvSpPr>
              <p:nvPr/>
            </p:nvSpPr>
            <p:spPr>
              <a:xfrm>
                <a:off x="5883933" y="1377534"/>
                <a:ext cx="521208" cy="521208"/>
              </a:xfrm>
              <a:prstGeom prst="rect">
                <a:avLst/>
              </a:prstGeom>
              <a:solidFill>
                <a:srgbClr val="505764"/>
              </a:solidFill>
              <a:ln w="0">
                <a:gradFill flip="none" rotWithShape="1">
                  <a:gsLst>
                    <a:gs pos="0">
                      <a:schemeClr val="bg1">
                        <a:alpha val="48000"/>
                      </a:schemeClr>
                    </a:gs>
                    <a:gs pos="100000">
                      <a:schemeClr val="bg1">
                        <a:alpha val="33000"/>
                      </a:schemeClr>
                    </a:gs>
                  </a:gsLst>
                  <a:lin ang="2700000" scaled="1"/>
                  <a:tileRect/>
                </a:gradFill>
                <a:prstDash val="solid"/>
              </a:ln>
              <a:effectLst>
                <a:innerShdw blurRad="38100">
                  <a:prstClr val="black"/>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1" name="Group 640"/>
            <p:cNvGrpSpPr/>
            <p:nvPr/>
          </p:nvGrpSpPr>
          <p:grpSpPr>
            <a:xfrm>
              <a:off x="5951236" y="1386514"/>
              <a:ext cx="512228" cy="519552"/>
              <a:chOff x="-3732057" y="3610781"/>
              <a:chExt cx="512228" cy="519552"/>
            </a:xfrm>
          </p:grpSpPr>
          <p:sp>
            <p:nvSpPr>
              <p:cNvPr id="677" name="Rectangle 676"/>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8" name="Rectangle 677"/>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678"/>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680"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1"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2"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3" name="Group 641"/>
            <p:cNvGrpSpPr/>
            <p:nvPr/>
          </p:nvGrpSpPr>
          <p:grpSpPr>
            <a:xfrm>
              <a:off x="6538711" y="1386514"/>
              <a:ext cx="512228" cy="519552"/>
              <a:chOff x="-3732057" y="2839024"/>
              <a:chExt cx="512228" cy="519552"/>
            </a:xfrm>
          </p:grpSpPr>
          <p:sp>
            <p:nvSpPr>
              <p:cNvPr id="670" name="Rectangle 669"/>
              <p:cNvSpPr/>
              <p:nvPr/>
            </p:nvSpPr>
            <p:spPr>
              <a:xfrm>
                <a:off x="-373205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1" name="Rectangle 670"/>
              <p:cNvSpPr/>
              <p:nvPr/>
            </p:nvSpPr>
            <p:spPr>
              <a:xfrm>
                <a:off x="-370208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4" name="Group 671"/>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673"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4"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5"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6"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5" name="Group 642"/>
            <p:cNvGrpSpPr/>
            <p:nvPr/>
          </p:nvGrpSpPr>
          <p:grpSpPr>
            <a:xfrm>
              <a:off x="7132537" y="1386514"/>
              <a:ext cx="512228" cy="519552"/>
              <a:chOff x="-2314737" y="2839024"/>
              <a:chExt cx="512228" cy="519552"/>
            </a:xfrm>
          </p:grpSpPr>
          <p:sp>
            <p:nvSpPr>
              <p:cNvPr id="667" name="Rectangle 666"/>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8" name="Rectangle 667"/>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9"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3298" name="Group 643"/>
            <p:cNvGrpSpPr/>
            <p:nvPr/>
          </p:nvGrpSpPr>
          <p:grpSpPr>
            <a:xfrm>
              <a:off x="5951236" y="2186466"/>
              <a:ext cx="512228" cy="519552"/>
              <a:chOff x="-2931957" y="4392399"/>
              <a:chExt cx="512228" cy="519552"/>
            </a:xfrm>
          </p:grpSpPr>
          <p:sp>
            <p:nvSpPr>
              <p:cNvPr id="662" name="Rectangle 661"/>
              <p:cNvSpPr/>
              <p:nvPr/>
            </p:nvSpPr>
            <p:spPr>
              <a:xfrm>
                <a:off x="-2931957" y="4392399"/>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3" name="Rectangle 662"/>
              <p:cNvSpPr/>
              <p:nvPr/>
            </p:nvSpPr>
            <p:spPr>
              <a:xfrm>
                <a:off x="-2901989" y="4423376"/>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04" name="Group 663"/>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665"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6"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313" name="Group 644"/>
            <p:cNvGrpSpPr/>
            <p:nvPr/>
          </p:nvGrpSpPr>
          <p:grpSpPr>
            <a:xfrm>
              <a:off x="6538711" y="2186466"/>
              <a:ext cx="512228" cy="519552"/>
              <a:chOff x="-1623857" y="3548996"/>
              <a:chExt cx="512228" cy="519552"/>
            </a:xfrm>
          </p:grpSpPr>
          <p:sp>
            <p:nvSpPr>
              <p:cNvPr id="655" name="Rectangle 654"/>
              <p:cNvSpPr/>
              <p:nvPr/>
            </p:nvSpPr>
            <p:spPr>
              <a:xfrm>
                <a:off x="-1623857" y="3548996"/>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6" name="Rectangle 655"/>
              <p:cNvSpPr/>
              <p:nvPr/>
            </p:nvSpPr>
            <p:spPr>
              <a:xfrm>
                <a:off x="-1593889" y="3579973"/>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18" name="Group 656"/>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658"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9"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0"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1"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325" name="Group 645"/>
            <p:cNvGrpSpPr/>
            <p:nvPr/>
          </p:nvGrpSpPr>
          <p:grpSpPr>
            <a:xfrm>
              <a:off x="7132537" y="2186466"/>
              <a:ext cx="512228" cy="519552"/>
              <a:chOff x="8459069" y="2183291"/>
              <a:chExt cx="512228" cy="519552"/>
            </a:xfrm>
          </p:grpSpPr>
          <p:grpSp>
            <p:nvGrpSpPr>
              <p:cNvPr id="3330" name="Group 646"/>
              <p:cNvGrpSpPr/>
              <p:nvPr/>
            </p:nvGrpSpPr>
            <p:grpSpPr>
              <a:xfrm>
                <a:off x="8459069" y="2183291"/>
                <a:ext cx="512228" cy="519552"/>
                <a:chOff x="8459069" y="2183291"/>
                <a:chExt cx="512228" cy="519552"/>
              </a:xfrm>
            </p:grpSpPr>
            <p:sp>
              <p:nvSpPr>
                <p:cNvPr id="653" name="Rectangle 652"/>
                <p:cNvSpPr/>
                <p:nvPr/>
              </p:nvSpPr>
              <p:spPr>
                <a:xfrm>
                  <a:off x="8459069" y="218329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4" name="Rectangle 653"/>
                <p:cNvSpPr/>
                <p:nvPr/>
              </p:nvSpPr>
              <p:spPr>
                <a:xfrm>
                  <a:off x="8489037" y="221426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331" name="Group 647"/>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649"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0"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1"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2" name="Freeform 651"/>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grpSp>
        <p:nvGrpSpPr>
          <p:cNvPr id="3340" name="Group 734"/>
          <p:cNvGrpSpPr/>
          <p:nvPr/>
        </p:nvGrpSpPr>
        <p:grpSpPr>
          <a:xfrm>
            <a:off x="87885" y="1299270"/>
            <a:ext cx="2947764" cy="1701261"/>
            <a:chOff x="87885" y="1299268"/>
            <a:chExt cx="2947764" cy="1701261"/>
          </a:xfrm>
        </p:grpSpPr>
        <p:grpSp>
          <p:nvGrpSpPr>
            <p:cNvPr id="3346" name="Group 735"/>
            <p:cNvGrpSpPr/>
            <p:nvPr/>
          </p:nvGrpSpPr>
          <p:grpSpPr>
            <a:xfrm>
              <a:off x="87885" y="1299268"/>
              <a:ext cx="2947764" cy="1701261"/>
              <a:chOff x="-3513269" y="1299268"/>
              <a:chExt cx="2947764" cy="1701261"/>
            </a:xfrm>
          </p:grpSpPr>
          <p:sp>
            <p:nvSpPr>
              <p:cNvPr id="775" name="Rectangle 774"/>
              <p:cNvSpPr/>
              <p:nvPr/>
            </p:nvSpPr>
            <p:spPr>
              <a:xfrm>
                <a:off x="-3511903" y="1299268"/>
                <a:ext cx="2946398" cy="1669769"/>
              </a:xfrm>
              <a:prstGeom prst="rect">
                <a:avLst/>
              </a:prstGeom>
              <a:gradFill>
                <a:gsLst>
                  <a:gs pos="0">
                    <a:srgbClr val="000000">
                      <a:alpha val="0"/>
                    </a:srgbClr>
                  </a:gs>
                  <a:gs pos="99167">
                    <a:srgbClr val="000000">
                      <a:alpha val="0"/>
                    </a:srgbClr>
                  </a:gs>
                  <a:gs pos="50000">
                    <a:srgbClr val="000000">
                      <a:alpha val="90000"/>
                    </a:srgbClr>
                  </a:gs>
                </a:gsLst>
                <a:lin ang="66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6" name="Rectangle 775"/>
              <p:cNvSpPr/>
              <p:nvPr/>
            </p:nvSpPr>
            <p:spPr>
              <a:xfrm>
                <a:off x="-3511903" y="1299268"/>
                <a:ext cx="1072967" cy="1669769"/>
              </a:xfrm>
              <a:prstGeom prst="rect">
                <a:avLst/>
              </a:prstGeom>
              <a:gradFill>
                <a:gsLst>
                  <a:gs pos="0">
                    <a:srgbClr val="F9EA77">
                      <a:alpha val="50000"/>
                    </a:srgbClr>
                  </a:gs>
                  <a:gs pos="99167">
                    <a:srgbClr val="F9EA77">
                      <a:alpha val="50000"/>
                    </a:srgbClr>
                  </a:gs>
                  <a:gs pos="50000">
                    <a:srgbClr val="F9EA77"/>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51" name="Group 776"/>
              <p:cNvGrpSpPr/>
              <p:nvPr/>
            </p:nvGrpSpPr>
            <p:grpSpPr>
              <a:xfrm>
                <a:off x="-3513269" y="1386514"/>
                <a:ext cx="1074333" cy="1614015"/>
                <a:chOff x="253736" y="1411914"/>
                <a:chExt cx="1074333" cy="1614015"/>
              </a:xfrm>
            </p:grpSpPr>
            <p:sp>
              <p:nvSpPr>
                <p:cNvPr id="778" name="TextBox 777"/>
                <p:cNvSpPr txBox="1"/>
                <p:nvPr/>
              </p:nvSpPr>
              <p:spPr>
                <a:xfrm>
                  <a:off x="253736" y="2702764"/>
                  <a:ext cx="1074333" cy="323165"/>
                </a:xfrm>
                <a:prstGeom prst="rect">
                  <a:avLst/>
                </a:prstGeom>
                <a:noFill/>
              </p:spPr>
              <p:txBody>
                <a:bodyPr wrap="none" rtlCol="0">
                  <a:spAutoFit/>
                </a:bodyPr>
                <a:lstStyle/>
                <a:p>
                  <a:r>
                    <a:rPr lang="en-US" sz="1500" spc="-50" dirty="0" smtClean="0">
                      <a:solidFill>
                        <a:schemeClr val="bg1"/>
                      </a:solidFill>
                    </a:rPr>
                    <a:t>JENNIFER</a:t>
                  </a:r>
                  <a:endParaRPr lang="en-US" sz="1500" spc="-50" dirty="0">
                    <a:solidFill>
                      <a:schemeClr val="bg1"/>
                    </a:solidFill>
                  </a:endParaRPr>
                </a:p>
              </p:txBody>
            </p:sp>
            <p:pic>
              <p:nvPicPr>
                <p:cNvPr id="779" name="Picture 79"/>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t="-1"/>
                <a:stretch/>
              </p:blipFill>
              <p:spPr bwMode="auto">
                <a:xfrm>
                  <a:off x="329712" y="1411914"/>
                  <a:ext cx="927251" cy="1285899"/>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gradFill>
                    <a:gsLst>
                      <a:gs pos="0">
                        <a:srgbClr val="F9EA77"/>
                      </a:gs>
                      <a:gs pos="99167">
                        <a:srgbClr val="F9EA77"/>
                      </a:gs>
                      <a:gs pos="50000">
                        <a:srgbClr val="FCF4B6"/>
                      </a:gs>
                    </a:gsLst>
                    <a:lin ang="5400000" scaled="0"/>
                  </a:gradFill>
                </a:ln>
                <a:effectLst>
                  <a:outerShdw blurRad="50800" dist="38100" dir="5400000" algn="t" rotWithShape="0">
                    <a:prstClr val="black">
                      <a:alpha val="40000"/>
                    </a:prstClr>
                  </a:outerShdw>
                </a:effectLst>
                <a:extLst/>
              </p:spPr>
            </p:pic>
          </p:grpSp>
        </p:grpSp>
        <p:grpSp>
          <p:nvGrpSpPr>
            <p:cNvPr id="3354" name="Group 736"/>
            <p:cNvGrpSpPr/>
            <p:nvPr/>
          </p:nvGrpSpPr>
          <p:grpSpPr>
            <a:xfrm>
              <a:off x="1247610" y="1386513"/>
              <a:ext cx="512228" cy="519552"/>
              <a:chOff x="-3732057" y="3610781"/>
              <a:chExt cx="512228" cy="519552"/>
            </a:xfrm>
          </p:grpSpPr>
          <p:sp>
            <p:nvSpPr>
              <p:cNvPr id="769" name="Rectangle 768"/>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0" name="Rectangle 769"/>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55" name="Group 770"/>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772"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3"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4"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661" name="Group 737"/>
            <p:cNvGrpSpPr/>
            <p:nvPr/>
          </p:nvGrpSpPr>
          <p:grpSpPr>
            <a:xfrm>
              <a:off x="2422561" y="2192815"/>
              <a:ext cx="512228" cy="519552"/>
              <a:chOff x="-938057" y="5016374"/>
              <a:chExt cx="512228" cy="519552"/>
            </a:xfrm>
          </p:grpSpPr>
          <p:sp>
            <p:nvSpPr>
              <p:cNvPr id="764" name="Rectangle 763"/>
              <p:cNvSpPr/>
              <p:nvPr/>
            </p:nvSpPr>
            <p:spPr>
              <a:xfrm>
                <a:off x="-938057" y="501637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5" name="Rectangle 764"/>
              <p:cNvSpPr/>
              <p:nvPr/>
            </p:nvSpPr>
            <p:spPr>
              <a:xfrm>
                <a:off x="-908089" y="504735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662" name="Group 765"/>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767"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8"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663" name="Group 738"/>
            <p:cNvGrpSpPr/>
            <p:nvPr/>
          </p:nvGrpSpPr>
          <p:grpSpPr>
            <a:xfrm>
              <a:off x="1835085" y="2192815"/>
              <a:ext cx="512228" cy="519552"/>
              <a:chOff x="-1623857" y="3548996"/>
              <a:chExt cx="512228" cy="519552"/>
            </a:xfrm>
          </p:grpSpPr>
          <p:sp>
            <p:nvSpPr>
              <p:cNvPr id="757" name="Rectangle 756"/>
              <p:cNvSpPr/>
              <p:nvPr/>
            </p:nvSpPr>
            <p:spPr>
              <a:xfrm>
                <a:off x="-1623857" y="3548996"/>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8" name="Rectangle 757"/>
              <p:cNvSpPr/>
              <p:nvPr/>
            </p:nvSpPr>
            <p:spPr>
              <a:xfrm>
                <a:off x="-1593889" y="3579973"/>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669" name="Group 758"/>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760"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1"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2"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3"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670" name="Group 739"/>
            <p:cNvGrpSpPr/>
            <p:nvPr/>
          </p:nvGrpSpPr>
          <p:grpSpPr>
            <a:xfrm>
              <a:off x="2422561" y="1386513"/>
              <a:ext cx="512228" cy="519552"/>
              <a:chOff x="-2931957" y="4392399"/>
              <a:chExt cx="512228" cy="519552"/>
            </a:xfrm>
          </p:grpSpPr>
          <p:sp>
            <p:nvSpPr>
              <p:cNvPr id="752" name="Rectangle 751"/>
              <p:cNvSpPr/>
              <p:nvPr/>
            </p:nvSpPr>
            <p:spPr>
              <a:xfrm>
                <a:off x="-2931957" y="4392399"/>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3" name="Rectangle 752"/>
              <p:cNvSpPr/>
              <p:nvPr/>
            </p:nvSpPr>
            <p:spPr>
              <a:xfrm>
                <a:off x="-2901989" y="4423376"/>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64" name="Group 753"/>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755"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6"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369" name="Group 740"/>
            <p:cNvGrpSpPr/>
            <p:nvPr/>
          </p:nvGrpSpPr>
          <p:grpSpPr>
            <a:xfrm>
              <a:off x="1835085" y="1386513"/>
              <a:ext cx="512228" cy="519552"/>
              <a:chOff x="-2314737" y="2839024"/>
              <a:chExt cx="512228" cy="519552"/>
            </a:xfrm>
          </p:grpSpPr>
          <p:sp>
            <p:nvSpPr>
              <p:cNvPr id="749" name="Rectangle 748"/>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0" name="Rectangle 749"/>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51"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3375" name="Group 741"/>
            <p:cNvGrpSpPr/>
            <p:nvPr/>
          </p:nvGrpSpPr>
          <p:grpSpPr>
            <a:xfrm>
              <a:off x="1247610" y="2192815"/>
              <a:ext cx="512228" cy="519552"/>
              <a:chOff x="-2314737" y="3548996"/>
              <a:chExt cx="512228" cy="519552"/>
            </a:xfrm>
          </p:grpSpPr>
          <p:sp>
            <p:nvSpPr>
              <p:cNvPr id="743" name="Rectangle 742"/>
              <p:cNvSpPr/>
              <p:nvPr/>
            </p:nvSpPr>
            <p:spPr>
              <a:xfrm>
                <a:off x="-2314737" y="3548996"/>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4" name="Rectangle 743"/>
              <p:cNvSpPr/>
              <p:nvPr/>
            </p:nvSpPr>
            <p:spPr>
              <a:xfrm>
                <a:off x="-2284769" y="3579973"/>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385" name="Group 744"/>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746"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7"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8"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grpSp>
        <p:nvGrpSpPr>
          <p:cNvPr id="3391" name="Group 9"/>
          <p:cNvGrpSpPr/>
          <p:nvPr/>
        </p:nvGrpSpPr>
        <p:grpSpPr>
          <a:xfrm>
            <a:off x="3044337" y="1299298"/>
            <a:ext cx="3016706" cy="1701261"/>
            <a:chOff x="3044336" y="1299296"/>
            <a:chExt cx="3016706" cy="1701261"/>
          </a:xfrm>
        </p:grpSpPr>
        <p:grpSp>
          <p:nvGrpSpPr>
            <p:cNvPr id="3407" name="Group 693" descr="Right:  Group 3"/>
            <p:cNvGrpSpPr/>
            <p:nvPr/>
          </p:nvGrpSpPr>
          <p:grpSpPr>
            <a:xfrm>
              <a:off x="3044336" y="1299296"/>
              <a:ext cx="3016706" cy="1701261"/>
              <a:chOff x="1340900" y="1299268"/>
              <a:chExt cx="3016706" cy="1701261"/>
            </a:xfrm>
          </p:grpSpPr>
          <p:grpSp>
            <p:nvGrpSpPr>
              <p:cNvPr id="3408" name="Group 728"/>
              <p:cNvGrpSpPr/>
              <p:nvPr/>
            </p:nvGrpSpPr>
            <p:grpSpPr>
              <a:xfrm>
                <a:off x="1340900" y="1299268"/>
                <a:ext cx="3016706" cy="1701261"/>
                <a:chOff x="1277400" y="1299268"/>
                <a:chExt cx="3016706" cy="1701261"/>
              </a:xfrm>
            </p:grpSpPr>
            <p:sp>
              <p:nvSpPr>
                <p:cNvPr id="731" name="Rectangle 730"/>
                <p:cNvSpPr/>
                <p:nvPr/>
              </p:nvSpPr>
              <p:spPr>
                <a:xfrm>
                  <a:off x="1347708" y="1299268"/>
                  <a:ext cx="2946398" cy="1669769"/>
                </a:xfrm>
                <a:prstGeom prst="rect">
                  <a:avLst/>
                </a:prstGeom>
                <a:gradFill>
                  <a:gsLst>
                    <a:gs pos="0">
                      <a:srgbClr val="000000">
                        <a:alpha val="0"/>
                      </a:srgbClr>
                    </a:gs>
                    <a:gs pos="99167">
                      <a:srgbClr val="000000">
                        <a:alpha val="0"/>
                      </a:srgbClr>
                    </a:gs>
                    <a:gs pos="50000">
                      <a:srgbClr val="000000">
                        <a:alpha val="90000"/>
                      </a:srgbClr>
                    </a:gs>
                  </a:gsLst>
                  <a:lin ang="66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2" name="Rectangle 731"/>
                <p:cNvSpPr/>
                <p:nvPr/>
              </p:nvSpPr>
              <p:spPr>
                <a:xfrm>
                  <a:off x="1347708" y="1299268"/>
                  <a:ext cx="1072967" cy="1669769"/>
                </a:xfrm>
                <a:prstGeom prst="rect">
                  <a:avLst/>
                </a:prstGeom>
                <a:gradFill>
                  <a:gsLst>
                    <a:gs pos="0">
                      <a:schemeClr val="accent6">
                        <a:lumMod val="60000"/>
                        <a:lumOff val="40000"/>
                        <a:alpha val="50000"/>
                      </a:schemeClr>
                    </a:gs>
                    <a:gs pos="99167">
                      <a:schemeClr val="accent6">
                        <a:lumMod val="60000"/>
                        <a:lumOff val="40000"/>
                        <a:alpha val="50000"/>
                      </a:schemeClr>
                    </a:gs>
                    <a:gs pos="5000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3" name="TextBox 732"/>
                <p:cNvSpPr txBox="1"/>
                <p:nvPr/>
              </p:nvSpPr>
              <p:spPr>
                <a:xfrm>
                  <a:off x="1277400" y="2677364"/>
                  <a:ext cx="1202573" cy="323165"/>
                </a:xfrm>
                <a:prstGeom prst="rect">
                  <a:avLst/>
                </a:prstGeom>
                <a:noFill/>
              </p:spPr>
              <p:txBody>
                <a:bodyPr wrap="none" rtlCol="0">
                  <a:spAutoFit/>
                </a:bodyPr>
                <a:lstStyle/>
                <a:p>
                  <a:r>
                    <a:rPr lang="en-US" sz="1500" spc="-50" dirty="0" smtClean="0">
                      <a:solidFill>
                        <a:schemeClr val="bg1"/>
                      </a:solidFill>
                    </a:rPr>
                    <a:t>SAMANTHA</a:t>
                  </a:r>
                  <a:endParaRPr lang="en-US" sz="1500" spc="-50" dirty="0">
                    <a:solidFill>
                      <a:schemeClr val="bg1"/>
                    </a:solidFill>
                  </a:endParaRPr>
                </a:p>
              </p:txBody>
            </p:sp>
            <p:pic>
              <p:nvPicPr>
                <p:cNvPr id="734" name="Picture 81"/>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a:stretch/>
              </p:blipFill>
              <p:spPr bwMode="auto">
                <a:xfrm>
                  <a:off x="1422318" y="1380539"/>
                  <a:ext cx="927251" cy="1291874"/>
                </a:xfrm>
                <a:prstGeom prst="rect">
                  <a:avLst/>
                </a:prstGeom>
                <a:gradFill>
                  <a:gsLst>
                    <a:gs pos="417">
                      <a:srgbClr val="67717F"/>
                    </a:gs>
                    <a:gs pos="50000">
                      <a:srgbClr val="959DA9"/>
                    </a:gs>
                    <a:gs pos="25000">
                      <a:srgbClr val="76818F"/>
                    </a:gs>
                    <a:gs pos="98333">
                      <a:srgbClr val="656F7D"/>
                    </a:gs>
                    <a:gs pos="75000">
                      <a:srgbClr val="76818F"/>
                    </a:gs>
                  </a:gsLst>
                  <a:lin ang="2400000" scaled="0"/>
                </a:gradFill>
                <a:ln>
                  <a:solidFill>
                    <a:schemeClr val="accent6">
                      <a:lumMod val="40000"/>
                      <a:lumOff val="60000"/>
                    </a:schemeClr>
                  </a:solidFill>
                </a:ln>
                <a:effectLst>
                  <a:outerShdw blurRad="50800" dist="38100" dir="5400000" algn="t" rotWithShape="0">
                    <a:prstClr val="black">
                      <a:alpha val="40000"/>
                    </a:prstClr>
                  </a:outerShdw>
                </a:effectLst>
                <a:extLst/>
              </p:spPr>
            </p:pic>
          </p:grpSp>
          <p:grpSp>
            <p:nvGrpSpPr>
              <p:cNvPr id="3422" name="Group 695"/>
              <p:cNvGrpSpPr/>
              <p:nvPr/>
            </p:nvGrpSpPr>
            <p:grpSpPr>
              <a:xfrm>
                <a:off x="2562209" y="1386514"/>
                <a:ext cx="512228" cy="519552"/>
                <a:chOff x="-3732057" y="3610781"/>
                <a:chExt cx="512228" cy="519552"/>
              </a:xfrm>
            </p:grpSpPr>
            <p:sp>
              <p:nvSpPr>
                <p:cNvPr id="722" name="Rectangle 721"/>
                <p:cNvSpPr/>
                <p:nvPr/>
              </p:nvSpPr>
              <p:spPr>
                <a:xfrm>
                  <a:off x="-3732057" y="3610781"/>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3" name="Rectangle 722"/>
                <p:cNvSpPr/>
                <p:nvPr/>
              </p:nvSpPr>
              <p:spPr>
                <a:xfrm>
                  <a:off x="-3702089" y="3641758"/>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429" name="Group 723"/>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725"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6"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7"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440" name="Group 696"/>
              <p:cNvGrpSpPr/>
              <p:nvPr/>
            </p:nvGrpSpPr>
            <p:grpSpPr>
              <a:xfrm>
                <a:off x="3149684" y="1386514"/>
                <a:ext cx="512228" cy="519552"/>
                <a:chOff x="-2314737" y="2839024"/>
                <a:chExt cx="512228" cy="519552"/>
              </a:xfrm>
            </p:grpSpPr>
            <p:sp>
              <p:nvSpPr>
                <p:cNvPr id="719" name="Rectangle 718"/>
                <p:cNvSpPr/>
                <p:nvPr/>
              </p:nvSpPr>
              <p:spPr>
                <a:xfrm>
                  <a:off x="-231473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0" name="Rectangle 719"/>
                <p:cNvSpPr/>
                <p:nvPr/>
              </p:nvSpPr>
              <p:spPr>
                <a:xfrm>
                  <a:off x="-228476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1" name="Freeform 9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p>
                  <a:endParaRPr lang="en-US"/>
                </a:p>
              </p:txBody>
            </p:sp>
          </p:grpSp>
          <p:grpSp>
            <p:nvGrpSpPr>
              <p:cNvPr id="3445" name="Group 697"/>
              <p:cNvGrpSpPr/>
              <p:nvPr/>
            </p:nvGrpSpPr>
            <p:grpSpPr>
              <a:xfrm>
                <a:off x="3737160" y="1386514"/>
                <a:ext cx="512228" cy="519552"/>
                <a:chOff x="-2314737" y="3548996"/>
                <a:chExt cx="512228" cy="519552"/>
              </a:xfrm>
            </p:grpSpPr>
            <p:sp>
              <p:nvSpPr>
                <p:cNvPr id="713" name="Rectangle 712"/>
                <p:cNvSpPr/>
                <p:nvPr/>
              </p:nvSpPr>
              <p:spPr>
                <a:xfrm>
                  <a:off x="-2314737" y="3548996"/>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4" name="Rectangle 713"/>
                <p:cNvSpPr/>
                <p:nvPr/>
              </p:nvSpPr>
              <p:spPr>
                <a:xfrm>
                  <a:off x="-2284769" y="3579973"/>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451" name="Group 714"/>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716"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7"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8"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722" name="Group 698"/>
              <p:cNvGrpSpPr/>
              <p:nvPr/>
            </p:nvGrpSpPr>
            <p:grpSpPr>
              <a:xfrm>
                <a:off x="2562209" y="2189641"/>
                <a:ext cx="512228" cy="519552"/>
                <a:chOff x="-1623857" y="3548996"/>
                <a:chExt cx="512228" cy="519552"/>
              </a:xfrm>
            </p:grpSpPr>
            <p:sp>
              <p:nvSpPr>
                <p:cNvPr id="706" name="Rectangle 705"/>
                <p:cNvSpPr/>
                <p:nvPr/>
              </p:nvSpPr>
              <p:spPr>
                <a:xfrm>
                  <a:off x="-1623857" y="3548996"/>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7" name="Rectangle 706"/>
                <p:cNvSpPr/>
                <p:nvPr/>
              </p:nvSpPr>
              <p:spPr>
                <a:xfrm>
                  <a:off x="-1593889" y="3579973"/>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724" name="Group 707"/>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709"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0"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1"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2"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725" name="Group 699"/>
              <p:cNvGrpSpPr/>
              <p:nvPr/>
            </p:nvGrpSpPr>
            <p:grpSpPr>
              <a:xfrm>
                <a:off x="3149684" y="2189641"/>
                <a:ext cx="512228" cy="519552"/>
                <a:chOff x="-938057" y="5016374"/>
                <a:chExt cx="512228" cy="519552"/>
              </a:xfrm>
            </p:grpSpPr>
            <p:sp>
              <p:nvSpPr>
                <p:cNvPr id="701" name="Rectangle 700"/>
                <p:cNvSpPr/>
                <p:nvPr/>
              </p:nvSpPr>
              <p:spPr>
                <a:xfrm>
                  <a:off x="-938057" y="501637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2" name="Rectangle 701"/>
                <p:cNvSpPr/>
                <p:nvPr/>
              </p:nvSpPr>
              <p:spPr>
                <a:xfrm>
                  <a:off x="-908089" y="504735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726" name="Group 702"/>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704"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5"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grpSp>
          <p:nvGrpSpPr>
            <p:cNvPr id="6727" name="Group 779"/>
            <p:cNvGrpSpPr/>
            <p:nvPr/>
          </p:nvGrpSpPr>
          <p:grpSpPr>
            <a:xfrm>
              <a:off x="5451246" y="2186558"/>
              <a:ext cx="512228" cy="519552"/>
              <a:chOff x="-3732057" y="2839024"/>
              <a:chExt cx="512228" cy="519552"/>
            </a:xfrm>
          </p:grpSpPr>
          <p:sp>
            <p:nvSpPr>
              <p:cNvPr id="781" name="Rectangle 780"/>
              <p:cNvSpPr/>
              <p:nvPr/>
            </p:nvSpPr>
            <p:spPr>
              <a:xfrm>
                <a:off x="-3732057" y="2839024"/>
                <a:ext cx="512228" cy="512228"/>
              </a:xfrm>
              <a:prstGeom prst="rect">
                <a:avLst/>
              </a:prstGeom>
              <a:solidFill>
                <a:srgbClr val="24A2CA"/>
              </a:soli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82" name="Rectangle 781"/>
              <p:cNvSpPr/>
              <p:nvPr/>
            </p:nvSpPr>
            <p:spPr>
              <a:xfrm>
                <a:off x="-3702089" y="2870001"/>
                <a:ext cx="453732" cy="488575"/>
              </a:xfrm>
              <a:prstGeom prst="rect">
                <a:avLst/>
              </a:prstGeom>
              <a:gradFill flip="none" rotWithShape="1">
                <a:gsLst>
                  <a:gs pos="0">
                    <a:schemeClr val="accent3">
                      <a:lumMod val="90000"/>
                    </a:schemeClr>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728" name="Group 782"/>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784"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5"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6"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7"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cxnSp>
        <p:nvCxnSpPr>
          <p:cNvPr id="935" name="Straight Connector 934"/>
          <p:cNvCxnSpPr/>
          <p:nvPr/>
        </p:nvCxnSpPr>
        <p:spPr>
          <a:xfrm>
            <a:off x="0" y="2969037"/>
            <a:ext cx="9144000"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10800000" scaled="0"/>
            </a:gradFill>
          </a:ln>
          <a:effectLst/>
        </p:spPr>
        <p:style>
          <a:lnRef idx="2">
            <a:schemeClr val="accent1">
              <a:shade val="50000"/>
            </a:schemeClr>
          </a:lnRef>
          <a:fillRef idx="1">
            <a:schemeClr val="accent1"/>
          </a:fillRef>
          <a:effectRef idx="0">
            <a:schemeClr val="accent1"/>
          </a:effectRef>
          <a:fontRef idx="minor">
            <a:schemeClr val="lt1"/>
          </a:fontRef>
        </p:style>
      </p:cxnSp>
      <p:cxnSp>
        <p:nvCxnSpPr>
          <p:cNvPr id="936" name="Straight Connector 935"/>
          <p:cNvCxnSpPr/>
          <p:nvPr/>
        </p:nvCxnSpPr>
        <p:spPr>
          <a:xfrm>
            <a:off x="0" y="1299268"/>
            <a:ext cx="9144000"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108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nvGrpSpPr>
          <p:cNvPr id="6729" name="Group 14"/>
          <p:cNvGrpSpPr/>
          <p:nvPr/>
        </p:nvGrpSpPr>
        <p:grpSpPr>
          <a:xfrm>
            <a:off x="1289603" y="1942581"/>
            <a:ext cx="1581759" cy="941925"/>
            <a:chOff x="1289602" y="1942579"/>
            <a:chExt cx="1581759" cy="941925"/>
          </a:xfrm>
        </p:grpSpPr>
        <p:grpSp>
          <p:nvGrpSpPr>
            <p:cNvPr id="6730" name="Group 11"/>
            <p:cNvGrpSpPr/>
            <p:nvPr/>
          </p:nvGrpSpPr>
          <p:grpSpPr>
            <a:xfrm>
              <a:off x="1289602" y="1942579"/>
              <a:ext cx="425760" cy="129217"/>
              <a:chOff x="1289602" y="1942579"/>
              <a:chExt cx="425760" cy="129217"/>
            </a:xfrm>
          </p:grpSpPr>
          <p:sp>
            <p:nvSpPr>
              <p:cNvPr id="788" name="Freeform 107"/>
              <p:cNvSpPr>
                <a:spLocks/>
              </p:cNvSpPr>
              <p:nvPr/>
            </p:nvSpPr>
            <p:spPr bwMode="auto">
              <a:xfrm>
                <a:off x="1289602"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789" name="Freeform 108"/>
              <p:cNvSpPr>
                <a:spLocks/>
              </p:cNvSpPr>
              <p:nvPr/>
            </p:nvSpPr>
            <p:spPr bwMode="auto">
              <a:xfrm>
                <a:off x="1432350"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794" name="Freeform 108"/>
              <p:cNvSpPr>
                <a:spLocks/>
              </p:cNvSpPr>
              <p:nvPr/>
            </p:nvSpPr>
            <p:spPr bwMode="auto">
              <a:xfrm>
                <a:off x="1578026"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6731" name="Group 10"/>
            <p:cNvGrpSpPr/>
            <p:nvPr/>
          </p:nvGrpSpPr>
          <p:grpSpPr>
            <a:xfrm>
              <a:off x="1867602" y="1942579"/>
              <a:ext cx="425760" cy="129217"/>
              <a:chOff x="1860747" y="1942579"/>
              <a:chExt cx="425760" cy="129217"/>
            </a:xfrm>
          </p:grpSpPr>
          <p:sp>
            <p:nvSpPr>
              <p:cNvPr id="79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79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79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6732" name="Group 797"/>
            <p:cNvGrpSpPr/>
            <p:nvPr/>
          </p:nvGrpSpPr>
          <p:grpSpPr>
            <a:xfrm>
              <a:off x="2445601" y="1942579"/>
              <a:ext cx="425760" cy="129217"/>
              <a:chOff x="1860747" y="1942579"/>
              <a:chExt cx="425760" cy="129217"/>
            </a:xfrm>
          </p:grpSpPr>
          <p:sp>
            <p:nvSpPr>
              <p:cNvPr id="83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3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3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6733" name="Group 832"/>
            <p:cNvGrpSpPr/>
            <p:nvPr/>
          </p:nvGrpSpPr>
          <p:grpSpPr>
            <a:xfrm>
              <a:off x="1289602" y="2755287"/>
              <a:ext cx="425760" cy="129217"/>
              <a:chOff x="1289602" y="1942579"/>
              <a:chExt cx="425760" cy="129217"/>
            </a:xfrm>
          </p:grpSpPr>
          <p:sp>
            <p:nvSpPr>
              <p:cNvPr id="834" name="Freeform 107"/>
              <p:cNvSpPr>
                <a:spLocks/>
              </p:cNvSpPr>
              <p:nvPr/>
            </p:nvSpPr>
            <p:spPr bwMode="auto">
              <a:xfrm>
                <a:off x="1289602"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35" name="Freeform 108"/>
              <p:cNvSpPr>
                <a:spLocks/>
              </p:cNvSpPr>
              <p:nvPr/>
            </p:nvSpPr>
            <p:spPr bwMode="auto">
              <a:xfrm>
                <a:off x="1432350"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36" name="Freeform 108"/>
              <p:cNvSpPr>
                <a:spLocks/>
              </p:cNvSpPr>
              <p:nvPr/>
            </p:nvSpPr>
            <p:spPr bwMode="auto">
              <a:xfrm>
                <a:off x="1578026"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6734" name="Group 836"/>
            <p:cNvGrpSpPr/>
            <p:nvPr/>
          </p:nvGrpSpPr>
          <p:grpSpPr>
            <a:xfrm>
              <a:off x="1867602" y="2755287"/>
              <a:ext cx="425760" cy="129217"/>
              <a:chOff x="1860747" y="1942579"/>
              <a:chExt cx="425760" cy="129217"/>
            </a:xfrm>
          </p:grpSpPr>
          <p:sp>
            <p:nvSpPr>
              <p:cNvPr id="83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3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4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6735" name="Group 840"/>
            <p:cNvGrpSpPr/>
            <p:nvPr/>
          </p:nvGrpSpPr>
          <p:grpSpPr>
            <a:xfrm>
              <a:off x="2445601" y="2755287"/>
              <a:ext cx="425760" cy="129217"/>
              <a:chOff x="1860747" y="1942579"/>
              <a:chExt cx="425760" cy="129217"/>
            </a:xfrm>
          </p:grpSpPr>
          <p:sp>
            <p:nvSpPr>
              <p:cNvPr id="84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4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4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grpSp>
        <p:nvGrpSpPr>
          <p:cNvPr id="6736" name="Group 13"/>
          <p:cNvGrpSpPr/>
          <p:nvPr/>
        </p:nvGrpSpPr>
        <p:grpSpPr>
          <a:xfrm>
            <a:off x="4298269" y="1942581"/>
            <a:ext cx="1608393" cy="941925"/>
            <a:chOff x="4298269" y="1942579"/>
            <a:chExt cx="1608393" cy="941925"/>
          </a:xfrm>
        </p:grpSpPr>
        <p:grpSp>
          <p:nvGrpSpPr>
            <p:cNvPr id="6737" name="Group 852"/>
            <p:cNvGrpSpPr/>
            <p:nvPr/>
          </p:nvGrpSpPr>
          <p:grpSpPr>
            <a:xfrm>
              <a:off x="4298269" y="1942579"/>
              <a:ext cx="425760" cy="129217"/>
              <a:chOff x="1289602" y="1942579"/>
              <a:chExt cx="425760" cy="129217"/>
            </a:xfrm>
          </p:grpSpPr>
          <p:sp>
            <p:nvSpPr>
              <p:cNvPr id="854" name="Freeform 107"/>
              <p:cNvSpPr>
                <a:spLocks/>
              </p:cNvSpPr>
              <p:nvPr/>
            </p:nvSpPr>
            <p:spPr bwMode="auto">
              <a:xfrm>
                <a:off x="1289602"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55" name="Freeform 108"/>
              <p:cNvSpPr>
                <a:spLocks/>
              </p:cNvSpPr>
              <p:nvPr/>
            </p:nvSpPr>
            <p:spPr bwMode="auto">
              <a:xfrm>
                <a:off x="1432350"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56" name="Freeform 108"/>
              <p:cNvSpPr>
                <a:spLocks/>
              </p:cNvSpPr>
              <p:nvPr/>
            </p:nvSpPr>
            <p:spPr bwMode="auto">
              <a:xfrm>
                <a:off x="1578026"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6738" name="Group 856"/>
            <p:cNvGrpSpPr/>
            <p:nvPr/>
          </p:nvGrpSpPr>
          <p:grpSpPr>
            <a:xfrm>
              <a:off x="4894025" y="1942579"/>
              <a:ext cx="425760" cy="129217"/>
              <a:chOff x="1860747" y="1942579"/>
              <a:chExt cx="425760" cy="129217"/>
            </a:xfrm>
          </p:grpSpPr>
          <p:sp>
            <p:nvSpPr>
              <p:cNvPr id="85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5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6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6739" name="Group 860"/>
            <p:cNvGrpSpPr/>
            <p:nvPr/>
          </p:nvGrpSpPr>
          <p:grpSpPr>
            <a:xfrm>
              <a:off x="5480902" y="1942579"/>
              <a:ext cx="425760" cy="129217"/>
              <a:chOff x="1860747" y="1942579"/>
              <a:chExt cx="425760" cy="129217"/>
            </a:xfrm>
          </p:grpSpPr>
          <p:sp>
            <p:nvSpPr>
              <p:cNvPr id="86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6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6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6740" name="Group 864"/>
            <p:cNvGrpSpPr/>
            <p:nvPr/>
          </p:nvGrpSpPr>
          <p:grpSpPr>
            <a:xfrm>
              <a:off x="4298269" y="2755287"/>
              <a:ext cx="425760" cy="129217"/>
              <a:chOff x="1289602" y="1942579"/>
              <a:chExt cx="425760" cy="129217"/>
            </a:xfrm>
          </p:grpSpPr>
          <p:sp>
            <p:nvSpPr>
              <p:cNvPr id="866" name="Freeform 107"/>
              <p:cNvSpPr>
                <a:spLocks/>
              </p:cNvSpPr>
              <p:nvPr/>
            </p:nvSpPr>
            <p:spPr bwMode="auto">
              <a:xfrm>
                <a:off x="1289602"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67" name="Freeform 108"/>
              <p:cNvSpPr>
                <a:spLocks/>
              </p:cNvSpPr>
              <p:nvPr/>
            </p:nvSpPr>
            <p:spPr bwMode="auto">
              <a:xfrm>
                <a:off x="1432350"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68" name="Freeform 108"/>
              <p:cNvSpPr>
                <a:spLocks/>
              </p:cNvSpPr>
              <p:nvPr/>
            </p:nvSpPr>
            <p:spPr bwMode="auto">
              <a:xfrm>
                <a:off x="1578026"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6741" name="Group 868"/>
            <p:cNvGrpSpPr/>
            <p:nvPr/>
          </p:nvGrpSpPr>
          <p:grpSpPr>
            <a:xfrm>
              <a:off x="4894025" y="2755287"/>
              <a:ext cx="425760" cy="129217"/>
              <a:chOff x="1860747" y="1942579"/>
              <a:chExt cx="425760" cy="129217"/>
            </a:xfrm>
          </p:grpSpPr>
          <p:sp>
            <p:nvSpPr>
              <p:cNvPr id="87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7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7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6742" name="Group 872"/>
            <p:cNvGrpSpPr/>
            <p:nvPr/>
          </p:nvGrpSpPr>
          <p:grpSpPr>
            <a:xfrm>
              <a:off x="5480902" y="2755287"/>
              <a:ext cx="425760" cy="129217"/>
              <a:chOff x="1860747" y="1942579"/>
              <a:chExt cx="425760" cy="129217"/>
            </a:xfrm>
          </p:grpSpPr>
          <p:sp>
            <p:nvSpPr>
              <p:cNvPr id="87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7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87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grpSp>
        <p:nvGrpSpPr>
          <p:cNvPr id="6743" name="Group 12"/>
          <p:cNvGrpSpPr/>
          <p:nvPr/>
        </p:nvGrpSpPr>
        <p:grpSpPr>
          <a:xfrm>
            <a:off x="7325212" y="1942581"/>
            <a:ext cx="1608393" cy="941925"/>
            <a:chOff x="7325212" y="1942579"/>
            <a:chExt cx="1608393" cy="941925"/>
          </a:xfrm>
        </p:grpSpPr>
        <p:grpSp>
          <p:nvGrpSpPr>
            <p:cNvPr id="6744" name="Group 949"/>
            <p:cNvGrpSpPr/>
            <p:nvPr/>
          </p:nvGrpSpPr>
          <p:grpSpPr>
            <a:xfrm>
              <a:off x="7325212" y="1942579"/>
              <a:ext cx="425760" cy="129217"/>
              <a:chOff x="1289602" y="1942579"/>
              <a:chExt cx="425760" cy="129217"/>
            </a:xfrm>
          </p:grpSpPr>
          <p:sp>
            <p:nvSpPr>
              <p:cNvPr id="951" name="Freeform 107"/>
              <p:cNvSpPr>
                <a:spLocks/>
              </p:cNvSpPr>
              <p:nvPr/>
            </p:nvSpPr>
            <p:spPr bwMode="auto">
              <a:xfrm>
                <a:off x="1289602"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952" name="Freeform 108"/>
              <p:cNvSpPr>
                <a:spLocks/>
              </p:cNvSpPr>
              <p:nvPr/>
            </p:nvSpPr>
            <p:spPr bwMode="auto">
              <a:xfrm>
                <a:off x="1432350"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953" name="Freeform 108"/>
              <p:cNvSpPr>
                <a:spLocks/>
              </p:cNvSpPr>
              <p:nvPr/>
            </p:nvSpPr>
            <p:spPr bwMode="auto">
              <a:xfrm>
                <a:off x="1578026"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6745" name="Group 953"/>
            <p:cNvGrpSpPr/>
            <p:nvPr/>
          </p:nvGrpSpPr>
          <p:grpSpPr>
            <a:xfrm>
              <a:off x="7929846" y="1942579"/>
              <a:ext cx="425760" cy="129217"/>
              <a:chOff x="1860747" y="1942579"/>
              <a:chExt cx="425760" cy="129217"/>
            </a:xfrm>
          </p:grpSpPr>
          <p:sp>
            <p:nvSpPr>
              <p:cNvPr id="95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95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95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6746" name="Group 957"/>
            <p:cNvGrpSpPr/>
            <p:nvPr/>
          </p:nvGrpSpPr>
          <p:grpSpPr>
            <a:xfrm>
              <a:off x="8507845" y="1942579"/>
              <a:ext cx="425760" cy="129217"/>
              <a:chOff x="1860747" y="1942579"/>
              <a:chExt cx="425760" cy="129217"/>
            </a:xfrm>
          </p:grpSpPr>
          <p:sp>
            <p:nvSpPr>
              <p:cNvPr id="95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96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96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6747" name="Group 961"/>
            <p:cNvGrpSpPr/>
            <p:nvPr/>
          </p:nvGrpSpPr>
          <p:grpSpPr>
            <a:xfrm>
              <a:off x="7325212" y="2755287"/>
              <a:ext cx="425760" cy="129217"/>
              <a:chOff x="1289602" y="1942579"/>
              <a:chExt cx="425760" cy="129217"/>
            </a:xfrm>
          </p:grpSpPr>
          <p:sp>
            <p:nvSpPr>
              <p:cNvPr id="963" name="Freeform 107"/>
              <p:cNvSpPr>
                <a:spLocks/>
              </p:cNvSpPr>
              <p:nvPr/>
            </p:nvSpPr>
            <p:spPr bwMode="auto">
              <a:xfrm>
                <a:off x="1289602"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964" name="Freeform 108"/>
              <p:cNvSpPr>
                <a:spLocks/>
              </p:cNvSpPr>
              <p:nvPr/>
            </p:nvSpPr>
            <p:spPr bwMode="auto">
              <a:xfrm>
                <a:off x="1432350"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965" name="Freeform 108"/>
              <p:cNvSpPr>
                <a:spLocks/>
              </p:cNvSpPr>
              <p:nvPr/>
            </p:nvSpPr>
            <p:spPr bwMode="auto">
              <a:xfrm>
                <a:off x="1578026"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6748" name="Group 965"/>
            <p:cNvGrpSpPr/>
            <p:nvPr/>
          </p:nvGrpSpPr>
          <p:grpSpPr>
            <a:xfrm>
              <a:off x="7929846" y="2755287"/>
              <a:ext cx="425760" cy="129217"/>
              <a:chOff x="1860747" y="1942579"/>
              <a:chExt cx="425760" cy="129217"/>
            </a:xfrm>
          </p:grpSpPr>
          <p:sp>
            <p:nvSpPr>
              <p:cNvPr id="96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96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96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6749" name="Group 969"/>
            <p:cNvGrpSpPr/>
            <p:nvPr/>
          </p:nvGrpSpPr>
          <p:grpSpPr>
            <a:xfrm>
              <a:off x="8507845" y="2755287"/>
              <a:ext cx="425760" cy="129217"/>
              <a:chOff x="1860747" y="1942579"/>
              <a:chExt cx="425760" cy="129217"/>
            </a:xfrm>
          </p:grpSpPr>
          <p:sp>
            <p:nvSpPr>
              <p:cNvPr id="97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97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sp>
            <p:nvSpPr>
              <p:cNvPr id="97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272B31"/>
              </a:solidFill>
              <a:ln w="3175">
                <a:solidFill>
                  <a:schemeClr val="bg1">
                    <a:alpha val="41000"/>
                  </a:schemeClr>
                </a:solidFill>
              </a:ln>
              <a:effectLst>
                <a:innerShdw blurRad="25400">
                  <a:prstClr val="black"/>
                </a:innerShdw>
              </a:effectLst>
              <a:extLst/>
            </p:spPr>
            <p:txBody>
              <a:bodyPr vert="horz" wrap="square" lIns="91440" tIns="45720" rIns="91440" bIns="45720" numCol="1" anchor="t" anchorCtr="0" compatLnSpc="1">
                <a:prstTxWarp prst="textNoShape">
                  <a:avLst/>
                </a:prstTxWarp>
              </a:bodyPr>
              <a:lstStyle/>
              <a:p>
                <a:endParaRPr lang="en-US"/>
              </a:p>
            </p:txBody>
          </p:sp>
        </p:grpSp>
      </p:grpSp>
      <p:sp>
        <p:nvSpPr>
          <p:cNvPr id="1115" name="Freeform 107"/>
          <p:cNvSpPr>
            <a:spLocks/>
          </p:cNvSpPr>
          <p:nvPr/>
        </p:nvSpPr>
        <p:spPr bwMode="auto">
          <a:xfrm>
            <a:off x="1290645" y="2757670"/>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16" name="Freeform 108"/>
          <p:cNvSpPr>
            <a:spLocks/>
          </p:cNvSpPr>
          <p:nvPr/>
        </p:nvSpPr>
        <p:spPr bwMode="auto">
          <a:xfrm>
            <a:off x="1433393" y="2757670"/>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18" name="Freeform 108"/>
          <p:cNvSpPr>
            <a:spLocks/>
          </p:cNvSpPr>
          <p:nvPr/>
        </p:nvSpPr>
        <p:spPr bwMode="auto">
          <a:xfrm>
            <a:off x="1579069" y="2757670"/>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20" name="Freeform 107"/>
          <p:cNvSpPr>
            <a:spLocks/>
          </p:cNvSpPr>
          <p:nvPr/>
        </p:nvSpPr>
        <p:spPr bwMode="auto">
          <a:xfrm>
            <a:off x="1870041" y="2757670"/>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21" name="Freeform 108"/>
          <p:cNvSpPr>
            <a:spLocks/>
          </p:cNvSpPr>
          <p:nvPr/>
        </p:nvSpPr>
        <p:spPr bwMode="auto">
          <a:xfrm>
            <a:off x="2012790" y="2757670"/>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22" name="Freeform 108"/>
          <p:cNvSpPr>
            <a:spLocks/>
          </p:cNvSpPr>
          <p:nvPr/>
        </p:nvSpPr>
        <p:spPr bwMode="auto">
          <a:xfrm>
            <a:off x="2158465" y="2757670"/>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24" name="Freeform 107"/>
          <p:cNvSpPr>
            <a:spLocks/>
          </p:cNvSpPr>
          <p:nvPr/>
        </p:nvSpPr>
        <p:spPr bwMode="auto">
          <a:xfrm>
            <a:off x="1290645" y="1942581"/>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30" name="Freeform 108"/>
          <p:cNvSpPr>
            <a:spLocks/>
          </p:cNvSpPr>
          <p:nvPr/>
        </p:nvSpPr>
        <p:spPr bwMode="auto">
          <a:xfrm>
            <a:off x="1433393" y="1942581"/>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31" name="Freeform 108"/>
          <p:cNvSpPr>
            <a:spLocks/>
          </p:cNvSpPr>
          <p:nvPr/>
        </p:nvSpPr>
        <p:spPr bwMode="auto">
          <a:xfrm>
            <a:off x="1579069" y="1942581"/>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41" name="Freeform 107"/>
          <p:cNvSpPr>
            <a:spLocks/>
          </p:cNvSpPr>
          <p:nvPr/>
        </p:nvSpPr>
        <p:spPr bwMode="auto">
          <a:xfrm>
            <a:off x="1870041" y="1942581"/>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42" name="Freeform 108"/>
          <p:cNvSpPr>
            <a:spLocks/>
          </p:cNvSpPr>
          <p:nvPr/>
        </p:nvSpPr>
        <p:spPr bwMode="auto">
          <a:xfrm>
            <a:off x="2012790" y="1942581"/>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46" name="Freeform 108"/>
          <p:cNvSpPr>
            <a:spLocks/>
          </p:cNvSpPr>
          <p:nvPr/>
        </p:nvSpPr>
        <p:spPr bwMode="auto">
          <a:xfrm>
            <a:off x="2158465" y="1942581"/>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56" name="Freeform 107"/>
          <p:cNvSpPr>
            <a:spLocks/>
          </p:cNvSpPr>
          <p:nvPr/>
        </p:nvSpPr>
        <p:spPr bwMode="auto">
          <a:xfrm>
            <a:off x="2447982" y="1942581"/>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57" name="Freeform 108"/>
          <p:cNvSpPr>
            <a:spLocks/>
          </p:cNvSpPr>
          <p:nvPr/>
        </p:nvSpPr>
        <p:spPr bwMode="auto">
          <a:xfrm>
            <a:off x="2590730" y="1942581"/>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58" name="Freeform 108"/>
          <p:cNvSpPr>
            <a:spLocks/>
          </p:cNvSpPr>
          <p:nvPr/>
        </p:nvSpPr>
        <p:spPr bwMode="auto">
          <a:xfrm>
            <a:off x="2736406" y="1942581"/>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60" name="Freeform 107"/>
          <p:cNvSpPr>
            <a:spLocks/>
          </p:cNvSpPr>
          <p:nvPr/>
        </p:nvSpPr>
        <p:spPr bwMode="auto">
          <a:xfrm>
            <a:off x="2447982" y="2755082"/>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61" name="Freeform 108"/>
          <p:cNvSpPr>
            <a:spLocks/>
          </p:cNvSpPr>
          <p:nvPr/>
        </p:nvSpPr>
        <p:spPr bwMode="auto">
          <a:xfrm>
            <a:off x="2590730" y="2755082"/>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62" name="Freeform 107"/>
          <p:cNvSpPr>
            <a:spLocks/>
          </p:cNvSpPr>
          <p:nvPr/>
        </p:nvSpPr>
        <p:spPr bwMode="auto">
          <a:xfrm>
            <a:off x="4300453" y="1942581"/>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63" name="Freeform 108"/>
          <p:cNvSpPr>
            <a:spLocks/>
          </p:cNvSpPr>
          <p:nvPr/>
        </p:nvSpPr>
        <p:spPr bwMode="auto">
          <a:xfrm>
            <a:off x="4443201" y="1942581"/>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64" name="Freeform 107"/>
          <p:cNvSpPr>
            <a:spLocks/>
          </p:cNvSpPr>
          <p:nvPr/>
        </p:nvSpPr>
        <p:spPr bwMode="auto">
          <a:xfrm>
            <a:off x="4896516" y="1942581"/>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65" name="Freeform 108"/>
          <p:cNvSpPr>
            <a:spLocks/>
          </p:cNvSpPr>
          <p:nvPr/>
        </p:nvSpPr>
        <p:spPr bwMode="auto">
          <a:xfrm>
            <a:off x="5036883" y="1942581"/>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66" name="Freeform 107"/>
          <p:cNvSpPr>
            <a:spLocks/>
          </p:cNvSpPr>
          <p:nvPr/>
        </p:nvSpPr>
        <p:spPr bwMode="auto">
          <a:xfrm>
            <a:off x="5483981" y="1942581"/>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67" name="Freeform 107"/>
          <p:cNvSpPr>
            <a:spLocks/>
          </p:cNvSpPr>
          <p:nvPr/>
        </p:nvSpPr>
        <p:spPr bwMode="auto">
          <a:xfrm>
            <a:off x="4300453" y="2757523"/>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68" name="Freeform 108"/>
          <p:cNvSpPr>
            <a:spLocks/>
          </p:cNvSpPr>
          <p:nvPr/>
        </p:nvSpPr>
        <p:spPr bwMode="auto">
          <a:xfrm>
            <a:off x="4443201" y="2757523"/>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69" name="Freeform 107"/>
          <p:cNvSpPr>
            <a:spLocks/>
          </p:cNvSpPr>
          <p:nvPr/>
        </p:nvSpPr>
        <p:spPr bwMode="auto">
          <a:xfrm>
            <a:off x="4895591" y="2757523"/>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70" name="Freeform 108"/>
          <p:cNvSpPr>
            <a:spLocks/>
          </p:cNvSpPr>
          <p:nvPr/>
        </p:nvSpPr>
        <p:spPr bwMode="auto">
          <a:xfrm>
            <a:off x="5038339" y="2757523"/>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71" name="Freeform 108"/>
          <p:cNvSpPr>
            <a:spLocks/>
          </p:cNvSpPr>
          <p:nvPr/>
        </p:nvSpPr>
        <p:spPr bwMode="auto">
          <a:xfrm>
            <a:off x="5481493" y="2757523"/>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72" name="Freeform 107"/>
          <p:cNvSpPr>
            <a:spLocks/>
          </p:cNvSpPr>
          <p:nvPr/>
        </p:nvSpPr>
        <p:spPr bwMode="auto">
          <a:xfrm>
            <a:off x="7327682" y="1942581"/>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73" name="Freeform 107"/>
          <p:cNvSpPr>
            <a:spLocks/>
          </p:cNvSpPr>
          <p:nvPr/>
        </p:nvSpPr>
        <p:spPr bwMode="auto">
          <a:xfrm>
            <a:off x="7930888" y="1942581"/>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74" name="Freeform 108"/>
          <p:cNvSpPr>
            <a:spLocks/>
          </p:cNvSpPr>
          <p:nvPr/>
        </p:nvSpPr>
        <p:spPr bwMode="auto">
          <a:xfrm>
            <a:off x="8073637" y="1942581"/>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75" name="Freeform 108"/>
          <p:cNvSpPr>
            <a:spLocks/>
          </p:cNvSpPr>
          <p:nvPr/>
        </p:nvSpPr>
        <p:spPr bwMode="auto">
          <a:xfrm>
            <a:off x="8219313" y="1942581"/>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76" name="Freeform 107"/>
          <p:cNvSpPr>
            <a:spLocks/>
          </p:cNvSpPr>
          <p:nvPr/>
        </p:nvSpPr>
        <p:spPr bwMode="auto">
          <a:xfrm>
            <a:off x="8511210" y="1942581"/>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77" name="Freeform 108"/>
          <p:cNvSpPr>
            <a:spLocks/>
          </p:cNvSpPr>
          <p:nvPr/>
        </p:nvSpPr>
        <p:spPr bwMode="auto">
          <a:xfrm>
            <a:off x="8653959" y="1942581"/>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78" name="Freeform 107"/>
          <p:cNvSpPr>
            <a:spLocks/>
          </p:cNvSpPr>
          <p:nvPr/>
        </p:nvSpPr>
        <p:spPr bwMode="auto">
          <a:xfrm>
            <a:off x="7325444" y="2757523"/>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79" name="Freeform 107"/>
          <p:cNvSpPr>
            <a:spLocks/>
          </p:cNvSpPr>
          <p:nvPr/>
        </p:nvSpPr>
        <p:spPr bwMode="auto">
          <a:xfrm>
            <a:off x="7930106" y="2757523"/>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180" name="Freeform 108"/>
          <p:cNvSpPr>
            <a:spLocks/>
          </p:cNvSpPr>
          <p:nvPr/>
        </p:nvSpPr>
        <p:spPr bwMode="auto">
          <a:xfrm>
            <a:off x="8506484" y="2757523"/>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941" name="Freeform 107"/>
          <p:cNvSpPr>
            <a:spLocks/>
          </p:cNvSpPr>
          <p:nvPr/>
        </p:nvSpPr>
        <p:spPr bwMode="auto">
          <a:xfrm>
            <a:off x="5624032" y="1942581"/>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1942" name="Freeform 108"/>
          <p:cNvSpPr>
            <a:spLocks/>
          </p:cNvSpPr>
          <p:nvPr/>
        </p:nvSpPr>
        <p:spPr bwMode="auto">
          <a:xfrm>
            <a:off x="8650169" y="2757523"/>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chemeClr val="bg1"/>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nvGrpSpPr>
          <p:cNvPr id="6750" name="Group 3182"/>
          <p:cNvGrpSpPr/>
          <p:nvPr/>
        </p:nvGrpSpPr>
        <p:grpSpPr>
          <a:xfrm>
            <a:off x="84256" y="3707355"/>
            <a:ext cx="8974956" cy="1916695"/>
            <a:chOff x="84256" y="3707354"/>
            <a:chExt cx="8974956" cy="1916695"/>
          </a:xfrm>
        </p:grpSpPr>
        <p:grpSp>
          <p:nvGrpSpPr>
            <p:cNvPr id="6751" name="Group 3183"/>
            <p:cNvGrpSpPr/>
            <p:nvPr/>
          </p:nvGrpSpPr>
          <p:grpSpPr>
            <a:xfrm>
              <a:off x="84256" y="3707354"/>
              <a:ext cx="8974956" cy="1915498"/>
              <a:chOff x="84256" y="3707354"/>
              <a:chExt cx="8974956" cy="1915498"/>
            </a:xfrm>
          </p:grpSpPr>
          <p:sp>
            <p:nvSpPr>
              <p:cNvPr id="3832" name="Rectangle 3831"/>
              <p:cNvSpPr/>
              <p:nvPr/>
            </p:nvSpPr>
            <p:spPr>
              <a:xfrm>
                <a:off x="84256" y="436484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33" name="Rectangle 3832"/>
              <p:cNvSpPr/>
              <p:nvPr/>
            </p:nvSpPr>
            <p:spPr>
              <a:xfrm>
                <a:off x="84256" y="3707354"/>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34" name="Rectangle 3833"/>
              <p:cNvSpPr/>
              <p:nvPr/>
            </p:nvSpPr>
            <p:spPr>
              <a:xfrm>
                <a:off x="1592824" y="436484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35" name="Rectangle 3834"/>
              <p:cNvSpPr/>
              <p:nvPr/>
            </p:nvSpPr>
            <p:spPr>
              <a:xfrm>
                <a:off x="1592824" y="3707354"/>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36" name="Rectangle 3835"/>
              <p:cNvSpPr/>
              <p:nvPr/>
            </p:nvSpPr>
            <p:spPr>
              <a:xfrm>
                <a:off x="4605046" y="3707354"/>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37" name="Rectangle 3836"/>
              <p:cNvSpPr/>
              <p:nvPr/>
            </p:nvSpPr>
            <p:spPr>
              <a:xfrm>
                <a:off x="6109188" y="3707354"/>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38" name="Rectangle 3837"/>
              <p:cNvSpPr/>
              <p:nvPr/>
            </p:nvSpPr>
            <p:spPr>
              <a:xfrm>
                <a:off x="7612131" y="3707354"/>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39" name="Rectangle 3838"/>
              <p:cNvSpPr/>
              <p:nvPr/>
            </p:nvSpPr>
            <p:spPr>
              <a:xfrm>
                <a:off x="7612131" y="4364842"/>
                <a:ext cx="1447081"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40" name="Rectangle 3839"/>
              <p:cNvSpPr/>
              <p:nvPr/>
            </p:nvSpPr>
            <p:spPr>
              <a:xfrm>
                <a:off x="3096196" y="501803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41" name="Rectangle 3840"/>
              <p:cNvSpPr/>
              <p:nvPr/>
            </p:nvSpPr>
            <p:spPr>
              <a:xfrm>
                <a:off x="4605046" y="501803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42" name="Rectangle 3841"/>
              <p:cNvSpPr/>
              <p:nvPr/>
            </p:nvSpPr>
            <p:spPr>
              <a:xfrm>
                <a:off x="6109188" y="501803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43" name="Rectangle 3842"/>
              <p:cNvSpPr/>
              <p:nvPr/>
            </p:nvSpPr>
            <p:spPr>
              <a:xfrm>
                <a:off x="7612131" y="501803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44" name="Rectangle 3843"/>
              <p:cNvSpPr/>
              <p:nvPr/>
            </p:nvSpPr>
            <p:spPr>
              <a:xfrm>
                <a:off x="84256" y="501803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45" name="Rectangle 3844"/>
              <p:cNvSpPr/>
              <p:nvPr/>
            </p:nvSpPr>
            <p:spPr>
              <a:xfrm>
                <a:off x="1592824" y="501803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46" name="Rectangle 3845"/>
              <p:cNvSpPr/>
              <p:nvPr/>
            </p:nvSpPr>
            <p:spPr>
              <a:xfrm>
                <a:off x="3096196" y="436484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47" name="Rectangle 3846"/>
              <p:cNvSpPr/>
              <p:nvPr/>
            </p:nvSpPr>
            <p:spPr>
              <a:xfrm>
                <a:off x="4605046" y="436484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48" name="Rectangle 3847"/>
              <p:cNvSpPr/>
              <p:nvPr/>
            </p:nvSpPr>
            <p:spPr>
              <a:xfrm>
                <a:off x="6109188" y="436484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49" name="Rectangle 3848"/>
              <p:cNvSpPr/>
              <p:nvPr/>
            </p:nvSpPr>
            <p:spPr>
              <a:xfrm>
                <a:off x="3096196" y="3707354"/>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458" name="Group 3184"/>
            <p:cNvGrpSpPr/>
            <p:nvPr/>
          </p:nvGrpSpPr>
          <p:grpSpPr>
            <a:xfrm>
              <a:off x="87673" y="3712160"/>
              <a:ext cx="8969158" cy="1911889"/>
              <a:chOff x="87673" y="3712160"/>
              <a:chExt cx="8969158" cy="1911889"/>
            </a:xfrm>
          </p:grpSpPr>
          <p:sp>
            <p:nvSpPr>
              <p:cNvPr id="3806" name="Rectangle 3805"/>
              <p:cNvSpPr>
                <a:spLocks/>
              </p:cNvSpPr>
              <p:nvPr/>
            </p:nvSpPr>
            <p:spPr>
              <a:xfrm>
                <a:off x="87673" y="4370072"/>
                <a:ext cx="1435608" cy="59436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07" name="Rectangle 3806"/>
              <p:cNvSpPr>
                <a:spLocks/>
              </p:cNvSpPr>
              <p:nvPr/>
            </p:nvSpPr>
            <p:spPr>
              <a:xfrm>
                <a:off x="87673" y="3715803"/>
                <a:ext cx="1435608" cy="59436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464" name="Group 3807"/>
              <p:cNvGrpSpPr/>
              <p:nvPr/>
            </p:nvGrpSpPr>
            <p:grpSpPr>
              <a:xfrm>
                <a:off x="1598446" y="4370878"/>
                <a:ext cx="1435608" cy="594360"/>
                <a:chOff x="6264694" y="5718623"/>
                <a:chExt cx="1435608" cy="396240"/>
              </a:xfrm>
            </p:grpSpPr>
            <p:sp>
              <p:nvSpPr>
                <p:cNvPr id="3830" name="Rectangle 3829"/>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31" name="Rectangle 3830"/>
                <p:cNvSpPr/>
                <p:nvPr/>
              </p:nvSpPr>
              <p:spPr>
                <a:xfrm>
                  <a:off x="6264694" y="5718623"/>
                  <a:ext cx="1435608" cy="198120"/>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470" name="Group 3809"/>
              <p:cNvGrpSpPr/>
              <p:nvPr/>
            </p:nvGrpSpPr>
            <p:grpSpPr>
              <a:xfrm>
                <a:off x="1598446" y="3712160"/>
                <a:ext cx="1435608" cy="594360"/>
                <a:chOff x="6264694" y="5718623"/>
                <a:chExt cx="1435608" cy="396240"/>
              </a:xfrm>
            </p:grpSpPr>
            <p:sp>
              <p:nvSpPr>
                <p:cNvPr id="3828" name="Rectangle 3827"/>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29" name="Rectangle 3828"/>
                <p:cNvSpPr/>
                <p:nvPr/>
              </p:nvSpPr>
              <p:spPr>
                <a:xfrm>
                  <a:off x="6264694" y="5718623"/>
                  <a:ext cx="1435608" cy="198120"/>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475" name="Group 3810"/>
              <p:cNvGrpSpPr/>
              <p:nvPr/>
            </p:nvGrpSpPr>
            <p:grpSpPr>
              <a:xfrm>
                <a:off x="4610221" y="3712160"/>
                <a:ext cx="1435608" cy="594360"/>
                <a:chOff x="6264694" y="5718623"/>
                <a:chExt cx="1435608" cy="396240"/>
              </a:xfrm>
            </p:grpSpPr>
            <p:sp>
              <p:nvSpPr>
                <p:cNvPr id="3826" name="Rectangle 3825"/>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27" name="Rectangle 3826"/>
                <p:cNvSpPr/>
                <p:nvPr/>
              </p:nvSpPr>
              <p:spPr>
                <a:xfrm>
                  <a:off x="6264694" y="5718623"/>
                  <a:ext cx="1435608" cy="198120"/>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812" name="Rectangle 3811"/>
              <p:cNvSpPr>
                <a:spLocks/>
              </p:cNvSpPr>
              <p:nvPr/>
            </p:nvSpPr>
            <p:spPr>
              <a:xfrm>
                <a:off x="6116731" y="3714616"/>
                <a:ext cx="1435608" cy="594360"/>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14" name="Rectangle 3813"/>
              <p:cNvSpPr>
                <a:spLocks/>
              </p:cNvSpPr>
              <p:nvPr/>
            </p:nvSpPr>
            <p:spPr>
              <a:xfrm>
                <a:off x="7618842" y="3715803"/>
                <a:ext cx="1435608" cy="59436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15" name="Rectangle 3814"/>
              <p:cNvSpPr>
                <a:spLocks/>
              </p:cNvSpPr>
              <p:nvPr/>
            </p:nvSpPr>
            <p:spPr>
              <a:xfrm>
                <a:off x="7621223" y="4373715"/>
                <a:ext cx="1435608" cy="594360"/>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16" name="Rectangle 3815"/>
              <p:cNvSpPr>
                <a:spLocks/>
              </p:cNvSpPr>
              <p:nvPr/>
            </p:nvSpPr>
            <p:spPr>
              <a:xfrm>
                <a:off x="3101200" y="5022432"/>
                <a:ext cx="1435608" cy="594360"/>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17" name="Rectangle 3816"/>
              <p:cNvSpPr>
                <a:spLocks/>
              </p:cNvSpPr>
              <p:nvPr/>
            </p:nvSpPr>
            <p:spPr>
              <a:xfrm>
                <a:off x="4609809" y="5022432"/>
                <a:ext cx="1435608" cy="594360"/>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481" name="Group 3817"/>
              <p:cNvGrpSpPr/>
              <p:nvPr/>
            </p:nvGrpSpPr>
            <p:grpSpPr>
              <a:xfrm>
                <a:off x="6117113" y="5029689"/>
                <a:ext cx="1435608" cy="594360"/>
                <a:chOff x="6264694" y="5718623"/>
                <a:chExt cx="1435608" cy="396240"/>
              </a:xfrm>
            </p:grpSpPr>
            <p:sp>
              <p:nvSpPr>
                <p:cNvPr id="3824" name="Rectangle 3823"/>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25" name="Rectangle 3824"/>
                <p:cNvSpPr/>
                <p:nvPr/>
              </p:nvSpPr>
              <p:spPr>
                <a:xfrm>
                  <a:off x="6264694" y="5718623"/>
                  <a:ext cx="1435608" cy="198120"/>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488" name="Group 3818"/>
              <p:cNvGrpSpPr>
                <a:grpSpLocks/>
              </p:cNvGrpSpPr>
              <p:nvPr/>
            </p:nvGrpSpPr>
            <p:grpSpPr>
              <a:xfrm>
                <a:off x="7620377" y="5025203"/>
                <a:ext cx="1435608" cy="594360"/>
                <a:chOff x="7620377" y="5095306"/>
                <a:chExt cx="1435608" cy="521207"/>
              </a:xfrm>
            </p:grpSpPr>
            <p:sp>
              <p:nvSpPr>
                <p:cNvPr id="3820" name="Rectangle 3819"/>
                <p:cNvSpPr/>
                <p:nvPr/>
              </p:nvSpPr>
              <p:spPr>
                <a:xfrm>
                  <a:off x="7620377" y="5442777"/>
                  <a:ext cx="1435608" cy="173736"/>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21" name="Rectangle 3820"/>
                <p:cNvSpPr/>
                <p:nvPr/>
              </p:nvSpPr>
              <p:spPr>
                <a:xfrm>
                  <a:off x="7620377" y="5269042"/>
                  <a:ext cx="1435608" cy="173736"/>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23" name="Rectangle 3822"/>
                <p:cNvSpPr/>
                <p:nvPr/>
              </p:nvSpPr>
              <p:spPr>
                <a:xfrm>
                  <a:off x="7620377" y="5095306"/>
                  <a:ext cx="1435608" cy="173736"/>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3495" name="Group 3185"/>
            <p:cNvGrpSpPr/>
            <p:nvPr/>
          </p:nvGrpSpPr>
          <p:grpSpPr>
            <a:xfrm>
              <a:off x="161756" y="3773771"/>
              <a:ext cx="8820488" cy="1810387"/>
              <a:chOff x="161756" y="3773771"/>
              <a:chExt cx="8820488" cy="1810387"/>
            </a:xfrm>
          </p:grpSpPr>
          <p:grpSp>
            <p:nvGrpSpPr>
              <p:cNvPr id="3502" name="Group 3186"/>
              <p:cNvGrpSpPr/>
              <p:nvPr/>
            </p:nvGrpSpPr>
            <p:grpSpPr>
              <a:xfrm>
                <a:off x="196577" y="4178532"/>
                <a:ext cx="8752863" cy="1405626"/>
                <a:chOff x="196577" y="4178532"/>
                <a:chExt cx="8752863" cy="1405626"/>
              </a:xfrm>
            </p:grpSpPr>
            <p:grpSp>
              <p:nvGrpSpPr>
                <p:cNvPr id="3509" name="Group 3565"/>
                <p:cNvGrpSpPr/>
                <p:nvPr/>
              </p:nvGrpSpPr>
              <p:grpSpPr>
                <a:xfrm>
                  <a:off x="196577" y="5489210"/>
                  <a:ext cx="312846" cy="94948"/>
                  <a:chOff x="1860747" y="1942579"/>
                  <a:chExt cx="425760" cy="129217"/>
                </a:xfrm>
                <a:solidFill>
                  <a:srgbClr val="67717F"/>
                </a:solidFill>
                <a:effectLst/>
              </p:grpSpPr>
              <p:sp>
                <p:nvSpPr>
                  <p:cNvPr id="380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80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80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14" name="Group 3566"/>
                <p:cNvGrpSpPr/>
                <p:nvPr/>
              </p:nvGrpSpPr>
              <p:grpSpPr>
                <a:xfrm>
                  <a:off x="651047" y="5489210"/>
                  <a:ext cx="312846" cy="94948"/>
                  <a:chOff x="1860747" y="1942579"/>
                  <a:chExt cx="425760" cy="129217"/>
                </a:xfrm>
                <a:solidFill>
                  <a:srgbClr val="67717F"/>
                </a:solidFill>
                <a:effectLst/>
              </p:grpSpPr>
              <p:sp>
                <p:nvSpPr>
                  <p:cNvPr id="380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80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80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21" name="Group 3567"/>
                <p:cNvGrpSpPr/>
                <p:nvPr/>
              </p:nvGrpSpPr>
              <p:grpSpPr>
                <a:xfrm>
                  <a:off x="1108719" y="5489210"/>
                  <a:ext cx="312846" cy="94948"/>
                  <a:chOff x="1860747" y="1942579"/>
                  <a:chExt cx="425760" cy="129217"/>
                </a:xfrm>
                <a:solidFill>
                  <a:srgbClr val="67717F"/>
                </a:solidFill>
                <a:effectLst/>
              </p:grpSpPr>
              <p:sp>
                <p:nvSpPr>
                  <p:cNvPr id="377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7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7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26" name="Group 3568"/>
                <p:cNvGrpSpPr/>
                <p:nvPr/>
              </p:nvGrpSpPr>
              <p:grpSpPr>
                <a:xfrm>
                  <a:off x="1705145" y="5489210"/>
                  <a:ext cx="312846" cy="94948"/>
                  <a:chOff x="1860747" y="1942579"/>
                  <a:chExt cx="425760" cy="129217"/>
                </a:xfrm>
                <a:solidFill>
                  <a:srgbClr val="67717F"/>
                </a:solidFill>
                <a:effectLst/>
              </p:grpSpPr>
              <p:sp>
                <p:nvSpPr>
                  <p:cNvPr id="377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7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7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33" name="Group 3569"/>
                <p:cNvGrpSpPr/>
                <p:nvPr/>
              </p:nvGrpSpPr>
              <p:grpSpPr>
                <a:xfrm>
                  <a:off x="2159615" y="5489210"/>
                  <a:ext cx="312846" cy="94948"/>
                  <a:chOff x="1860747" y="1942579"/>
                  <a:chExt cx="425760" cy="129217"/>
                </a:xfrm>
                <a:solidFill>
                  <a:srgbClr val="67717F"/>
                </a:solidFill>
                <a:effectLst/>
              </p:grpSpPr>
              <p:sp>
                <p:nvSpPr>
                  <p:cNvPr id="376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6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6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38" name="Group 3570"/>
                <p:cNvGrpSpPr/>
                <p:nvPr/>
              </p:nvGrpSpPr>
              <p:grpSpPr>
                <a:xfrm>
                  <a:off x="2617287" y="5489210"/>
                  <a:ext cx="312846" cy="94948"/>
                  <a:chOff x="1860747" y="1942579"/>
                  <a:chExt cx="425760" cy="129217"/>
                </a:xfrm>
                <a:solidFill>
                  <a:srgbClr val="67717F"/>
                </a:solidFill>
                <a:effectLst/>
              </p:grpSpPr>
              <p:sp>
                <p:nvSpPr>
                  <p:cNvPr id="376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6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6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43" name="Group 3571"/>
                <p:cNvGrpSpPr/>
                <p:nvPr/>
              </p:nvGrpSpPr>
              <p:grpSpPr>
                <a:xfrm>
                  <a:off x="3208517" y="5489210"/>
                  <a:ext cx="312846" cy="94948"/>
                  <a:chOff x="1860747" y="1942579"/>
                  <a:chExt cx="425760" cy="129217"/>
                </a:xfrm>
                <a:solidFill>
                  <a:srgbClr val="67717F"/>
                </a:solidFill>
                <a:effectLst/>
              </p:grpSpPr>
              <p:sp>
                <p:nvSpPr>
                  <p:cNvPr id="376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6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6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50" name="Group 3572"/>
                <p:cNvGrpSpPr/>
                <p:nvPr/>
              </p:nvGrpSpPr>
              <p:grpSpPr>
                <a:xfrm>
                  <a:off x="3662987" y="5489210"/>
                  <a:ext cx="312846" cy="94948"/>
                  <a:chOff x="1860747" y="1942579"/>
                  <a:chExt cx="425760" cy="129217"/>
                </a:xfrm>
                <a:solidFill>
                  <a:srgbClr val="67717F"/>
                </a:solidFill>
                <a:effectLst/>
              </p:grpSpPr>
              <p:sp>
                <p:nvSpPr>
                  <p:cNvPr id="375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5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6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55" name="Group 3573"/>
                <p:cNvGrpSpPr/>
                <p:nvPr/>
              </p:nvGrpSpPr>
              <p:grpSpPr>
                <a:xfrm>
                  <a:off x="4120659" y="5489210"/>
                  <a:ext cx="312846" cy="94948"/>
                  <a:chOff x="1860747" y="1942579"/>
                  <a:chExt cx="425760" cy="129217"/>
                </a:xfrm>
                <a:solidFill>
                  <a:srgbClr val="67717F"/>
                </a:solidFill>
                <a:effectLst/>
              </p:grpSpPr>
              <p:sp>
                <p:nvSpPr>
                  <p:cNvPr id="375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5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5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62" name="Group 3574"/>
                <p:cNvGrpSpPr/>
                <p:nvPr/>
              </p:nvGrpSpPr>
              <p:grpSpPr>
                <a:xfrm>
                  <a:off x="4717367" y="5489210"/>
                  <a:ext cx="312846" cy="94948"/>
                  <a:chOff x="1860747" y="1942579"/>
                  <a:chExt cx="425760" cy="129217"/>
                </a:xfrm>
                <a:solidFill>
                  <a:srgbClr val="67717F"/>
                </a:solidFill>
                <a:effectLst/>
              </p:grpSpPr>
              <p:sp>
                <p:nvSpPr>
                  <p:cNvPr id="375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5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5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66" name="Group 3575"/>
                <p:cNvGrpSpPr/>
                <p:nvPr/>
              </p:nvGrpSpPr>
              <p:grpSpPr>
                <a:xfrm>
                  <a:off x="5171837" y="5489210"/>
                  <a:ext cx="312846" cy="94948"/>
                  <a:chOff x="1860747" y="1942579"/>
                  <a:chExt cx="425760" cy="129217"/>
                </a:xfrm>
                <a:solidFill>
                  <a:srgbClr val="67717F"/>
                </a:solidFill>
                <a:effectLst/>
              </p:grpSpPr>
              <p:sp>
                <p:nvSpPr>
                  <p:cNvPr id="374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5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5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67" name="Group 3576"/>
                <p:cNvGrpSpPr/>
                <p:nvPr/>
              </p:nvGrpSpPr>
              <p:grpSpPr>
                <a:xfrm>
                  <a:off x="5629509" y="5489210"/>
                  <a:ext cx="312846" cy="94948"/>
                  <a:chOff x="1860747" y="1942579"/>
                  <a:chExt cx="425760" cy="129217"/>
                </a:xfrm>
                <a:solidFill>
                  <a:srgbClr val="67717F"/>
                </a:solidFill>
                <a:effectLst/>
              </p:grpSpPr>
              <p:sp>
                <p:nvSpPr>
                  <p:cNvPr id="374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4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4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68" name="Group 3577"/>
                <p:cNvGrpSpPr/>
                <p:nvPr/>
              </p:nvGrpSpPr>
              <p:grpSpPr>
                <a:xfrm>
                  <a:off x="6221509" y="5489210"/>
                  <a:ext cx="312846" cy="94948"/>
                  <a:chOff x="1860747" y="1942579"/>
                  <a:chExt cx="425760" cy="129217"/>
                </a:xfrm>
                <a:solidFill>
                  <a:srgbClr val="67717F"/>
                </a:solidFill>
                <a:effectLst/>
              </p:grpSpPr>
              <p:sp>
                <p:nvSpPr>
                  <p:cNvPr id="374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4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4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69" name="Group 3578"/>
                <p:cNvGrpSpPr/>
                <p:nvPr/>
              </p:nvGrpSpPr>
              <p:grpSpPr>
                <a:xfrm>
                  <a:off x="6675979" y="5489210"/>
                  <a:ext cx="312846" cy="94948"/>
                  <a:chOff x="1860747" y="1942579"/>
                  <a:chExt cx="425760" cy="129217"/>
                </a:xfrm>
                <a:solidFill>
                  <a:srgbClr val="67717F"/>
                </a:solidFill>
                <a:effectLst/>
              </p:grpSpPr>
              <p:sp>
                <p:nvSpPr>
                  <p:cNvPr id="374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4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4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70" name="Group 3579"/>
                <p:cNvGrpSpPr/>
                <p:nvPr/>
              </p:nvGrpSpPr>
              <p:grpSpPr>
                <a:xfrm>
                  <a:off x="7133651" y="5489210"/>
                  <a:ext cx="312846" cy="94948"/>
                  <a:chOff x="1860747" y="1942579"/>
                  <a:chExt cx="425760" cy="129217"/>
                </a:xfrm>
                <a:solidFill>
                  <a:srgbClr val="67717F"/>
                </a:solidFill>
                <a:effectLst/>
              </p:grpSpPr>
              <p:sp>
                <p:nvSpPr>
                  <p:cNvPr id="373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3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3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71" name="Group 3580"/>
                <p:cNvGrpSpPr/>
                <p:nvPr/>
              </p:nvGrpSpPr>
              <p:grpSpPr>
                <a:xfrm>
                  <a:off x="7724452" y="5489210"/>
                  <a:ext cx="312846" cy="94948"/>
                  <a:chOff x="1860747" y="1942579"/>
                  <a:chExt cx="425760" cy="129217"/>
                </a:xfrm>
                <a:solidFill>
                  <a:srgbClr val="67717F"/>
                </a:solidFill>
                <a:effectLst/>
              </p:grpSpPr>
              <p:sp>
                <p:nvSpPr>
                  <p:cNvPr id="373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3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3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72" name="Group 3581"/>
                <p:cNvGrpSpPr/>
                <p:nvPr/>
              </p:nvGrpSpPr>
              <p:grpSpPr>
                <a:xfrm>
                  <a:off x="8178922" y="5489210"/>
                  <a:ext cx="312846" cy="94948"/>
                  <a:chOff x="1860747" y="1942579"/>
                  <a:chExt cx="425760" cy="129217"/>
                </a:xfrm>
                <a:solidFill>
                  <a:srgbClr val="67717F"/>
                </a:solidFill>
                <a:effectLst/>
              </p:grpSpPr>
              <p:sp>
                <p:nvSpPr>
                  <p:cNvPr id="373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3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3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73" name="Group 3582"/>
                <p:cNvGrpSpPr/>
                <p:nvPr/>
              </p:nvGrpSpPr>
              <p:grpSpPr>
                <a:xfrm>
                  <a:off x="8636594" y="5489210"/>
                  <a:ext cx="312846" cy="94948"/>
                  <a:chOff x="1860747" y="1942579"/>
                  <a:chExt cx="425760" cy="129217"/>
                </a:xfrm>
                <a:solidFill>
                  <a:srgbClr val="67717F"/>
                </a:solidFill>
                <a:effectLst/>
              </p:grpSpPr>
              <p:sp>
                <p:nvSpPr>
                  <p:cNvPr id="372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2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3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74" name="Group 3583"/>
                <p:cNvGrpSpPr/>
                <p:nvPr/>
              </p:nvGrpSpPr>
              <p:grpSpPr>
                <a:xfrm>
                  <a:off x="196577" y="4836020"/>
                  <a:ext cx="312846" cy="94948"/>
                  <a:chOff x="1860747" y="1942579"/>
                  <a:chExt cx="425760" cy="129217"/>
                </a:xfrm>
                <a:solidFill>
                  <a:srgbClr val="67717F"/>
                </a:solidFill>
                <a:effectLst/>
              </p:grpSpPr>
              <p:sp>
                <p:nvSpPr>
                  <p:cNvPr id="372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2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2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75" name="Group 3584"/>
                <p:cNvGrpSpPr/>
                <p:nvPr/>
              </p:nvGrpSpPr>
              <p:grpSpPr>
                <a:xfrm>
                  <a:off x="651047" y="4836020"/>
                  <a:ext cx="312846" cy="94948"/>
                  <a:chOff x="1860747" y="1942579"/>
                  <a:chExt cx="425760" cy="129217"/>
                </a:xfrm>
                <a:solidFill>
                  <a:srgbClr val="67717F"/>
                </a:solidFill>
                <a:effectLst/>
              </p:grpSpPr>
              <p:sp>
                <p:nvSpPr>
                  <p:cNvPr id="372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2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2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76" name="Group 3585"/>
                <p:cNvGrpSpPr/>
                <p:nvPr/>
              </p:nvGrpSpPr>
              <p:grpSpPr>
                <a:xfrm>
                  <a:off x="1108719" y="4836020"/>
                  <a:ext cx="312846" cy="94948"/>
                  <a:chOff x="1860747" y="1942579"/>
                  <a:chExt cx="425760" cy="129217"/>
                </a:xfrm>
                <a:solidFill>
                  <a:srgbClr val="67717F"/>
                </a:solidFill>
                <a:effectLst/>
              </p:grpSpPr>
              <p:sp>
                <p:nvSpPr>
                  <p:cNvPr id="371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2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2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77" name="Group 3586"/>
                <p:cNvGrpSpPr/>
                <p:nvPr/>
              </p:nvGrpSpPr>
              <p:grpSpPr>
                <a:xfrm>
                  <a:off x="1705145" y="4836020"/>
                  <a:ext cx="312846" cy="94948"/>
                  <a:chOff x="1860747" y="1942579"/>
                  <a:chExt cx="425760" cy="129217"/>
                </a:xfrm>
                <a:solidFill>
                  <a:srgbClr val="67717F"/>
                </a:solidFill>
                <a:effectLst/>
              </p:grpSpPr>
              <p:sp>
                <p:nvSpPr>
                  <p:cNvPr id="371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1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1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78" name="Group 3587"/>
                <p:cNvGrpSpPr/>
                <p:nvPr/>
              </p:nvGrpSpPr>
              <p:grpSpPr>
                <a:xfrm>
                  <a:off x="2159615" y="4836020"/>
                  <a:ext cx="312846" cy="94948"/>
                  <a:chOff x="1860747" y="1942579"/>
                  <a:chExt cx="425760" cy="129217"/>
                </a:xfrm>
                <a:solidFill>
                  <a:srgbClr val="67717F"/>
                </a:solidFill>
                <a:effectLst/>
              </p:grpSpPr>
              <p:sp>
                <p:nvSpPr>
                  <p:cNvPr id="371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1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1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79" name="Group 3588"/>
                <p:cNvGrpSpPr/>
                <p:nvPr/>
              </p:nvGrpSpPr>
              <p:grpSpPr>
                <a:xfrm>
                  <a:off x="2617287" y="4836020"/>
                  <a:ext cx="312846" cy="94948"/>
                  <a:chOff x="1860747" y="1942579"/>
                  <a:chExt cx="425760" cy="129217"/>
                </a:xfrm>
                <a:solidFill>
                  <a:srgbClr val="67717F"/>
                </a:solidFill>
                <a:effectLst/>
              </p:grpSpPr>
              <p:sp>
                <p:nvSpPr>
                  <p:cNvPr id="371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1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1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80" name="Group 3589"/>
                <p:cNvGrpSpPr/>
                <p:nvPr/>
              </p:nvGrpSpPr>
              <p:grpSpPr>
                <a:xfrm>
                  <a:off x="3208517" y="4836020"/>
                  <a:ext cx="312846" cy="94948"/>
                  <a:chOff x="1860747" y="1942579"/>
                  <a:chExt cx="425760" cy="129217"/>
                </a:xfrm>
                <a:solidFill>
                  <a:srgbClr val="67717F"/>
                </a:solidFill>
                <a:effectLst/>
              </p:grpSpPr>
              <p:sp>
                <p:nvSpPr>
                  <p:cNvPr id="370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0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0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81" name="Group 3590"/>
                <p:cNvGrpSpPr/>
                <p:nvPr/>
              </p:nvGrpSpPr>
              <p:grpSpPr>
                <a:xfrm>
                  <a:off x="3662987" y="4836020"/>
                  <a:ext cx="312846" cy="94948"/>
                  <a:chOff x="1860747" y="1942579"/>
                  <a:chExt cx="425760" cy="129217"/>
                </a:xfrm>
                <a:solidFill>
                  <a:srgbClr val="67717F"/>
                </a:solidFill>
                <a:effectLst/>
              </p:grpSpPr>
              <p:sp>
                <p:nvSpPr>
                  <p:cNvPr id="370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0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0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82" name="Group 3591"/>
                <p:cNvGrpSpPr/>
                <p:nvPr/>
              </p:nvGrpSpPr>
              <p:grpSpPr>
                <a:xfrm>
                  <a:off x="4120659" y="4836020"/>
                  <a:ext cx="312846" cy="94948"/>
                  <a:chOff x="1860747" y="1942579"/>
                  <a:chExt cx="425760" cy="129217"/>
                </a:xfrm>
                <a:solidFill>
                  <a:srgbClr val="67717F"/>
                </a:solidFill>
                <a:effectLst/>
              </p:grpSpPr>
              <p:sp>
                <p:nvSpPr>
                  <p:cNvPr id="370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0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0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583" name="Group 3592"/>
                <p:cNvGrpSpPr/>
                <p:nvPr/>
              </p:nvGrpSpPr>
              <p:grpSpPr>
                <a:xfrm>
                  <a:off x="4717367" y="4836020"/>
                  <a:ext cx="312846" cy="94948"/>
                  <a:chOff x="1860747" y="1942579"/>
                  <a:chExt cx="425760" cy="129217"/>
                </a:xfrm>
                <a:solidFill>
                  <a:srgbClr val="67717F"/>
                </a:solidFill>
                <a:effectLst/>
              </p:grpSpPr>
              <p:sp>
                <p:nvSpPr>
                  <p:cNvPr id="369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9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70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616" name="Group 3593"/>
                <p:cNvGrpSpPr/>
                <p:nvPr/>
              </p:nvGrpSpPr>
              <p:grpSpPr>
                <a:xfrm>
                  <a:off x="5171837" y="4836020"/>
                  <a:ext cx="312846" cy="94948"/>
                  <a:chOff x="1860747" y="1942579"/>
                  <a:chExt cx="425760" cy="129217"/>
                </a:xfrm>
                <a:solidFill>
                  <a:srgbClr val="67717F"/>
                </a:solidFill>
                <a:effectLst/>
              </p:grpSpPr>
              <p:sp>
                <p:nvSpPr>
                  <p:cNvPr id="369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9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9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617" name="Group 3594"/>
                <p:cNvGrpSpPr/>
                <p:nvPr/>
              </p:nvGrpSpPr>
              <p:grpSpPr>
                <a:xfrm>
                  <a:off x="5629509" y="4836020"/>
                  <a:ext cx="312846" cy="94948"/>
                  <a:chOff x="1860747" y="1942579"/>
                  <a:chExt cx="425760" cy="129217"/>
                </a:xfrm>
                <a:solidFill>
                  <a:srgbClr val="67717F"/>
                </a:solidFill>
                <a:effectLst/>
              </p:grpSpPr>
              <p:sp>
                <p:nvSpPr>
                  <p:cNvPr id="369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9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9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618" name="Group 3595"/>
                <p:cNvGrpSpPr/>
                <p:nvPr/>
              </p:nvGrpSpPr>
              <p:grpSpPr>
                <a:xfrm>
                  <a:off x="6221509" y="4836020"/>
                  <a:ext cx="312846" cy="94948"/>
                  <a:chOff x="1860747" y="1942579"/>
                  <a:chExt cx="425760" cy="129217"/>
                </a:xfrm>
                <a:solidFill>
                  <a:srgbClr val="67717F"/>
                </a:solidFill>
                <a:effectLst/>
              </p:grpSpPr>
              <p:sp>
                <p:nvSpPr>
                  <p:cNvPr id="368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9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9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619" name="Group 3596"/>
                <p:cNvGrpSpPr/>
                <p:nvPr/>
              </p:nvGrpSpPr>
              <p:grpSpPr>
                <a:xfrm>
                  <a:off x="6675979" y="4836020"/>
                  <a:ext cx="312846" cy="94948"/>
                  <a:chOff x="1860747" y="1942579"/>
                  <a:chExt cx="425760" cy="129217"/>
                </a:xfrm>
                <a:solidFill>
                  <a:srgbClr val="67717F"/>
                </a:solidFill>
                <a:effectLst/>
              </p:grpSpPr>
              <p:sp>
                <p:nvSpPr>
                  <p:cNvPr id="368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8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8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808" name="Group 3597"/>
                <p:cNvGrpSpPr/>
                <p:nvPr/>
              </p:nvGrpSpPr>
              <p:grpSpPr>
                <a:xfrm>
                  <a:off x="7133651" y="4836020"/>
                  <a:ext cx="312846" cy="94948"/>
                  <a:chOff x="1860747" y="1942579"/>
                  <a:chExt cx="425760" cy="129217"/>
                </a:xfrm>
                <a:solidFill>
                  <a:srgbClr val="67717F"/>
                </a:solidFill>
                <a:effectLst/>
              </p:grpSpPr>
              <p:sp>
                <p:nvSpPr>
                  <p:cNvPr id="368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8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8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810" name="Group 3598"/>
                <p:cNvGrpSpPr/>
                <p:nvPr/>
              </p:nvGrpSpPr>
              <p:grpSpPr>
                <a:xfrm>
                  <a:off x="7724452" y="4836020"/>
                  <a:ext cx="312846" cy="94948"/>
                  <a:chOff x="1860747" y="1942579"/>
                  <a:chExt cx="425760" cy="129217"/>
                </a:xfrm>
                <a:solidFill>
                  <a:srgbClr val="67717F"/>
                </a:solidFill>
                <a:effectLst/>
              </p:grpSpPr>
              <p:sp>
                <p:nvSpPr>
                  <p:cNvPr id="368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8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8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811" name="Group 3599"/>
                <p:cNvGrpSpPr/>
                <p:nvPr/>
              </p:nvGrpSpPr>
              <p:grpSpPr>
                <a:xfrm>
                  <a:off x="8178922" y="4836020"/>
                  <a:ext cx="312846" cy="94948"/>
                  <a:chOff x="1860747" y="1942579"/>
                  <a:chExt cx="425760" cy="129217"/>
                </a:xfrm>
                <a:solidFill>
                  <a:srgbClr val="67717F"/>
                </a:solidFill>
                <a:effectLst/>
              </p:grpSpPr>
              <p:sp>
                <p:nvSpPr>
                  <p:cNvPr id="367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7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7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818" name="Group 3600"/>
                <p:cNvGrpSpPr/>
                <p:nvPr/>
              </p:nvGrpSpPr>
              <p:grpSpPr>
                <a:xfrm>
                  <a:off x="8636594" y="4836020"/>
                  <a:ext cx="312846" cy="94948"/>
                  <a:chOff x="1860747" y="1942579"/>
                  <a:chExt cx="425760" cy="129217"/>
                </a:xfrm>
                <a:solidFill>
                  <a:srgbClr val="67717F"/>
                </a:solidFill>
                <a:effectLst/>
              </p:grpSpPr>
              <p:sp>
                <p:nvSpPr>
                  <p:cNvPr id="367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7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7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819" name="Group 3601"/>
                <p:cNvGrpSpPr/>
                <p:nvPr/>
              </p:nvGrpSpPr>
              <p:grpSpPr>
                <a:xfrm>
                  <a:off x="196577" y="4178532"/>
                  <a:ext cx="312846" cy="94948"/>
                  <a:chOff x="1860747" y="1942579"/>
                  <a:chExt cx="425760" cy="129217"/>
                </a:xfrm>
                <a:solidFill>
                  <a:srgbClr val="67717F"/>
                </a:solidFill>
                <a:effectLst/>
              </p:grpSpPr>
              <p:sp>
                <p:nvSpPr>
                  <p:cNvPr id="367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7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7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850" name="Group 3602"/>
                <p:cNvGrpSpPr/>
                <p:nvPr/>
              </p:nvGrpSpPr>
              <p:grpSpPr>
                <a:xfrm>
                  <a:off x="651047" y="4178532"/>
                  <a:ext cx="312846" cy="94948"/>
                  <a:chOff x="1860747" y="1942579"/>
                  <a:chExt cx="425760" cy="129217"/>
                </a:xfrm>
                <a:solidFill>
                  <a:srgbClr val="67717F"/>
                </a:solidFill>
                <a:effectLst/>
              </p:grpSpPr>
              <p:sp>
                <p:nvSpPr>
                  <p:cNvPr id="366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6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7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851" name="Group 3603"/>
                <p:cNvGrpSpPr/>
                <p:nvPr/>
              </p:nvGrpSpPr>
              <p:grpSpPr>
                <a:xfrm>
                  <a:off x="1108719" y="4178532"/>
                  <a:ext cx="312846" cy="94948"/>
                  <a:chOff x="1860747" y="1942579"/>
                  <a:chExt cx="425760" cy="129217"/>
                </a:xfrm>
                <a:solidFill>
                  <a:srgbClr val="67717F"/>
                </a:solidFill>
                <a:effectLst/>
              </p:grpSpPr>
              <p:sp>
                <p:nvSpPr>
                  <p:cNvPr id="366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6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6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857" name="Group 3604"/>
                <p:cNvGrpSpPr/>
                <p:nvPr/>
              </p:nvGrpSpPr>
              <p:grpSpPr>
                <a:xfrm>
                  <a:off x="1705145" y="4178532"/>
                  <a:ext cx="312846" cy="94948"/>
                  <a:chOff x="1860747" y="1942579"/>
                  <a:chExt cx="425760" cy="129217"/>
                </a:xfrm>
                <a:solidFill>
                  <a:srgbClr val="67717F"/>
                </a:solidFill>
                <a:effectLst/>
              </p:grpSpPr>
              <p:sp>
                <p:nvSpPr>
                  <p:cNvPr id="366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6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6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861" name="Group 3605"/>
                <p:cNvGrpSpPr/>
                <p:nvPr/>
              </p:nvGrpSpPr>
              <p:grpSpPr>
                <a:xfrm>
                  <a:off x="2159615" y="4178532"/>
                  <a:ext cx="312846" cy="94948"/>
                  <a:chOff x="1860747" y="1942579"/>
                  <a:chExt cx="425760" cy="129217"/>
                </a:xfrm>
                <a:solidFill>
                  <a:srgbClr val="67717F"/>
                </a:solidFill>
                <a:effectLst/>
              </p:grpSpPr>
              <p:sp>
                <p:nvSpPr>
                  <p:cNvPr id="365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6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6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862" name="Group 3606"/>
                <p:cNvGrpSpPr/>
                <p:nvPr/>
              </p:nvGrpSpPr>
              <p:grpSpPr>
                <a:xfrm>
                  <a:off x="2617287" y="4178532"/>
                  <a:ext cx="312846" cy="94948"/>
                  <a:chOff x="1860747" y="1942579"/>
                  <a:chExt cx="425760" cy="129217"/>
                </a:xfrm>
                <a:solidFill>
                  <a:srgbClr val="67717F"/>
                </a:solidFill>
                <a:effectLst/>
              </p:grpSpPr>
              <p:sp>
                <p:nvSpPr>
                  <p:cNvPr id="365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5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5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864" name="Group 3607"/>
                <p:cNvGrpSpPr/>
                <p:nvPr/>
              </p:nvGrpSpPr>
              <p:grpSpPr>
                <a:xfrm>
                  <a:off x="3208517" y="4178532"/>
                  <a:ext cx="312846" cy="94948"/>
                  <a:chOff x="1860747" y="1942579"/>
                  <a:chExt cx="425760" cy="129217"/>
                </a:xfrm>
                <a:solidFill>
                  <a:srgbClr val="67717F"/>
                </a:solidFill>
                <a:effectLst/>
              </p:grpSpPr>
              <p:sp>
                <p:nvSpPr>
                  <p:cNvPr id="365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5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5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869" name="Group 3608"/>
                <p:cNvGrpSpPr/>
                <p:nvPr/>
              </p:nvGrpSpPr>
              <p:grpSpPr>
                <a:xfrm>
                  <a:off x="3662987" y="4178532"/>
                  <a:ext cx="312846" cy="94948"/>
                  <a:chOff x="1860747" y="1942579"/>
                  <a:chExt cx="425760" cy="129217"/>
                </a:xfrm>
                <a:solidFill>
                  <a:srgbClr val="67717F"/>
                </a:solidFill>
                <a:effectLst/>
              </p:grpSpPr>
              <p:sp>
                <p:nvSpPr>
                  <p:cNvPr id="365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5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5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870" name="Group 3609"/>
                <p:cNvGrpSpPr/>
                <p:nvPr/>
              </p:nvGrpSpPr>
              <p:grpSpPr>
                <a:xfrm>
                  <a:off x="4120659" y="4178532"/>
                  <a:ext cx="312846" cy="94948"/>
                  <a:chOff x="1860747" y="1942579"/>
                  <a:chExt cx="425760" cy="129217"/>
                </a:xfrm>
                <a:solidFill>
                  <a:srgbClr val="67717F"/>
                </a:solidFill>
                <a:effectLst/>
              </p:grpSpPr>
              <p:sp>
                <p:nvSpPr>
                  <p:cNvPr id="364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4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4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880" name="Group 3610"/>
                <p:cNvGrpSpPr/>
                <p:nvPr/>
              </p:nvGrpSpPr>
              <p:grpSpPr>
                <a:xfrm>
                  <a:off x="4717367" y="4178532"/>
                  <a:ext cx="312846" cy="94948"/>
                  <a:chOff x="1860747" y="1942579"/>
                  <a:chExt cx="425760" cy="129217"/>
                </a:xfrm>
                <a:solidFill>
                  <a:srgbClr val="67717F"/>
                </a:solidFill>
                <a:effectLst/>
              </p:grpSpPr>
              <p:sp>
                <p:nvSpPr>
                  <p:cNvPr id="364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4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4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881" name="Group 3611"/>
                <p:cNvGrpSpPr/>
                <p:nvPr/>
              </p:nvGrpSpPr>
              <p:grpSpPr>
                <a:xfrm>
                  <a:off x="5171837" y="4178532"/>
                  <a:ext cx="312846" cy="94948"/>
                  <a:chOff x="1860747" y="1942579"/>
                  <a:chExt cx="425760" cy="129217"/>
                </a:xfrm>
                <a:solidFill>
                  <a:srgbClr val="67717F"/>
                </a:solidFill>
                <a:effectLst/>
              </p:grpSpPr>
              <p:sp>
                <p:nvSpPr>
                  <p:cNvPr id="364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4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4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882" name="Group 3612"/>
                <p:cNvGrpSpPr/>
                <p:nvPr/>
              </p:nvGrpSpPr>
              <p:grpSpPr>
                <a:xfrm>
                  <a:off x="5629509" y="4178532"/>
                  <a:ext cx="312846" cy="94948"/>
                  <a:chOff x="1860747" y="1942579"/>
                  <a:chExt cx="425760" cy="129217"/>
                </a:xfrm>
                <a:solidFill>
                  <a:srgbClr val="67717F"/>
                </a:solidFill>
                <a:effectLst/>
              </p:grpSpPr>
              <p:sp>
                <p:nvSpPr>
                  <p:cNvPr id="363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3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4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887" name="Group 3613"/>
                <p:cNvGrpSpPr/>
                <p:nvPr/>
              </p:nvGrpSpPr>
              <p:grpSpPr>
                <a:xfrm>
                  <a:off x="6221509" y="4178532"/>
                  <a:ext cx="312846" cy="94948"/>
                  <a:chOff x="1860747" y="1942579"/>
                  <a:chExt cx="425760" cy="129217"/>
                </a:xfrm>
                <a:solidFill>
                  <a:srgbClr val="67717F"/>
                </a:solidFill>
                <a:effectLst/>
              </p:grpSpPr>
              <p:sp>
                <p:nvSpPr>
                  <p:cNvPr id="363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3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3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890" name="Group 3614"/>
                <p:cNvGrpSpPr/>
                <p:nvPr/>
              </p:nvGrpSpPr>
              <p:grpSpPr>
                <a:xfrm>
                  <a:off x="6675979" y="4178532"/>
                  <a:ext cx="312846" cy="94948"/>
                  <a:chOff x="1860747" y="1942579"/>
                  <a:chExt cx="425760" cy="129217"/>
                </a:xfrm>
                <a:solidFill>
                  <a:srgbClr val="67717F"/>
                </a:solidFill>
                <a:effectLst/>
              </p:grpSpPr>
              <p:sp>
                <p:nvSpPr>
                  <p:cNvPr id="363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3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3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903" name="Group 3615"/>
                <p:cNvGrpSpPr/>
                <p:nvPr/>
              </p:nvGrpSpPr>
              <p:grpSpPr>
                <a:xfrm>
                  <a:off x="7133651" y="4178532"/>
                  <a:ext cx="312846" cy="94948"/>
                  <a:chOff x="1860747" y="1942579"/>
                  <a:chExt cx="425760" cy="129217"/>
                </a:xfrm>
                <a:solidFill>
                  <a:srgbClr val="67717F"/>
                </a:solidFill>
                <a:effectLst/>
              </p:grpSpPr>
              <p:sp>
                <p:nvSpPr>
                  <p:cNvPr id="362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3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3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905" name="Group 3616"/>
                <p:cNvGrpSpPr/>
                <p:nvPr/>
              </p:nvGrpSpPr>
              <p:grpSpPr>
                <a:xfrm>
                  <a:off x="7724452" y="4178532"/>
                  <a:ext cx="312846" cy="94948"/>
                  <a:chOff x="1860747" y="1942579"/>
                  <a:chExt cx="425760" cy="129217"/>
                </a:xfrm>
                <a:solidFill>
                  <a:srgbClr val="67717F"/>
                </a:solidFill>
                <a:effectLst/>
              </p:grpSpPr>
              <p:sp>
                <p:nvSpPr>
                  <p:cNvPr id="362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2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2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906" name="Group 3617"/>
                <p:cNvGrpSpPr/>
                <p:nvPr/>
              </p:nvGrpSpPr>
              <p:grpSpPr>
                <a:xfrm>
                  <a:off x="8178922" y="4178532"/>
                  <a:ext cx="312846" cy="94948"/>
                  <a:chOff x="1860747" y="1942579"/>
                  <a:chExt cx="425760" cy="129217"/>
                </a:xfrm>
                <a:solidFill>
                  <a:srgbClr val="67717F"/>
                </a:solidFill>
                <a:effectLst/>
              </p:grpSpPr>
              <p:sp>
                <p:nvSpPr>
                  <p:cNvPr id="362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2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2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3907" name="Group 3618"/>
                <p:cNvGrpSpPr/>
                <p:nvPr/>
              </p:nvGrpSpPr>
              <p:grpSpPr>
                <a:xfrm>
                  <a:off x="8636594" y="4178532"/>
                  <a:ext cx="312846" cy="94948"/>
                  <a:chOff x="1860747" y="1942579"/>
                  <a:chExt cx="425760" cy="129217"/>
                </a:xfrm>
                <a:solidFill>
                  <a:srgbClr val="67717F"/>
                </a:solidFill>
                <a:effectLst/>
              </p:grpSpPr>
              <p:sp>
                <p:nvSpPr>
                  <p:cNvPr id="362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2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62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grpSp>
            <p:nvGrpSpPr>
              <p:cNvPr id="3915" name="Group 3187"/>
              <p:cNvGrpSpPr/>
              <p:nvPr/>
            </p:nvGrpSpPr>
            <p:grpSpPr>
              <a:xfrm>
                <a:off x="161756" y="3773771"/>
                <a:ext cx="8820488" cy="1694726"/>
                <a:chOff x="161756" y="3773771"/>
                <a:chExt cx="8820488" cy="1694726"/>
              </a:xfrm>
            </p:grpSpPr>
            <p:grpSp>
              <p:nvGrpSpPr>
                <p:cNvPr id="3916" name="Group 3188"/>
                <p:cNvGrpSpPr/>
                <p:nvPr/>
              </p:nvGrpSpPr>
              <p:grpSpPr>
                <a:xfrm>
                  <a:off x="161756" y="3776422"/>
                  <a:ext cx="373976" cy="379324"/>
                  <a:chOff x="-2314737" y="3548996"/>
                  <a:chExt cx="512228" cy="519552"/>
                </a:xfrm>
              </p:grpSpPr>
              <p:sp>
                <p:nvSpPr>
                  <p:cNvPr id="3560" name="Rectangle 3559"/>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61" name="Rectangle 3560"/>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17" name="Group 3561"/>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3563"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4"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65"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928" name="Group 3189"/>
                <p:cNvGrpSpPr/>
                <p:nvPr/>
              </p:nvGrpSpPr>
              <p:grpSpPr>
                <a:xfrm>
                  <a:off x="619430" y="3776422"/>
                  <a:ext cx="373976" cy="379324"/>
                  <a:chOff x="-3732057" y="2839024"/>
                  <a:chExt cx="512228" cy="519552"/>
                </a:xfrm>
              </p:grpSpPr>
              <p:sp>
                <p:nvSpPr>
                  <p:cNvPr id="3553" name="Rectangle 3552"/>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54" name="Rectangle 3553"/>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29" name="Group 3554"/>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3556"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7"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8"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9"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930" name="Group 3190"/>
                <p:cNvGrpSpPr/>
                <p:nvPr/>
              </p:nvGrpSpPr>
              <p:grpSpPr>
                <a:xfrm>
                  <a:off x="1077103" y="3776422"/>
                  <a:ext cx="373976" cy="379324"/>
                  <a:chOff x="-938057" y="5016374"/>
                  <a:chExt cx="512228" cy="519552"/>
                </a:xfrm>
              </p:grpSpPr>
              <p:sp>
                <p:nvSpPr>
                  <p:cNvPr id="3548" name="Rectangle 3547"/>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49" name="Rectangle 3548"/>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6" name="Group 3549"/>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3551"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52"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17" name="Group 3191"/>
                <p:cNvGrpSpPr/>
                <p:nvPr/>
              </p:nvGrpSpPr>
              <p:grpSpPr>
                <a:xfrm>
                  <a:off x="619430" y="4431259"/>
                  <a:ext cx="373976" cy="379324"/>
                  <a:chOff x="-3732057" y="2839024"/>
                  <a:chExt cx="512228" cy="519552"/>
                </a:xfrm>
              </p:grpSpPr>
              <p:sp>
                <p:nvSpPr>
                  <p:cNvPr id="3541" name="Rectangle 3540"/>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42" name="Rectangle 3541"/>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8" name="Group 3542"/>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3544"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5"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6"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7"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19" name="Group 3192"/>
                <p:cNvGrpSpPr/>
                <p:nvPr/>
              </p:nvGrpSpPr>
              <p:grpSpPr>
                <a:xfrm>
                  <a:off x="1077103" y="4431259"/>
                  <a:ext cx="373976" cy="379324"/>
                  <a:chOff x="-938057" y="5016374"/>
                  <a:chExt cx="512228" cy="519552"/>
                </a:xfrm>
              </p:grpSpPr>
              <p:sp>
                <p:nvSpPr>
                  <p:cNvPr id="3536" name="Rectangle 3535"/>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37" name="Rectangle 3536"/>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20" name="Group 3537"/>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3539"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0"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21" name="Group 3193"/>
                <p:cNvGrpSpPr/>
                <p:nvPr/>
              </p:nvGrpSpPr>
              <p:grpSpPr>
                <a:xfrm>
                  <a:off x="2583336" y="4431259"/>
                  <a:ext cx="373976" cy="379324"/>
                  <a:chOff x="-938057" y="5016374"/>
                  <a:chExt cx="512228" cy="519552"/>
                </a:xfrm>
              </p:grpSpPr>
              <p:sp>
                <p:nvSpPr>
                  <p:cNvPr id="3531" name="Rectangle 3530"/>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32" name="Rectangle 3531"/>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22" name="Group 3532"/>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3534"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5"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23" name="Group 3194"/>
                <p:cNvGrpSpPr/>
                <p:nvPr/>
              </p:nvGrpSpPr>
              <p:grpSpPr>
                <a:xfrm>
                  <a:off x="3631896" y="4431259"/>
                  <a:ext cx="373976" cy="379324"/>
                  <a:chOff x="-3732057" y="2839024"/>
                  <a:chExt cx="512228" cy="519552"/>
                </a:xfrm>
              </p:grpSpPr>
              <p:sp>
                <p:nvSpPr>
                  <p:cNvPr id="3524" name="Rectangle 3523"/>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25" name="Rectangle 3524"/>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24" name="Group 3525"/>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3527"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8"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9"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0"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25" name="Group 3195"/>
                <p:cNvGrpSpPr/>
                <p:nvPr/>
              </p:nvGrpSpPr>
              <p:grpSpPr>
                <a:xfrm>
                  <a:off x="4089569" y="4431259"/>
                  <a:ext cx="373976" cy="379324"/>
                  <a:chOff x="-938057" y="5016374"/>
                  <a:chExt cx="512228" cy="519552"/>
                </a:xfrm>
              </p:grpSpPr>
              <p:sp>
                <p:nvSpPr>
                  <p:cNvPr id="3519" name="Rectangle 3518"/>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20" name="Rectangle 3519"/>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26" name="Group 3520"/>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3522"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23"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27" name="Group 3196"/>
                <p:cNvGrpSpPr/>
                <p:nvPr/>
              </p:nvGrpSpPr>
              <p:grpSpPr>
                <a:xfrm>
                  <a:off x="5138129" y="4431259"/>
                  <a:ext cx="373976" cy="379324"/>
                  <a:chOff x="-3732057" y="2839024"/>
                  <a:chExt cx="512228" cy="519552"/>
                </a:xfrm>
              </p:grpSpPr>
              <p:sp>
                <p:nvSpPr>
                  <p:cNvPr id="3512" name="Rectangle 3511"/>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13" name="Rectangle 3512"/>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28" name="Group 3513"/>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3515"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6"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7"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8"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29" name="Group 3197"/>
                <p:cNvGrpSpPr/>
                <p:nvPr/>
              </p:nvGrpSpPr>
              <p:grpSpPr>
                <a:xfrm>
                  <a:off x="5595802" y="4431259"/>
                  <a:ext cx="373976" cy="379324"/>
                  <a:chOff x="-938057" y="5016374"/>
                  <a:chExt cx="512228" cy="519552"/>
                </a:xfrm>
              </p:grpSpPr>
              <p:sp>
                <p:nvSpPr>
                  <p:cNvPr id="3507" name="Rectangle 3506"/>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08" name="Rectangle 3507"/>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30" name="Group 3508"/>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3510"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11"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31" name="Group 3198"/>
                <p:cNvGrpSpPr/>
                <p:nvPr/>
              </p:nvGrpSpPr>
              <p:grpSpPr>
                <a:xfrm>
                  <a:off x="6644362" y="4431259"/>
                  <a:ext cx="373976" cy="379324"/>
                  <a:chOff x="-3732057" y="2839024"/>
                  <a:chExt cx="512228" cy="519552"/>
                </a:xfrm>
              </p:grpSpPr>
              <p:sp>
                <p:nvSpPr>
                  <p:cNvPr id="3500" name="Rectangle 3499"/>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01" name="Rectangle 3500"/>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32" name="Group 3501"/>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3503"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4"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5"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6"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33" name="Group 3199"/>
                <p:cNvGrpSpPr/>
                <p:nvPr/>
              </p:nvGrpSpPr>
              <p:grpSpPr>
                <a:xfrm>
                  <a:off x="619430" y="5084449"/>
                  <a:ext cx="373976" cy="379324"/>
                  <a:chOff x="-3732057" y="2839024"/>
                  <a:chExt cx="512228" cy="519552"/>
                </a:xfrm>
              </p:grpSpPr>
              <p:sp>
                <p:nvSpPr>
                  <p:cNvPr id="3493" name="Rectangle 3492"/>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94" name="Rectangle 3493"/>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34" name="Group 3494"/>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3496"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7"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8"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9"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35" name="Group 3200"/>
                <p:cNvGrpSpPr/>
                <p:nvPr/>
              </p:nvGrpSpPr>
              <p:grpSpPr>
                <a:xfrm>
                  <a:off x="3631896" y="5084449"/>
                  <a:ext cx="373976" cy="379324"/>
                  <a:chOff x="-3732057" y="2839024"/>
                  <a:chExt cx="512228" cy="519552"/>
                </a:xfrm>
              </p:grpSpPr>
              <p:sp>
                <p:nvSpPr>
                  <p:cNvPr id="3486" name="Rectangle 3485"/>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87" name="Rectangle 3486"/>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36" name="Group 3487"/>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3489"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0"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1"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2"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37" name="Group 3201"/>
                <p:cNvGrpSpPr/>
                <p:nvPr/>
              </p:nvGrpSpPr>
              <p:grpSpPr>
                <a:xfrm>
                  <a:off x="6644362" y="5084449"/>
                  <a:ext cx="373976" cy="379324"/>
                  <a:chOff x="-3732057" y="2839024"/>
                  <a:chExt cx="512228" cy="519552"/>
                </a:xfrm>
              </p:grpSpPr>
              <p:sp>
                <p:nvSpPr>
                  <p:cNvPr id="3479" name="Rectangle 3478"/>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80" name="Rectangle 3479"/>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38" name="Group 3480"/>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3482"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3"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4"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85"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39" name="Group 3202"/>
                <p:cNvGrpSpPr/>
                <p:nvPr/>
              </p:nvGrpSpPr>
              <p:grpSpPr>
                <a:xfrm>
                  <a:off x="1667989" y="3776422"/>
                  <a:ext cx="373976" cy="379324"/>
                  <a:chOff x="-2314737" y="3548996"/>
                  <a:chExt cx="512228" cy="519552"/>
                </a:xfrm>
              </p:grpSpPr>
              <p:sp>
                <p:nvSpPr>
                  <p:cNvPr id="3473" name="Rectangle 3472"/>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74" name="Rectangle 3473"/>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41" name="Group 3474"/>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3476"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7"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8"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942" name="Group 3203"/>
                <p:cNvGrpSpPr/>
                <p:nvPr/>
              </p:nvGrpSpPr>
              <p:grpSpPr>
                <a:xfrm>
                  <a:off x="2583336" y="3776422"/>
                  <a:ext cx="373976" cy="379324"/>
                  <a:chOff x="-938057" y="5016374"/>
                  <a:chExt cx="512228" cy="519552"/>
                </a:xfrm>
              </p:grpSpPr>
              <p:sp>
                <p:nvSpPr>
                  <p:cNvPr id="3468" name="Rectangle 3467"/>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69" name="Rectangle 3468"/>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43" name="Group 3469"/>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3471"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72"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954" name="Group 3204"/>
                <p:cNvGrpSpPr/>
                <p:nvPr/>
              </p:nvGrpSpPr>
              <p:grpSpPr>
                <a:xfrm>
                  <a:off x="2125661" y="3776423"/>
                  <a:ext cx="373978" cy="379324"/>
                  <a:chOff x="-3732057" y="3610781"/>
                  <a:chExt cx="512228" cy="519552"/>
                </a:xfrm>
              </p:grpSpPr>
              <p:sp>
                <p:nvSpPr>
                  <p:cNvPr id="3462" name="Rectangle 3461"/>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63" name="Rectangle 3462"/>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55" name="Group 3463"/>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3465"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6"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7"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956" name="Group 3205"/>
                <p:cNvGrpSpPr/>
                <p:nvPr/>
              </p:nvGrpSpPr>
              <p:grpSpPr>
                <a:xfrm>
                  <a:off x="3174222" y="3776422"/>
                  <a:ext cx="373976" cy="379324"/>
                  <a:chOff x="-2314737" y="3548996"/>
                  <a:chExt cx="512228" cy="519552"/>
                </a:xfrm>
              </p:grpSpPr>
              <p:sp>
                <p:nvSpPr>
                  <p:cNvPr id="3456" name="Rectangle 3455"/>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57" name="Rectangle 3456"/>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967" name="Group 3457"/>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3459"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0"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1"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40" name="Group 3206"/>
                <p:cNvGrpSpPr/>
                <p:nvPr/>
              </p:nvGrpSpPr>
              <p:grpSpPr>
                <a:xfrm>
                  <a:off x="3630704" y="3776422"/>
                  <a:ext cx="373976" cy="379324"/>
                  <a:chOff x="-3732057" y="2839024"/>
                  <a:chExt cx="512228" cy="519552"/>
                </a:xfrm>
              </p:grpSpPr>
              <p:sp>
                <p:nvSpPr>
                  <p:cNvPr id="3449" name="Rectangle 3448"/>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50" name="Rectangle 3449"/>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1" name="Group 3450"/>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3452"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3"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4"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55"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42" name="Group 3207"/>
                <p:cNvGrpSpPr/>
                <p:nvPr/>
              </p:nvGrpSpPr>
              <p:grpSpPr>
                <a:xfrm>
                  <a:off x="4680455" y="3776422"/>
                  <a:ext cx="373976" cy="379324"/>
                  <a:chOff x="-2314737" y="3548996"/>
                  <a:chExt cx="512228" cy="519552"/>
                </a:xfrm>
              </p:grpSpPr>
              <p:sp>
                <p:nvSpPr>
                  <p:cNvPr id="3443" name="Rectangle 3442"/>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44" name="Rectangle 3443"/>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3" name="Group 3444"/>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3446"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7"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8"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44" name="Group 3208"/>
                <p:cNvGrpSpPr/>
                <p:nvPr/>
              </p:nvGrpSpPr>
              <p:grpSpPr>
                <a:xfrm>
                  <a:off x="5595802" y="3776422"/>
                  <a:ext cx="373976" cy="379324"/>
                  <a:chOff x="-938057" y="5016374"/>
                  <a:chExt cx="512228" cy="519552"/>
                </a:xfrm>
              </p:grpSpPr>
              <p:sp>
                <p:nvSpPr>
                  <p:cNvPr id="3438" name="Rectangle 3437"/>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39" name="Rectangle 3438"/>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5" name="Group 3439"/>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3441"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42"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46" name="Group 3209"/>
                <p:cNvGrpSpPr/>
                <p:nvPr/>
              </p:nvGrpSpPr>
              <p:grpSpPr>
                <a:xfrm>
                  <a:off x="5138129" y="3776422"/>
                  <a:ext cx="373978" cy="379324"/>
                  <a:chOff x="5635615" y="3299362"/>
                  <a:chExt cx="373978" cy="379324"/>
                </a:xfrm>
              </p:grpSpPr>
              <p:sp>
                <p:nvSpPr>
                  <p:cNvPr id="3433" name="Rectangle 3432"/>
                  <p:cNvSpPr/>
                  <p:nvPr/>
                </p:nvSpPr>
                <p:spPr>
                  <a:xfrm>
                    <a:off x="5635615" y="3299362"/>
                    <a:ext cx="373978" cy="373977"/>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34" name="Rectangle 3433"/>
                  <p:cNvSpPr/>
                  <p:nvPr/>
                </p:nvSpPr>
                <p:spPr>
                  <a:xfrm>
                    <a:off x="5657495" y="3321978"/>
                    <a:ext cx="331270" cy="356708"/>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35" name="Freeform 59"/>
                  <p:cNvSpPr>
                    <a:spLocks/>
                  </p:cNvSpPr>
                  <p:nvPr/>
                </p:nvSpPr>
                <p:spPr bwMode="auto">
                  <a:xfrm>
                    <a:off x="5694326" y="3427473"/>
                    <a:ext cx="75145" cy="120832"/>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6" name="Freeform 60"/>
                  <p:cNvSpPr>
                    <a:spLocks/>
                  </p:cNvSpPr>
                  <p:nvPr/>
                </p:nvSpPr>
                <p:spPr bwMode="auto">
                  <a:xfrm>
                    <a:off x="5773679" y="3427473"/>
                    <a:ext cx="79955" cy="120832"/>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7" name="Freeform 61"/>
                  <p:cNvSpPr>
                    <a:spLocks/>
                  </p:cNvSpPr>
                  <p:nvPr/>
                </p:nvSpPr>
                <p:spPr bwMode="auto">
                  <a:xfrm>
                    <a:off x="5859044" y="3424467"/>
                    <a:ext cx="92579" cy="126844"/>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7" name="Group 3210"/>
                <p:cNvGrpSpPr/>
                <p:nvPr/>
              </p:nvGrpSpPr>
              <p:grpSpPr>
                <a:xfrm>
                  <a:off x="6186688" y="3776422"/>
                  <a:ext cx="373976" cy="379324"/>
                  <a:chOff x="-2314737" y="3548996"/>
                  <a:chExt cx="512228" cy="519552"/>
                </a:xfrm>
              </p:grpSpPr>
              <p:sp>
                <p:nvSpPr>
                  <p:cNvPr id="3427" name="Rectangle 3426"/>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28" name="Rectangle 3427"/>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8" name="Group 3428"/>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3430"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1"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2"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57" name="Group 3211"/>
                <p:cNvGrpSpPr/>
                <p:nvPr/>
              </p:nvGrpSpPr>
              <p:grpSpPr>
                <a:xfrm>
                  <a:off x="7099745" y="3776424"/>
                  <a:ext cx="373975" cy="379322"/>
                  <a:chOff x="-1623857" y="3548996"/>
                  <a:chExt cx="512228" cy="519552"/>
                </a:xfrm>
              </p:grpSpPr>
              <p:sp>
                <p:nvSpPr>
                  <p:cNvPr id="3420" name="Rectangle 3419"/>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21" name="Rectangle 3420"/>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64" name="Group 3421"/>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3423"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4"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5"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26"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968" name="Group 3212"/>
                <p:cNvGrpSpPr/>
                <p:nvPr/>
              </p:nvGrpSpPr>
              <p:grpSpPr>
                <a:xfrm>
                  <a:off x="6644017" y="3776618"/>
                  <a:ext cx="373978" cy="379324"/>
                  <a:chOff x="5290529" y="3731228"/>
                  <a:chExt cx="373978" cy="379324"/>
                </a:xfrm>
              </p:grpSpPr>
              <p:sp>
                <p:nvSpPr>
                  <p:cNvPr id="3415" name="Rectangle 3414"/>
                  <p:cNvSpPr/>
                  <p:nvPr/>
                </p:nvSpPr>
                <p:spPr>
                  <a:xfrm>
                    <a:off x="5290529" y="3731228"/>
                    <a:ext cx="373978" cy="373977"/>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16" name="Rectangle 3415"/>
                  <p:cNvSpPr/>
                  <p:nvPr/>
                </p:nvSpPr>
                <p:spPr>
                  <a:xfrm>
                    <a:off x="5312409" y="3753844"/>
                    <a:ext cx="331270" cy="356708"/>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17" name="Freeform 59"/>
                  <p:cNvSpPr>
                    <a:spLocks/>
                  </p:cNvSpPr>
                  <p:nvPr/>
                </p:nvSpPr>
                <p:spPr bwMode="auto">
                  <a:xfrm>
                    <a:off x="5349240" y="3859339"/>
                    <a:ext cx="75145" cy="120832"/>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8" name="Freeform 60"/>
                  <p:cNvSpPr>
                    <a:spLocks/>
                  </p:cNvSpPr>
                  <p:nvPr/>
                </p:nvSpPr>
                <p:spPr bwMode="auto">
                  <a:xfrm>
                    <a:off x="5428593" y="3859339"/>
                    <a:ext cx="79955" cy="120832"/>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9" name="Freeform 61"/>
                  <p:cNvSpPr>
                    <a:spLocks/>
                  </p:cNvSpPr>
                  <p:nvPr/>
                </p:nvSpPr>
                <p:spPr bwMode="auto">
                  <a:xfrm>
                    <a:off x="5513958" y="3856333"/>
                    <a:ext cx="92579" cy="126844"/>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969" name="Group 3213"/>
                <p:cNvGrpSpPr/>
                <p:nvPr/>
              </p:nvGrpSpPr>
              <p:grpSpPr>
                <a:xfrm>
                  <a:off x="4084283" y="3775821"/>
                  <a:ext cx="374031" cy="379379"/>
                  <a:chOff x="8459069" y="2183291"/>
                  <a:chExt cx="512228" cy="519552"/>
                </a:xfrm>
              </p:grpSpPr>
              <p:grpSp>
                <p:nvGrpSpPr>
                  <p:cNvPr id="3980" name="Group 3406"/>
                  <p:cNvGrpSpPr/>
                  <p:nvPr/>
                </p:nvGrpSpPr>
                <p:grpSpPr>
                  <a:xfrm>
                    <a:off x="8459069" y="2183291"/>
                    <a:ext cx="512228" cy="519552"/>
                    <a:chOff x="8459069" y="2183291"/>
                    <a:chExt cx="512228" cy="519552"/>
                  </a:xfrm>
                </p:grpSpPr>
                <p:sp>
                  <p:nvSpPr>
                    <p:cNvPr id="3413" name="Rectangle 3412"/>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14" name="Rectangle 3413"/>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3981" name="Group 3407"/>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3409"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0"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1"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12" name="Freeform 3411"/>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3982" name="Group 3214"/>
                <p:cNvGrpSpPr>
                  <a:grpSpLocks noChangeAspect="1"/>
                </p:cNvGrpSpPr>
                <p:nvPr/>
              </p:nvGrpSpPr>
              <p:grpSpPr>
                <a:xfrm>
                  <a:off x="161756" y="4431259"/>
                  <a:ext cx="378634" cy="384048"/>
                  <a:chOff x="-2314737" y="2839024"/>
                  <a:chExt cx="512228" cy="519552"/>
                </a:xfrm>
              </p:grpSpPr>
              <p:sp>
                <p:nvSpPr>
                  <p:cNvPr id="3404" name="Rectangle 3403"/>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05" name="Rectangle 3404"/>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06" name="Freeform 340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3993" name="Group 3215"/>
                <p:cNvGrpSpPr>
                  <a:grpSpLocks noChangeAspect="1"/>
                </p:cNvGrpSpPr>
                <p:nvPr/>
              </p:nvGrpSpPr>
              <p:grpSpPr>
                <a:xfrm>
                  <a:off x="161756" y="5080062"/>
                  <a:ext cx="378634" cy="384048"/>
                  <a:chOff x="-2314737" y="2839024"/>
                  <a:chExt cx="512228" cy="519552"/>
                </a:xfrm>
              </p:grpSpPr>
              <p:sp>
                <p:nvSpPr>
                  <p:cNvPr id="3401" name="Rectangle 3400"/>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02" name="Rectangle 3401"/>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03" name="Freeform 3402"/>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3994" name="Group 3216"/>
                <p:cNvGrpSpPr>
                  <a:grpSpLocks noChangeAspect="1"/>
                </p:cNvGrpSpPr>
                <p:nvPr/>
              </p:nvGrpSpPr>
              <p:grpSpPr>
                <a:xfrm>
                  <a:off x="1667989" y="5084449"/>
                  <a:ext cx="378634" cy="384048"/>
                  <a:chOff x="-2314737" y="2839024"/>
                  <a:chExt cx="512228" cy="519552"/>
                </a:xfrm>
              </p:grpSpPr>
              <p:sp>
                <p:nvSpPr>
                  <p:cNvPr id="3398" name="Rectangle 3397"/>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99" name="Rectangle 3398"/>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00" name="Freeform 3399"/>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3995" name="Group 3217"/>
                <p:cNvGrpSpPr>
                  <a:grpSpLocks noChangeAspect="1"/>
                </p:cNvGrpSpPr>
                <p:nvPr/>
              </p:nvGrpSpPr>
              <p:grpSpPr>
                <a:xfrm>
                  <a:off x="1667989" y="4431259"/>
                  <a:ext cx="378634" cy="384048"/>
                  <a:chOff x="-2314737" y="2839024"/>
                  <a:chExt cx="512228" cy="519552"/>
                </a:xfrm>
              </p:grpSpPr>
              <p:sp>
                <p:nvSpPr>
                  <p:cNvPr id="3395" name="Rectangle 3394"/>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96" name="Rectangle 3395"/>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97" name="Freeform 3396"/>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672" name="Group 3218"/>
                <p:cNvGrpSpPr>
                  <a:grpSpLocks noChangeAspect="1"/>
                </p:cNvGrpSpPr>
                <p:nvPr/>
              </p:nvGrpSpPr>
              <p:grpSpPr>
                <a:xfrm>
                  <a:off x="2125663" y="4431259"/>
                  <a:ext cx="378634" cy="384048"/>
                  <a:chOff x="-3732057" y="3610781"/>
                  <a:chExt cx="512228" cy="519552"/>
                </a:xfrm>
              </p:grpSpPr>
              <p:sp>
                <p:nvSpPr>
                  <p:cNvPr id="3389" name="Rectangle 3388"/>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90" name="Rectangle 3389"/>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79" name="Group 3390"/>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3392" name="Freeform 3391"/>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393" name="Freeform 3392"/>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394" name="Freeform 3393"/>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683" name="Group 3219"/>
                <p:cNvGrpSpPr>
                  <a:grpSpLocks noChangeAspect="1"/>
                </p:cNvGrpSpPr>
                <p:nvPr/>
              </p:nvGrpSpPr>
              <p:grpSpPr>
                <a:xfrm>
                  <a:off x="2125663" y="5084449"/>
                  <a:ext cx="378634" cy="384048"/>
                  <a:chOff x="-3732057" y="3610781"/>
                  <a:chExt cx="512228" cy="519552"/>
                </a:xfrm>
              </p:grpSpPr>
              <p:sp>
                <p:nvSpPr>
                  <p:cNvPr id="3383" name="Rectangle 3382"/>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84" name="Rectangle 3383"/>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94" name="Group 3384"/>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3386" name="Freeform 3385"/>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387" name="Freeform 3386"/>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388" name="Freeform 3387"/>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695" name="Group 3220"/>
                <p:cNvGrpSpPr>
                  <a:grpSpLocks noChangeAspect="1"/>
                </p:cNvGrpSpPr>
                <p:nvPr/>
              </p:nvGrpSpPr>
              <p:grpSpPr>
                <a:xfrm>
                  <a:off x="2583336" y="5084449"/>
                  <a:ext cx="378634" cy="384048"/>
                  <a:chOff x="-1664847" y="4597981"/>
                  <a:chExt cx="512228" cy="519552"/>
                </a:xfrm>
              </p:grpSpPr>
              <p:sp>
                <p:nvSpPr>
                  <p:cNvPr id="3372" name="Rectangle 3371"/>
                  <p:cNvSpPr/>
                  <p:nvPr/>
                </p:nvSpPr>
                <p:spPr>
                  <a:xfrm>
                    <a:off x="-1664847" y="45979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73" name="Freeform 3372"/>
                  <p:cNvSpPr>
                    <a:spLocks/>
                  </p:cNvSpPr>
                  <p:nvPr/>
                </p:nvSpPr>
                <p:spPr bwMode="auto">
                  <a:xfrm>
                    <a:off x="-1647129" y="4606278"/>
                    <a:ext cx="481194" cy="496788"/>
                  </a:xfrm>
                  <a:custGeom>
                    <a:avLst/>
                    <a:gdLst>
                      <a:gd name="T0" fmla="*/ 0 w 506"/>
                      <a:gd name="T1" fmla="*/ 267 h 503"/>
                      <a:gd name="T2" fmla="*/ 78 w 506"/>
                      <a:gd name="T3" fmla="*/ 279 h 503"/>
                      <a:gd name="T4" fmla="*/ 0 w 506"/>
                      <a:gd name="T5" fmla="*/ 316 h 503"/>
                      <a:gd name="T6" fmla="*/ 0 w 506"/>
                      <a:gd name="T7" fmla="*/ 347 h 503"/>
                      <a:gd name="T8" fmla="*/ 95 w 506"/>
                      <a:gd name="T9" fmla="*/ 331 h 503"/>
                      <a:gd name="T10" fmla="*/ 0 w 506"/>
                      <a:gd name="T11" fmla="*/ 425 h 503"/>
                      <a:gd name="T12" fmla="*/ 0 w 506"/>
                      <a:gd name="T13" fmla="*/ 442 h 503"/>
                      <a:gd name="T14" fmla="*/ 128 w 506"/>
                      <a:gd name="T15" fmla="*/ 376 h 503"/>
                      <a:gd name="T16" fmla="*/ 62 w 506"/>
                      <a:gd name="T17" fmla="*/ 503 h 503"/>
                      <a:gd name="T18" fmla="*/ 81 w 506"/>
                      <a:gd name="T19" fmla="*/ 503 h 503"/>
                      <a:gd name="T20" fmla="*/ 173 w 506"/>
                      <a:gd name="T21" fmla="*/ 409 h 503"/>
                      <a:gd name="T22" fmla="*/ 159 w 506"/>
                      <a:gd name="T23" fmla="*/ 503 h 503"/>
                      <a:gd name="T24" fmla="*/ 187 w 506"/>
                      <a:gd name="T25" fmla="*/ 503 h 503"/>
                      <a:gd name="T26" fmla="*/ 225 w 506"/>
                      <a:gd name="T27" fmla="*/ 425 h 503"/>
                      <a:gd name="T28" fmla="*/ 237 w 506"/>
                      <a:gd name="T29" fmla="*/ 503 h 503"/>
                      <a:gd name="T30" fmla="*/ 270 w 506"/>
                      <a:gd name="T31" fmla="*/ 503 h 503"/>
                      <a:gd name="T32" fmla="*/ 282 w 506"/>
                      <a:gd name="T33" fmla="*/ 425 h 503"/>
                      <a:gd name="T34" fmla="*/ 319 w 506"/>
                      <a:gd name="T35" fmla="*/ 503 h 503"/>
                      <a:gd name="T36" fmla="*/ 350 w 506"/>
                      <a:gd name="T37" fmla="*/ 503 h 503"/>
                      <a:gd name="T38" fmla="*/ 333 w 506"/>
                      <a:gd name="T39" fmla="*/ 409 h 503"/>
                      <a:gd name="T40" fmla="*/ 428 w 506"/>
                      <a:gd name="T41" fmla="*/ 503 h 503"/>
                      <a:gd name="T42" fmla="*/ 445 w 506"/>
                      <a:gd name="T43" fmla="*/ 503 h 503"/>
                      <a:gd name="T44" fmla="*/ 378 w 506"/>
                      <a:gd name="T45" fmla="*/ 376 h 503"/>
                      <a:gd name="T46" fmla="*/ 506 w 506"/>
                      <a:gd name="T47" fmla="*/ 442 h 503"/>
                      <a:gd name="T48" fmla="*/ 506 w 506"/>
                      <a:gd name="T49" fmla="*/ 425 h 503"/>
                      <a:gd name="T50" fmla="*/ 411 w 506"/>
                      <a:gd name="T51" fmla="*/ 331 h 503"/>
                      <a:gd name="T52" fmla="*/ 506 w 506"/>
                      <a:gd name="T53" fmla="*/ 347 h 503"/>
                      <a:gd name="T54" fmla="*/ 506 w 506"/>
                      <a:gd name="T55" fmla="*/ 316 h 503"/>
                      <a:gd name="T56" fmla="*/ 428 w 506"/>
                      <a:gd name="T57" fmla="*/ 279 h 503"/>
                      <a:gd name="T58" fmla="*/ 506 w 506"/>
                      <a:gd name="T59" fmla="*/ 267 h 503"/>
                      <a:gd name="T60" fmla="*/ 506 w 506"/>
                      <a:gd name="T61" fmla="*/ 234 h 503"/>
                      <a:gd name="T62" fmla="*/ 428 w 506"/>
                      <a:gd name="T63" fmla="*/ 222 h 503"/>
                      <a:gd name="T64" fmla="*/ 506 w 506"/>
                      <a:gd name="T65" fmla="*/ 184 h 503"/>
                      <a:gd name="T66" fmla="*/ 506 w 506"/>
                      <a:gd name="T67" fmla="*/ 156 h 503"/>
                      <a:gd name="T68" fmla="*/ 411 w 506"/>
                      <a:gd name="T69" fmla="*/ 170 h 503"/>
                      <a:gd name="T70" fmla="*/ 506 w 506"/>
                      <a:gd name="T71" fmla="*/ 78 h 503"/>
                      <a:gd name="T72" fmla="*/ 506 w 506"/>
                      <a:gd name="T73" fmla="*/ 61 h 503"/>
                      <a:gd name="T74" fmla="*/ 378 w 506"/>
                      <a:gd name="T75" fmla="*/ 125 h 503"/>
                      <a:gd name="T76" fmla="*/ 445 w 506"/>
                      <a:gd name="T77" fmla="*/ 0 h 503"/>
                      <a:gd name="T78" fmla="*/ 428 w 506"/>
                      <a:gd name="T79" fmla="*/ 0 h 503"/>
                      <a:gd name="T80" fmla="*/ 333 w 506"/>
                      <a:gd name="T81" fmla="*/ 92 h 503"/>
                      <a:gd name="T82" fmla="*/ 350 w 506"/>
                      <a:gd name="T83" fmla="*/ 0 h 503"/>
                      <a:gd name="T84" fmla="*/ 319 w 506"/>
                      <a:gd name="T85" fmla="*/ 0 h 503"/>
                      <a:gd name="T86" fmla="*/ 282 w 506"/>
                      <a:gd name="T87" fmla="*/ 76 h 503"/>
                      <a:gd name="T88" fmla="*/ 270 w 506"/>
                      <a:gd name="T89" fmla="*/ 0 h 503"/>
                      <a:gd name="T90" fmla="*/ 237 w 506"/>
                      <a:gd name="T91" fmla="*/ 0 h 503"/>
                      <a:gd name="T92" fmla="*/ 225 w 506"/>
                      <a:gd name="T93" fmla="*/ 76 h 503"/>
                      <a:gd name="T94" fmla="*/ 187 w 506"/>
                      <a:gd name="T95" fmla="*/ 0 h 503"/>
                      <a:gd name="T96" fmla="*/ 159 w 506"/>
                      <a:gd name="T97" fmla="*/ 0 h 503"/>
                      <a:gd name="T98" fmla="*/ 173 w 506"/>
                      <a:gd name="T99" fmla="*/ 92 h 503"/>
                      <a:gd name="T100" fmla="*/ 81 w 506"/>
                      <a:gd name="T101" fmla="*/ 0 h 503"/>
                      <a:gd name="T102" fmla="*/ 62 w 506"/>
                      <a:gd name="T103" fmla="*/ 0 h 503"/>
                      <a:gd name="T104" fmla="*/ 128 w 506"/>
                      <a:gd name="T105" fmla="*/ 125 h 503"/>
                      <a:gd name="T106" fmla="*/ 0 w 506"/>
                      <a:gd name="T107" fmla="*/ 61 h 503"/>
                      <a:gd name="T108" fmla="*/ 0 w 506"/>
                      <a:gd name="T109" fmla="*/ 78 h 503"/>
                      <a:gd name="T110" fmla="*/ 95 w 506"/>
                      <a:gd name="T111" fmla="*/ 170 h 503"/>
                      <a:gd name="T112" fmla="*/ 0 w 506"/>
                      <a:gd name="T113" fmla="*/ 156 h 503"/>
                      <a:gd name="T114" fmla="*/ 0 w 506"/>
                      <a:gd name="T115" fmla="*/ 184 h 503"/>
                      <a:gd name="T116" fmla="*/ 78 w 506"/>
                      <a:gd name="T117" fmla="*/ 222 h 503"/>
                      <a:gd name="T118" fmla="*/ 0 w 506"/>
                      <a:gd name="T119" fmla="*/ 234 h 503"/>
                      <a:gd name="T120" fmla="*/ 0 w 506"/>
                      <a:gd name="T121" fmla="*/ 267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6" h="503">
                        <a:moveTo>
                          <a:pt x="0" y="267"/>
                        </a:moveTo>
                        <a:lnTo>
                          <a:pt x="78" y="279"/>
                        </a:lnTo>
                        <a:lnTo>
                          <a:pt x="0" y="316"/>
                        </a:lnTo>
                        <a:lnTo>
                          <a:pt x="0" y="347"/>
                        </a:lnTo>
                        <a:lnTo>
                          <a:pt x="95" y="331"/>
                        </a:lnTo>
                        <a:lnTo>
                          <a:pt x="0" y="425"/>
                        </a:lnTo>
                        <a:lnTo>
                          <a:pt x="0" y="442"/>
                        </a:lnTo>
                        <a:lnTo>
                          <a:pt x="128" y="376"/>
                        </a:lnTo>
                        <a:lnTo>
                          <a:pt x="62" y="503"/>
                        </a:lnTo>
                        <a:lnTo>
                          <a:pt x="81" y="503"/>
                        </a:lnTo>
                        <a:lnTo>
                          <a:pt x="173" y="409"/>
                        </a:lnTo>
                        <a:lnTo>
                          <a:pt x="159" y="503"/>
                        </a:lnTo>
                        <a:lnTo>
                          <a:pt x="187" y="503"/>
                        </a:lnTo>
                        <a:lnTo>
                          <a:pt x="225" y="425"/>
                        </a:lnTo>
                        <a:lnTo>
                          <a:pt x="237" y="503"/>
                        </a:lnTo>
                        <a:lnTo>
                          <a:pt x="270" y="503"/>
                        </a:lnTo>
                        <a:lnTo>
                          <a:pt x="282" y="425"/>
                        </a:lnTo>
                        <a:lnTo>
                          <a:pt x="319" y="503"/>
                        </a:lnTo>
                        <a:lnTo>
                          <a:pt x="350" y="503"/>
                        </a:lnTo>
                        <a:lnTo>
                          <a:pt x="333" y="409"/>
                        </a:lnTo>
                        <a:lnTo>
                          <a:pt x="428" y="503"/>
                        </a:lnTo>
                        <a:lnTo>
                          <a:pt x="445" y="503"/>
                        </a:lnTo>
                        <a:lnTo>
                          <a:pt x="378" y="376"/>
                        </a:lnTo>
                        <a:lnTo>
                          <a:pt x="506" y="442"/>
                        </a:lnTo>
                        <a:lnTo>
                          <a:pt x="506" y="425"/>
                        </a:lnTo>
                        <a:lnTo>
                          <a:pt x="411" y="331"/>
                        </a:lnTo>
                        <a:lnTo>
                          <a:pt x="506" y="347"/>
                        </a:lnTo>
                        <a:lnTo>
                          <a:pt x="506" y="316"/>
                        </a:lnTo>
                        <a:lnTo>
                          <a:pt x="428" y="279"/>
                        </a:lnTo>
                        <a:lnTo>
                          <a:pt x="506" y="267"/>
                        </a:lnTo>
                        <a:lnTo>
                          <a:pt x="506" y="234"/>
                        </a:lnTo>
                        <a:lnTo>
                          <a:pt x="428" y="222"/>
                        </a:lnTo>
                        <a:lnTo>
                          <a:pt x="506" y="184"/>
                        </a:lnTo>
                        <a:lnTo>
                          <a:pt x="506" y="156"/>
                        </a:lnTo>
                        <a:lnTo>
                          <a:pt x="411" y="170"/>
                        </a:lnTo>
                        <a:lnTo>
                          <a:pt x="506" y="78"/>
                        </a:lnTo>
                        <a:lnTo>
                          <a:pt x="506" y="61"/>
                        </a:lnTo>
                        <a:lnTo>
                          <a:pt x="378" y="125"/>
                        </a:lnTo>
                        <a:lnTo>
                          <a:pt x="445" y="0"/>
                        </a:lnTo>
                        <a:lnTo>
                          <a:pt x="428" y="0"/>
                        </a:lnTo>
                        <a:lnTo>
                          <a:pt x="333" y="92"/>
                        </a:lnTo>
                        <a:lnTo>
                          <a:pt x="350" y="0"/>
                        </a:lnTo>
                        <a:lnTo>
                          <a:pt x="319" y="0"/>
                        </a:lnTo>
                        <a:lnTo>
                          <a:pt x="282" y="76"/>
                        </a:lnTo>
                        <a:lnTo>
                          <a:pt x="270" y="0"/>
                        </a:lnTo>
                        <a:lnTo>
                          <a:pt x="237" y="0"/>
                        </a:lnTo>
                        <a:lnTo>
                          <a:pt x="225" y="76"/>
                        </a:lnTo>
                        <a:lnTo>
                          <a:pt x="187" y="0"/>
                        </a:lnTo>
                        <a:lnTo>
                          <a:pt x="159" y="0"/>
                        </a:lnTo>
                        <a:lnTo>
                          <a:pt x="173" y="92"/>
                        </a:lnTo>
                        <a:lnTo>
                          <a:pt x="81" y="0"/>
                        </a:lnTo>
                        <a:lnTo>
                          <a:pt x="62" y="0"/>
                        </a:lnTo>
                        <a:lnTo>
                          <a:pt x="128" y="125"/>
                        </a:lnTo>
                        <a:lnTo>
                          <a:pt x="0" y="61"/>
                        </a:lnTo>
                        <a:lnTo>
                          <a:pt x="0" y="78"/>
                        </a:lnTo>
                        <a:lnTo>
                          <a:pt x="95" y="170"/>
                        </a:lnTo>
                        <a:lnTo>
                          <a:pt x="0" y="156"/>
                        </a:lnTo>
                        <a:lnTo>
                          <a:pt x="0" y="184"/>
                        </a:lnTo>
                        <a:lnTo>
                          <a:pt x="78" y="222"/>
                        </a:lnTo>
                        <a:lnTo>
                          <a:pt x="0" y="234"/>
                        </a:lnTo>
                        <a:lnTo>
                          <a:pt x="0" y="267"/>
                        </a:lnTo>
                        <a:close/>
                      </a:path>
                    </a:pathLst>
                  </a:custGeom>
                  <a:gradFill flip="none" rotWithShape="1">
                    <a:gsLst>
                      <a:gs pos="0">
                        <a:schemeClr val="bg1">
                          <a:alpha val="0"/>
                        </a:schemeClr>
                      </a:gs>
                      <a:gs pos="100000">
                        <a:srgbClr val="8C95A2"/>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3374" name="Rectangle 3373"/>
                  <p:cNvSpPr/>
                  <p:nvPr/>
                </p:nvSpPr>
                <p:spPr>
                  <a:xfrm>
                    <a:off x="-1634879" y="46289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96" name="Group 3374"/>
                  <p:cNvGrpSpPr/>
                  <p:nvPr/>
                </p:nvGrpSpPr>
                <p:grpSpPr>
                  <a:xfrm>
                    <a:off x="-1637455" y="4823506"/>
                    <a:ext cx="465077" cy="82959"/>
                    <a:chOff x="-4760913" y="6858000"/>
                    <a:chExt cx="4654550" cy="830263"/>
                  </a:xfrm>
                  <a:solidFill>
                    <a:schemeClr val="bg1"/>
                  </a:solidFill>
                  <a:effectLst>
                    <a:outerShdw blurRad="63500" sx="102000" sy="102000" algn="ctr" rotWithShape="0">
                      <a:prstClr val="black">
                        <a:alpha val="20000"/>
                      </a:prstClr>
                    </a:outerShdw>
                  </a:effectLst>
                </p:grpSpPr>
                <p:sp>
                  <p:nvSpPr>
                    <p:cNvPr id="3376" name="Freeform 37"/>
                    <p:cNvSpPr>
                      <a:spLocks noEditPoints="1"/>
                    </p:cNvSpPr>
                    <p:nvPr/>
                  </p:nvSpPr>
                  <p:spPr bwMode="auto">
                    <a:xfrm>
                      <a:off x="-4760913" y="6877050"/>
                      <a:ext cx="592138" cy="792163"/>
                    </a:xfrm>
                    <a:custGeom>
                      <a:avLst/>
                      <a:gdLst>
                        <a:gd name="T0" fmla="*/ 30 w 158"/>
                        <a:gd name="T1" fmla="*/ 211 h 211"/>
                        <a:gd name="T2" fmla="*/ 0 w 158"/>
                        <a:gd name="T3" fmla="*/ 211 h 211"/>
                        <a:gd name="T4" fmla="*/ 0 w 158"/>
                        <a:gd name="T5" fmla="*/ 0 h 211"/>
                        <a:gd name="T6" fmla="*/ 82 w 158"/>
                        <a:gd name="T7" fmla="*/ 0 h 211"/>
                        <a:gd name="T8" fmla="*/ 158 w 158"/>
                        <a:gd name="T9" fmla="*/ 60 h 211"/>
                        <a:gd name="T10" fmla="*/ 82 w 158"/>
                        <a:gd name="T11" fmla="*/ 122 h 211"/>
                        <a:gd name="T12" fmla="*/ 30 w 158"/>
                        <a:gd name="T13" fmla="*/ 122 h 211"/>
                        <a:gd name="T14" fmla="*/ 30 w 158"/>
                        <a:gd name="T15" fmla="*/ 211 h 211"/>
                        <a:gd name="T16" fmla="*/ 30 w 158"/>
                        <a:gd name="T17" fmla="*/ 25 h 211"/>
                        <a:gd name="T18" fmla="*/ 30 w 158"/>
                        <a:gd name="T19" fmla="*/ 96 h 211"/>
                        <a:gd name="T20" fmla="*/ 83 w 158"/>
                        <a:gd name="T21" fmla="*/ 96 h 211"/>
                        <a:gd name="T22" fmla="*/ 127 w 158"/>
                        <a:gd name="T23" fmla="*/ 61 h 211"/>
                        <a:gd name="T24" fmla="*/ 83 w 158"/>
                        <a:gd name="T25" fmla="*/ 25 h 211"/>
                        <a:gd name="T26" fmla="*/ 30 w 158"/>
                        <a:gd name="T27"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211">
                          <a:moveTo>
                            <a:pt x="30" y="211"/>
                          </a:moveTo>
                          <a:cubicBezTo>
                            <a:pt x="0" y="211"/>
                            <a:pt x="0" y="211"/>
                            <a:pt x="0" y="211"/>
                          </a:cubicBezTo>
                          <a:cubicBezTo>
                            <a:pt x="0" y="0"/>
                            <a:pt x="0" y="0"/>
                            <a:pt x="0" y="0"/>
                          </a:cubicBezTo>
                          <a:cubicBezTo>
                            <a:pt x="45" y="0"/>
                            <a:pt x="82" y="0"/>
                            <a:pt x="82" y="0"/>
                          </a:cubicBezTo>
                          <a:cubicBezTo>
                            <a:pt x="135" y="0"/>
                            <a:pt x="158" y="26"/>
                            <a:pt x="158" y="60"/>
                          </a:cubicBezTo>
                          <a:cubicBezTo>
                            <a:pt x="158" y="95"/>
                            <a:pt x="135" y="122"/>
                            <a:pt x="82" y="122"/>
                          </a:cubicBezTo>
                          <a:cubicBezTo>
                            <a:pt x="82" y="122"/>
                            <a:pt x="45" y="122"/>
                            <a:pt x="30" y="122"/>
                          </a:cubicBezTo>
                          <a:lnTo>
                            <a:pt x="30" y="211"/>
                          </a:lnTo>
                          <a:close/>
                          <a:moveTo>
                            <a:pt x="30" y="25"/>
                          </a:moveTo>
                          <a:cubicBezTo>
                            <a:pt x="30" y="96"/>
                            <a:pt x="30" y="96"/>
                            <a:pt x="30" y="96"/>
                          </a:cubicBezTo>
                          <a:cubicBezTo>
                            <a:pt x="52" y="96"/>
                            <a:pt x="83" y="96"/>
                            <a:pt x="83" y="96"/>
                          </a:cubicBezTo>
                          <a:cubicBezTo>
                            <a:pt x="113" y="96"/>
                            <a:pt x="127" y="80"/>
                            <a:pt x="127" y="61"/>
                          </a:cubicBezTo>
                          <a:cubicBezTo>
                            <a:pt x="127" y="42"/>
                            <a:pt x="113" y="25"/>
                            <a:pt x="83" y="25"/>
                          </a:cubicBezTo>
                          <a:cubicBezTo>
                            <a:pt x="83" y="25"/>
                            <a:pt x="45" y="25"/>
                            <a:pt x="3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7" name="Freeform 38"/>
                    <p:cNvSpPr>
                      <a:spLocks noEditPoints="1"/>
                    </p:cNvSpPr>
                    <p:nvPr/>
                  </p:nvSpPr>
                  <p:spPr bwMode="auto">
                    <a:xfrm>
                      <a:off x="-4157663" y="6877050"/>
                      <a:ext cx="635000" cy="792163"/>
                    </a:xfrm>
                    <a:custGeom>
                      <a:avLst/>
                      <a:gdLst>
                        <a:gd name="T0" fmla="*/ 87 w 169"/>
                        <a:gd name="T1" fmla="*/ 122 h 211"/>
                        <a:gd name="T2" fmla="*/ 29 w 169"/>
                        <a:gd name="T3" fmla="*/ 122 h 211"/>
                        <a:gd name="T4" fmla="*/ 29 w 169"/>
                        <a:gd name="T5" fmla="*/ 211 h 211"/>
                        <a:gd name="T6" fmla="*/ 0 w 169"/>
                        <a:gd name="T7" fmla="*/ 211 h 211"/>
                        <a:gd name="T8" fmla="*/ 0 w 169"/>
                        <a:gd name="T9" fmla="*/ 0 h 211"/>
                        <a:gd name="T10" fmla="*/ 86 w 169"/>
                        <a:gd name="T11" fmla="*/ 0 h 211"/>
                        <a:gd name="T12" fmla="*/ 161 w 169"/>
                        <a:gd name="T13" fmla="*/ 60 h 211"/>
                        <a:gd name="T14" fmla="*/ 117 w 169"/>
                        <a:gd name="T15" fmla="*/ 116 h 211"/>
                        <a:gd name="T16" fmla="*/ 169 w 169"/>
                        <a:gd name="T17" fmla="*/ 211 h 211"/>
                        <a:gd name="T18" fmla="*/ 134 w 169"/>
                        <a:gd name="T19" fmla="*/ 211 h 211"/>
                        <a:gd name="T20" fmla="*/ 87 w 169"/>
                        <a:gd name="T21" fmla="*/ 122 h 211"/>
                        <a:gd name="T22" fmla="*/ 29 w 169"/>
                        <a:gd name="T23" fmla="*/ 25 h 211"/>
                        <a:gd name="T24" fmla="*/ 29 w 169"/>
                        <a:gd name="T25" fmla="*/ 96 h 211"/>
                        <a:gd name="T26" fmla="*/ 86 w 169"/>
                        <a:gd name="T27" fmla="*/ 96 h 211"/>
                        <a:gd name="T28" fmla="*/ 130 w 169"/>
                        <a:gd name="T29" fmla="*/ 61 h 211"/>
                        <a:gd name="T30" fmla="*/ 86 w 169"/>
                        <a:gd name="T31" fmla="*/ 25 h 211"/>
                        <a:gd name="T32" fmla="*/ 29 w 169"/>
                        <a:gd name="T3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9" h="211">
                          <a:moveTo>
                            <a:pt x="87" y="122"/>
                          </a:moveTo>
                          <a:cubicBezTo>
                            <a:pt x="29" y="122"/>
                            <a:pt x="29" y="122"/>
                            <a:pt x="29" y="122"/>
                          </a:cubicBezTo>
                          <a:cubicBezTo>
                            <a:pt x="29" y="211"/>
                            <a:pt x="29" y="211"/>
                            <a:pt x="29" y="211"/>
                          </a:cubicBezTo>
                          <a:cubicBezTo>
                            <a:pt x="0" y="211"/>
                            <a:pt x="0" y="211"/>
                            <a:pt x="0" y="211"/>
                          </a:cubicBezTo>
                          <a:cubicBezTo>
                            <a:pt x="0" y="0"/>
                            <a:pt x="0" y="0"/>
                            <a:pt x="0" y="0"/>
                          </a:cubicBezTo>
                          <a:cubicBezTo>
                            <a:pt x="48" y="0"/>
                            <a:pt x="86" y="0"/>
                            <a:pt x="86" y="0"/>
                          </a:cubicBezTo>
                          <a:cubicBezTo>
                            <a:pt x="138" y="0"/>
                            <a:pt x="161" y="26"/>
                            <a:pt x="161" y="60"/>
                          </a:cubicBezTo>
                          <a:cubicBezTo>
                            <a:pt x="161" y="104"/>
                            <a:pt x="127" y="114"/>
                            <a:pt x="117" y="116"/>
                          </a:cubicBezTo>
                          <a:cubicBezTo>
                            <a:pt x="117" y="116"/>
                            <a:pt x="117" y="116"/>
                            <a:pt x="169" y="211"/>
                          </a:cubicBezTo>
                          <a:cubicBezTo>
                            <a:pt x="134" y="211"/>
                            <a:pt x="134" y="211"/>
                            <a:pt x="134" y="211"/>
                          </a:cubicBezTo>
                          <a:lnTo>
                            <a:pt x="87" y="122"/>
                          </a:lnTo>
                          <a:close/>
                          <a:moveTo>
                            <a:pt x="29" y="25"/>
                          </a:moveTo>
                          <a:cubicBezTo>
                            <a:pt x="29" y="96"/>
                            <a:pt x="29" y="96"/>
                            <a:pt x="29" y="96"/>
                          </a:cubicBezTo>
                          <a:cubicBezTo>
                            <a:pt x="55" y="96"/>
                            <a:pt x="86" y="96"/>
                            <a:pt x="86" y="96"/>
                          </a:cubicBezTo>
                          <a:cubicBezTo>
                            <a:pt x="116" y="96"/>
                            <a:pt x="130" y="80"/>
                            <a:pt x="130" y="61"/>
                          </a:cubicBezTo>
                          <a:cubicBezTo>
                            <a:pt x="130" y="42"/>
                            <a:pt x="117" y="25"/>
                            <a:pt x="86" y="25"/>
                          </a:cubicBezTo>
                          <a:cubicBezTo>
                            <a:pt x="86" y="25"/>
                            <a:pt x="4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8" name="Freeform 39"/>
                    <p:cNvSpPr>
                      <a:spLocks noEditPoints="1"/>
                    </p:cNvSpPr>
                    <p:nvPr/>
                  </p:nvSpPr>
                  <p:spPr bwMode="auto">
                    <a:xfrm>
                      <a:off x="-3568701" y="6858000"/>
                      <a:ext cx="781050" cy="830263"/>
                    </a:xfrm>
                    <a:custGeom>
                      <a:avLst/>
                      <a:gdLst>
                        <a:gd name="T0" fmla="*/ 0 w 208"/>
                        <a:gd name="T1" fmla="*/ 111 h 221"/>
                        <a:gd name="T2" fmla="*/ 104 w 208"/>
                        <a:gd name="T3" fmla="*/ 0 h 221"/>
                        <a:gd name="T4" fmla="*/ 208 w 208"/>
                        <a:gd name="T5" fmla="*/ 111 h 221"/>
                        <a:gd name="T6" fmla="*/ 104 w 208"/>
                        <a:gd name="T7" fmla="*/ 221 h 221"/>
                        <a:gd name="T8" fmla="*/ 0 w 208"/>
                        <a:gd name="T9" fmla="*/ 111 h 221"/>
                        <a:gd name="T10" fmla="*/ 104 w 208"/>
                        <a:gd name="T11" fmla="*/ 198 h 221"/>
                        <a:gd name="T12" fmla="*/ 177 w 208"/>
                        <a:gd name="T13" fmla="*/ 111 h 221"/>
                        <a:gd name="T14" fmla="*/ 104 w 208"/>
                        <a:gd name="T15" fmla="*/ 23 h 221"/>
                        <a:gd name="T16" fmla="*/ 31 w 208"/>
                        <a:gd name="T17" fmla="*/ 111 h 221"/>
                        <a:gd name="T18" fmla="*/ 104 w 208"/>
                        <a:gd name="T19" fmla="*/ 198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21">
                          <a:moveTo>
                            <a:pt x="0" y="111"/>
                          </a:moveTo>
                          <a:cubicBezTo>
                            <a:pt x="0" y="44"/>
                            <a:pt x="39" y="0"/>
                            <a:pt x="104" y="0"/>
                          </a:cubicBezTo>
                          <a:cubicBezTo>
                            <a:pt x="166" y="0"/>
                            <a:pt x="208" y="41"/>
                            <a:pt x="208" y="111"/>
                          </a:cubicBezTo>
                          <a:cubicBezTo>
                            <a:pt x="208" y="180"/>
                            <a:pt x="165" y="221"/>
                            <a:pt x="104" y="221"/>
                          </a:cubicBezTo>
                          <a:cubicBezTo>
                            <a:pt x="42" y="221"/>
                            <a:pt x="0" y="179"/>
                            <a:pt x="0" y="111"/>
                          </a:cubicBezTo>
                          <a:close/>
                          <a:moveTo>
                            <a:pt x="104" y="198"/>
                          </a:moveTo>
                          <a:cubicBezTo>
                            <a:pt x="153" y="198"/>
                            <a:pt x="177" y="157"/>
                            <a:pt x="177" y="111"/>
                          </a:cubicBezTo>
                          <a:cubicBezTo>
                            <a:pt x="177" y="63"/>
                            <a:pt x="153" y="23"/>
                            <a:pt x="104" y="23"/>
                          </a:cubicBezTo>
                          <a:cubicBezTo>
                            <a:pt x="55" y="23"/>
                            <a:pt x="31" y="63"/>
                            <a:pt x="31" y="111"/>
                          </a:cubicBezTo>
                          <a:cubicBezTo>
                            <a:pt x="31" y="161"/>
                            <a:pt x="57" y="198"/>
                            <a:pt x="104"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9" name="Freeform 40"/>
                    <p:cNvSpPr>
                      <a:spLocks noEditPoints="1"/>
                    </p:cNvSpPr>
                    <p:nvPr/>
                  </p:nvSpPr>
                  <p:spPr bwMode="auto">
                    <a:xfrm>
                      <a:off x="-2776538" y="6877050"/>
                      <a:ext cx="666750" cy="792163"/>
                    </a:xfrm>
                    <a:custGeom>
                      <a:avLst/>
                      <a:gdLst>
                        <a:gd name="T0" fmla="*/ 178 w 178"/>
                        <a:gd name="T1" fmla="*/ 106 h 211"/>
                        <a:gd name="T2" fmla="*/ 74 w 178"/>
                        <a:gd name="T3" fmla="*/ 211 h 211"/>
                        <a:gd name="T4" fmla="*/ 0 w 178"/>
                        <a:gd name="T5" fmla="*/ 211 h 211"/>
                        <a:gd name="T6" fmla="*/ 0 w 178"/>
                        <a:gd name="T7" fmla="*/ 0 h 211"/>
                        <a:gd name="T8" fmla="*/ 73 w 178"/>
                        <a:gd name="T9" fmla="*/ 0 h 211"/>
                        <a:gd name="T10" fmla="*/ 178 w 178"/>
                        <a:gd name="T11" fmla="*/ 106 h 211"/>
                        <a:gd name="T12" fmla="*/ 29 w 178"/>
                        <a:gd name="T13" fmla="*/ 25 h 211"/>
                        <a:gd name="T14" fmla="*/ 29 w 178"/>
                        <a:gd name="T15" fmla="*/ 186 h 211"/>
                        <a:gd name="T16" fmla="*/ 74 w 178"/>
                        <a:gd name="T17" fmla="*/ 186 h 211"/>
                        <a:gd name="T18" fmla="*/ 147 w 178"/>
                        <a:gd name="T19" fmla="*/ 106 h 211"/>
                        <a:gd name="T20" fmla="*/ 73 w 178"/>
                        <a:gd name="T21" fmla="*/ 25 h 211"/>
                        <a:gd name="T22" fmla="*/ 29 w 178"/>
                        <a:gd name="T2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211">
                          <a:moveTo>
                            <a:pt x="178" y="106"/>
                          </a:moveTo>
                          <a:cubicBezTo>
                            <a:pt x="178" y="175"/>
                            <a:pt x="136" y="211"/>
                            <a:pt x="74" y="211"/>
                          </a:cubicBezTo>
                          <a:cubicBezTo>
                            <a:pt x="0" y="211"/>
                            <a:pt x="0" y="211"/>
                            <a:pt x="0" y="211"/>
                          </a:cubicBezTo>
                          <a:cubicBezTo>
                            <a:pt x="0" y="0"/>
                            <a:pt x="0" y="0"/>
                            <a:pt x="0" y="0"/>
                          </a:cubicBezTo>
                          <a:cubicBezTo>
                            <a:pt x="73" y="0"/>
                            <a:pt x="73" y="0"/>
                            <a:pt x="73" y="0"/>
                          </a:cubicBezTo>
                          <a:cubicBezTo>
                            <a:pt x="136" y="0"/>
                            <a:pt x="178" y="37"/>
                            <a:pt x="178" y="106"/>
                          </a:cubicBezTo>
                          <a:close/>
                          <a:moveTo>
                            <a:pt x="29" y="25"/>
                          </a:moveTo>
                          <a:cubicBezTo>
                            <a:pt x="29" y="186"/>
                            <a:pt x="29" y="186"/>
                            <a:pt x="29" y="186"/>
                          </a:cubicBezTo>
                          <a:cubicBezTo>
                            <a:pt x="74" y="186"/>
                            <a:pt x="74" y="186"/>
                            <a:pt x="74" y="186"/>
                          </a:cubicBezTo>
                          <a:cubicBezTo>
                            <a:pt x="123" y="186"/>
                            <a:pt x="147" y="152"/>
                            <a:pt x="147" y="106"/>
                          </a:cubicBezTo>
                          <a:cubicBezTo>
                            <a:pt x="147" y="58"/>
                            <a:pt x="123" y="25"/>
                            <a:pt x="73" y="25"/>
                          </a:cubicBezTo>
                          <a:lnTo>
                            <a:pt x="29"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0" name="Freeform 41"/>
                    <p:cNvSpPr>
                      <a:spLocks/>
                    </p:cNvSpPr>
                    <p:nvPr/>
                  </p:nvSpPr>
                  <p:spPr bwMode="auto">
                    <a:xfrm>
                      <a:off x="-2098676" y="6877050"/>
                      <a:ext cx="638175" cy="811213"/>
                    </a:xfrm>
                    <a:custGeom>
                      <a:avLst/>
                      <a:gdLst>
                        <a:gd name="T0" fmla="*/ 0 w 170"/>
                        <a:gd name="T1" fmla="*/ 132 h 216"/>
                        <a:gd name="T2" fmla="*/ 0 w 170"/>
                        <a:gd name="T3" fmla="*/ 0 h 216"/>
                        <a:gd name="T4" fmla="*/ 30 w 170"/>
                        <a:gd name="T5" fmla="*/ 0 h 216"/>
                        <a:gd name="T6" fmla="*/ 30 w 170"/>
                        <a:gd name="T7" fmla="*/ 136 h 216"/>
                        <a:gd name="T8" fmla="*/ 85 w 170"/>
                        <a:gd name="T9" fmla="*/ 193 h 216"/>
                        <a:gd name="T10" fmla="*/ 140 w 170"/>
                        <a:gd name="T11" fmla="*/ 136 h 216"/>
                        <a:gd name="T12" fmla="*/ 140 w 170"/>
                        <a:gd name="T13" fmla="*/ 0 h 216"/>
                        <a:gd name="T14" fmla="*/ 170 w 170"/>
                        <a:gd name="T15" fmla="*/ 0 h 216"/>
                        <a:gd name="T16" fmla="*/ 170 w 170"/>
                        <a:gd name="T17" fmla="*/ 132 h 216"/>
                        <a:gd name="T18" fmla="*/ 85 w 170"/>
                        <a:gd name="T19" fmla="*/ 216 h 216"/>
                        <a:gd name="T20" fmla="*/ 0 w 170"/>
                        <a:gd name="T21" fmla="*/ 13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216">
                          <a:moveTo>
                            <a:pt x="0" y="132"/>
                          </a:moveTo>
                          <a:cubicBezTo>
                            <a:pt x="0" y="132"/>
                            <a:pt x="0" y="77"/>
                            <a:pt x="0" y="0"/>
                          </a:cubicBezTo>
                          <a:cubicBezTo>
                            <a:pt x="30" y="0"/>
                            <a:pt x="30" y="0"/>
                            <a:pt x="30" y="0"/>
                          </a:cubicBezTo>
                          <a:cubicBezTo>
                            <a:pt x="30" y="100"/>
                            <a:pt x="30" y="136"/>
                            <a:pt x="30" y="136"/>
                          </a:cubicBezTo>
                          <a:cubicBezTo>
                            <a:pt x="30" y="175"/>
                            <a:pt x="53" y="193"/>
                            <a:pt x="85" y="193"/>
                          </a:cubicBezTo>
                          <a:cubicBezTo>
                            <a:pt x="119" y="193"/>
                            <a:pt x="140" y="173"/>
                            <a:pt x="140" y="136"/>
                          </a:cubicBezTo>
                          <a:cubicBezTo>
                            <a:pt x="140" y="136"/>
                            <a:pt x="140" y="102"/>
                            <a:pt x="140" y="0"/>
                          </a:cubicBezTo>
                          <a:cubicBezTo>
                            <a:pt x="170" y="0"/>
                            <a:pt x="170" y="0"/>
                            <a:pt x="170" y="0"/>
                          </a:cubicBezTo>
                          <a:cubicBezTo>
                            <a:pt x="170" y="100"/>
                            <a:pt x="170" y="132"/>
                            <a:pt x="170" y="132"/>
                          </a:cubicBezTo>
                          <a:cubicBezTo>
                            <a:pt x="170" y="169"/>
                            <a:pt x="155" y="216"/>
                            <a:pt x="85" y="216"/>
                          </a:cubicBezTo>
                          <a:cubicBezTo>
                            <a:pt x="30" y="216"/>
                            <a:pt x="0" y="187"/>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1" name="Freeform 42"/>
                    <p:cNvSpPr>
                      <a:spLocks/>
                    </p:cNvSpPr>
                    <p:nvPr/>
                  </p:nvSpPr>
                  <p:spPr bwMode="auto">
                    <a:xfrm>
                      <a:off x="-1449388" y="6858000"/>
                      <a:ext cx="727075" cy="830263"/>
                    </a:xfrm>
                    <a:custGeom>
                      <a:avLst/>
                      <a:gdLst>
                        <a:gd name="T0" fmla="*/ 194 w 194"/>
                        <a:gd name="T1" fmla="*/ 137 h 221"/>
                        <a:gd name="T2" fmla="*/ 104 w 194"/>
                        <a:gd name="T3" fmla="*/ 221 h 221"/>
                        <a:gd name="T4" fmla="*/ 0 w 194"/>
                        <a:gd name="T5" fmla="*/ 111 h 221"/>
                        <a:gd name="T6" fmla="*/ 104 w 194"/>
                        <a:gd name="T7" fmla="*/ 0 h 221"/>
                        <a:gd name="T8" fmla="*/ 193 w 194"/>
                        <a:gd name="T9" fmla="*/ 74 h 221"/>
                        <a:gd name="T10" fmla="*/ 163 w 194"/>
                        <a:gd name="T11" fmla="*/ 74 h 221"/>
                        <a:gd name="T12" fmla="*/ 104 w 194"/>
                        <a:gd name="T13" fmla="*/ 23 h 221"/>
                        <a:gd name="T14" fmla="*/ 31 w 194"/>
                        <a:gd name="T15" fmla="*/ 111 h 221"/>
                        <a:gd name="T16" fmla="*/ 104 w 194"/>
                        <a:gd name="T17" fmla="*/ 198 h 221"/>
                        <a:gd name="T18" fmla="*/ 164 w 194"/>
                        <a:gd name="T19" fmla="*/ 137 h 221"/>
                        <a:gd name="T20" fmla="*/ 194 w 194"/>
                        <a:gd name="T21" fmla="*/ 137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21">
                          <a:moveTo>
                            <a:pt x="194" y="137"/>
                          </a:moveTo>
                          <a:cubicBezTo>
                            <a:pt x="194" y="159"/>
                            <a:pt x="177" y="221"/>
                            <a:pt x="104" y="221"/>
                          </a:cubicBezTo>
                          <a:cubicBezTo>
                            <a:pt x="40" y="221"/>
                            <a:pt x="0" y="179"/>
                            <a:pt x="0" y="111"/>
                          </a:cubicBezTo>
                          <a:cubicBezTo>
                            <a:pt x="0" y="46"/>
                            <a:pt x="41" y="0"/>
                            <a:pt x="104" y="0"/>
                          </a:cubicBezTo>
                          <a:cubicBezTo>
                            <a:pt x="177" y="0"/>
                            <a:pt x="193" y="55"/>
                            <a:pt x="193" y="74"/>
                          </a:cubicBezTo>
                          <a:cubicBezTo>
                            <a:pt x="163" y="74"/>
                            <a:pt x="163" y="74"/>
                            <a:pt x="163" y="74"/>
                          </a:cubicBezTo>
                          <a:cubicBezTo>
                            <a:pt x="162" y="55"/>
                            <a:pt x="145" y="23"/>
                            <a:pt x="104" y="23"/>
                          </a:cubicBezTo>
                          <a:cubicBezTo>
                            <a:pt x="55" y="23"/>
                            <a:pt x="31" y="63"/>
                            <a:pt x="31" y="111"/>
                          </a:cubicBezTo>
                          <a:cubicBezTo>
                            <a:pt x="31" y="161"/>
                            <a:pt x="57" y="198"/>
                            <a:pt x="104" y="198"/>
                          </a:cubicBezTo>
                          <a:cubicBezTo>
                            <a:pt x="149" y="198"/>
                            <a:pt x="163" y="159"/>
                            <a:pt x="164" y="137"/>
                          </a:cubicBezTo>
                          <a:lnTo>
                            <a:pt x="19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2" name="Freeform 43"/>
                    <p:cNvSpPr>
                      <a:spLocks/>
                    </p:cNvSpPr>
                    <p:nvPr/>
                  </p:nvSpPr>
                  <p:spPr bwMode="auto">
                    <a:xfrm>
                      <a:off x="-755651" y="6877050"/>
                      <a:ext cx="649288" cy="792163"/>
                    </a:xfrm>
                    <a:custGeom>
                      <a:avLst/>
                      <a:gdLst>
                        <a:gd name="T0" fmla="*/ 409 w 409"/>
                        <a:gd name="T1" fmla="*/ 0 h 499"/>
                        <a:gd name="T2" fmla="*/ 409 w 409"/>
                        <a:gd name="T3" fmla="*/ 59 h 499"/>
                        <a:gd name="T4" fmla="*/ 241 w 409"/>
                        <a:gd name="T5" fmla="*/ 59 h 499"/>
                        <a:gd name="T6" fmla="*/ 241 w 409"/>
                        <a:gd name="T7" fmla="*/ 499 h 499"/>
                        <a:gd name="T8" fmla="*/ 170 w 409"/>
                        <a:gd name="T9" fmla="*/ 499 h 499"/>
                        <a:gd name="T10" fmla="*/ 170 w 409"/>
                        <a:gd name="T11" fmla="*/ 59 h 499"/>
                        <a:gd name="T12" fmla="*/ 0 w 409"/>
                        <a:gd name="T13" fmla="*/ 59 h 499"/>
                        <a:gd name="T14" fmla="*/ 0 w 409"/>
                        <a:gd name="T15" fmla="*/ 0 h 499"/>
                        <a:gd name="T16" fmla="*/ 409 w 409"/>
                        <a:gd name="T17" fmla="*/ 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9" h="499">
                          <a:moveTo>
                            <a:pt x="409" y="0"/>
                          </a:moveTo>
                          <a:lnTo>
                            <a:pt x="409" y="59"/>
                          </a:lnTo>
                          <a:lnTo>
                            <a:pt x="241" y="59"/>
                          </a:lnTo>
                          <a:lnTo>
                            <a:pt x="241" y="499"/>
                          </a:lnTo>
                          <a:lnTo>
                            <a:pt x="170" y="499"/>
                          </a:lnTo>
                          <a:lnTo>
                            <a:pt x="170" y="59"/>
                          </a:lnTo>
                          <a:lnTo>
                            <a:pt x="0" y="59"/>
                          </a:lnTo>
                          <a:lnTo>
                            <a:pt x="0" y="0"/>
                          </a:lnTo>
                          <a:lnTo>
                            <a:pt x="4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97" name="Group 3221"/>
                <p:cNvGrpSpPr>
                  <a:grpSpLocks noChangeAspect="1"/>
                </p:cNvGrpSpPr>
                <p:nvPr/>
              </p:nvGrpSpPr>
              <p:grpSpPr>
                <a:xfrm>
                  <a:off x="3174222" y="4431259"/>
                  <a:ext cx="378633" cy="384048"/>
                  <a:chOff x="-2931957" y="4392399"/>
                  <a:chExt cx="512228" cy="519552"/>
                </a:xfrm>
              </p:grpSpPr>
              <p:sp>
                <p:nvSpPr>
                  <p:cNvPr id="3367" name="Rectangle 3366"/>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68" name="Rectangle 3367"/>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98" name="Group 3368"/>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3370"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1"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99" name="Group 3222"/>
                <p:cNvGrpSpPr>
                  <a:grpSpLocks noChangeAspect="1"/>
                </p:cNvGrpSpPr>
                <p:nvPr/>
              </p:nvGrpSpPr>
              <p:grpSpPr>
                <a:xfrm>
                  <a:off x="3174222" y="5079725"/>
                  <a:ext cx="378633" cy="384048"/>
                  <a:chOff x="-2931957" y="4392399"/>
                  <a:chExt cx="512228" cy="519552"/>
                </a:xfrm>
              </p:grpSpPr>
              <p:sp>
                <p:nvSpPr>
                  <p:cNvPr id="3362" name="Rectangle 3361"/>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63" name="Rectangle 3362"/>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00" name="Group 3363"/>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3365"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66"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703" name="Group 3223"/>
                <p:cNvGrpSpPr>
                  <a:grpSpLocks noChangeAspect="1"/>
                </p:cNvGrpSpPr>
                <p:nvPr/>
              </p:nvGrpSpPr>
              <p:grpSpPr>
                <a:xfrm>
                  <a:off x="4089569" y="5079725"/>
                  <a:ext cx="378634" cy="384048"/>
                  <a:chOff x="8459069" y="2183291"/>
                  <a:chExt cx="512228" cy="519552"/>
                </a:xfrm>
              </p:grpSpPr>
              <p:grpSp>
                <p:nvGrpSpPr>
                  <p:cNvPr id="708" name="Group 3353"/>
                  <p:cNvGrpSpPr/>
                  <p:nvPr/>
                </p:nvGrpSpPr>
                <p:grpSpPr>
                  <a:xfrm>
                    <a:off x="8459069" y="2183291"/>
                    <a:ext cx="512228" cy="519552"/>
                    <a:chOff x="8459069" y="2183291"/>
                    <a:chExt cx="512228" cy="519552"/>
                  </a:xfrm>
                </p:grpSpPr>
                <p:sp>
                  <p:nvSpPr>
                    <p:cNvPr id="3360" name="Rectangle 3359"/>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61" name="Rectangle 3360"/>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15" name="Group 3354"/>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3356"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7"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8"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9" name="Freeform 3358"/>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724" name="Group 3224"/>
                <p:cNvGrpSpPr>
                  <a:grpSpLocks noChangeAspect="1"/>
                </p:cNvGrpSpPr>
                <p:nvPr/>
              </p:nvGrpSpPr>
              <p:grpSpPr>
                <a:xfrm>
                  <a:off x="4675798" y="4431259"/>
                  <a:ext cx="378633" cy="384048"/>
                  <a:chOff x="-2931957" y="4392399"/>
                  <a:chExt cx="512228" cy="519552"/>
                </a:xfrm>
              </p:grpSpPr>
              <p:sp>
                <p:nvSpPr>
                  <p:cNvPr id="3349" name="Rectangle 3348"/>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50" name="Rectangle 3349"/>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29" name="Group 3350"/>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3352"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53"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730" name="Group 3225"/>
                <p:cNvGrpSpPr>
                  <a:grpSpLocks noChangeAspect="1"/>
                </p:cNvGrpSpPr>
                <p:nvPr/>
              </p:nvGrpSpPr>
              <p:grpSpPr>
                <a:xfrm>
                  <a:off x="4675798" y="5079725"/>
                  <a:ext cx="378633" cy="384048"/>
                  <a:chOff x="-2931957" y="4392399"/>
                  <a:chExt cx="512228" cy="519552"/>
                </a:xfrm>
              </p:grpSpPr>
              <p:sp>
                <p:nvSpPr>
                  <p:cNvPr id="3344" name="Rectangle 3343"/>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45" name="Rectangle 3344"/>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35" name="Group 3345"/>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3347"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8"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006" name="Group 3226"/>
                <p:cNvGrpSpPr>
                  <a:grpSpLocks noChangeAspect="1"/>
                </p:cNvGrpSpPr>
                <p:nvPr/>
              </p:nvGrpSpPr>
              <p:grpSpPr>
                <a:xfrm>
                  <a:off x="5133471" y="5084449"/>
                  <a:ext cx="378634" cy="384048"/>
                  <a:chOff x="-3732057" y="3610781"/>
                  <a:chExt cx="512228" cy="519552"/>
                </a:xfrm>
              </p:grpSpPr>
              <p:sp>
                <p:nvSpPr>
                  <p:cNvPr id="3338" name="Rectangle 3337"/>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39" name="Rectangle 3338"/>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07" name="Group 3339"/>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3341" name="Freeform 3340"/>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342" name="Freeform 3341"/>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343" name="Freeform 3342"/>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4008" name="Group 3227"/>
                <p:cNvGrpSpPr>
                  <a:grpSpLocks noChangeAspect="1"/>
                </p:cNvGrpSpPr>
                <p:nvPr/>
              </p:nvGrpSpPr>
              <p:grpSpPr>
                <a:xfrm>
                  <a:off x="5591144" y="5079725"/>
                  <a:ext cx="378634" cy="384048"/>
                  <a:chOff x="8459069" y="2183291"/>
                  <a:chExt cx="512228" cy="519552"/>
                </a:xfrm>
              </p:grpSpPr>
              <p:grpSp>
                <p:nvGrpSpPr>
                  <p:cNvPr id="4019" name="Group 3329"/>
                  <p:cNvGrpSpPr/>
                  <p:nvPr/>
                </p:nvGrpSpPr>
                <p:grpSpPr>
                  <a:xfrm>
                    <a:off x="8459069" y="2183291"/>
                    <a:ext cx="512228" cy="519552"/>
                    <a:chOff x="8459069" y="2183291"/>
                    <a:chExt cx="512228" cy="519552"/>
                  </a:xfrm>
                </p:grpSpPr>
                <p:sp>
                  <p:nvSpPr>
                    <p:cNvPr id="3336" name="Rectangle 3335"/>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37" name="Rectangle 3336"/>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020" name="Group 3330"/>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3332"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3"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4"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35" name="Freeform 3334"/>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021" name="Group 3228"/>
                <p:cNvGrpSpPr/>
                <p:nvPr/>
              </p:nvGrpSpPr>
              <p:grpSpPr>
                <a:xfrm>
                  <a:off x="7102036" y="4431259"/>
                  <a:ext cx="373975" cy="379322"/>
                  <a:chOff x="-1623857" y="3548996"/>
                  <a:chExt cx="512228" cy="519552"/>
                </a:xfrm>
              </p:grpSpPr>
              <p:sp>
                <p:nvSpPr>
                  <p:cNvPr id="3323" name="Rectangle 3322"/>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24" name="Rectangle 3323"/>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32" name="Group 3324"/>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3326"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7"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8"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9"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033" name="Group 3229"/>
                <p:cNvGrpSpPr/>
                <p:nvPr/>
              </p:nvGrpSpPr>
              <p:grpSpPr>
                <a:xfrm>
                  <a:off x="7102036" y="5084451"/>
                  <a:ext cx="373975" cy="379322"/>
                  <a:chOff x="-1623857" y="3548996"/>
                  <a:chExt cx="512228" cy="519552"/>
                </a:xfrm>
              </p:grpSpPr>
              <p:sp>
                <p:nvSpPr>
                  <p:cNvPr id="3316" name="Rectangle 3315"/>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17" name="Rectangle 3316"/>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34" name="Group 3317"/>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3319"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0"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1"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22"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045" name="Group 3230"/>
                <p:cNvGrpSpPr>
                  <a:grpSpLocks noChangeAspect="1"/>
                </p:cNvGrpSpPr>
                <p:nvPr/>
              </p:nvGrpSpPr>
              <p:grpSpPr>
                <a:xfrm>
                  <a:off x="6182031" y="4431259"/>
                  <a:ext cx="378633" cy="384048"/>
                  <a:chOff x="-2931957" y="4392399"/>
                  <a:chExt cx="512228" cy="519552"/>
                </a:xfrm>
              </p:grpSpPr>
              <p:sp>
                <p:nvSpPr>
                  <p:cNvPr id="3311" name="Rectangle 3310"/>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12" name="Rectangle 3311"/>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46" name="Group 3312"/>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3314"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5"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047" name="Group 3231"/>
                <p:cNvGrpSpPr>
                  <a:grpSpLocks noChangeAspect="1"/>
                </p:cNvGrpSpPr>
                <p:nvPr/>
              </p:nvGrpSpPr>
              <p:grpSpPr>
                <a:xfrm>
                  <a:off x="6182030" y="5079725"/>
                  <a:ext cx="378634" cy="384048"/>
                  <a:chOff x="-2314737" y="2839024"/>
                  <a:chExt cx="512228" cy="519552"/>
                </a:xfrm>
              </p:grpSpPr>
              <p:sp>
                <p:nvSpPr>
                  <p:cNvPr id="3308" name="Rectangle 3307"/>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09" name="Rectangle 3308"/>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10" name="Freeform 3309"/>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4058" name="Group 3232"/>
                <p:cNvGrpSpPr>
                  <a:grpSpLocks noChangeAspect="1"/>
                </p:cNvGrpSpPr>
                <p:nvPr/>
              </p:nvGrpSpPr>
              <p:grpSpPr>
                <a:xfrm>
                  <a:off x="8145937" y="5084449"/>
                  <a:ext cx="378634" cy="384048"/>
                  <a:chOff x="-3732057" y="3610781"/>
                  <a:chExt cx="512228" cy="519552"/>
                </a:xfrm>
              </p:grpSpPr>
              <p:sp>
                <p:nvSpPr>
                  <p:cNvPr id="3302" name="Rectangle 3301"/>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03" name="Rectangle 3302"/>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59" name="Group 3303"/>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3305" name="Freeform 3304"/>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306" name="Freeform 3305"/>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307" name="Freeform 3306"/>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4060" name="Group 3233"/>
                <p:cNvGrpSpPr>
                  <a:grpSpLocks noChangeAspect="1"/>
                </p:cNvGrpSpPr>
                <p:nvPr/>
              </p:nvGrpSpPr>
              <p:grpSpPr>
                <a:xfrm>
                  <a:off x="8145937" y="4431259"/>
                  <a:ext cx="378634" cy="384048"/>
                  <a:chOff x="-3732057" y="3610781"/>
                  <a:chExt cx="512228" cy="519552"/>
                </a:xfrm>
              </p:grpSpPr>
              <p:sp>
                <p:nvSpPr>
                  <p:cNvPr id="3296" name="Rectangle 3295"/>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97" name="Rectangle 3296"/>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36" name="Group 3297"/>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3299" name="Freeform 3298"/>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300" name="Freeform 3299"/>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301" name="Freeform 3300"/>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737" name="Group 3234"/>
                <p:cNvGrpSpPr>
                  <a:grpSpLocks noChangeAspect="1"/>
                </p:cNvGrpSpPr>
                <p:nvPr/>
              </p:nvGrpSpPr>
              <p:grpSpPr>
                <a:xfrm>
                  <a:off x="7688264" y="4431259"/>
                  <a:ext cx="378633" cy="384048"/>
                  <a:chOff x="-2931957" y="4392399"/>
                  <a:chExt cx="512228" cy="519552"/>
                </a:xfrm>
              </p:grpSpPr>
              <p:sp>
                <p:nvSpPr>
                  <p:cNvPr id="3291" name="Rectangle 3290"/>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92" name="Rectangle 3291"/>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38" name="Group 3292"/>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3294"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5"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739" name="Group 3235"/>
                <p:cNvGrpSpPr>
                  <a:grpSpLocks noChangeAspect="1"/>
                </p:cNvGrpSpPr>
                <p:nvPr/>
              </p:nvGrpSpPr>
              <p:grpSpPr>
                <a:xfrm>
                  <a:off x="7688263" y="5079725"/>
                  <a:ext cx="378634" cy="384048"/>
                  <a:chOff x="-2314737" y="2839024"/>
                  <a:chExt cx="512228" cy="519552"/>
                </a:xfrm>
              </p:grpSpPr>
              <p:sp>
                <p:nvSpPr>
                  <p:cNvPr id="3288" name="Rectangle 3287"/>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89" name="Rectangle 3288"/>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90" name="Freeform 3289"/>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740" name="Group 3236"/>
                <p:cNvGrpSpPr/>
                <p:nvPr/>
              </p:nvGrpSpPr>
              <p:grpSpPr>
                <a:xfrm>
                  <a:off x="8608269" y="4431259"/>
                  <a:ext cx="373975" cy="379322"/>
                  <a:chOff x="-1623857" y="3548996"/>
                  <a:chExt cx="512228" cy="519552"/>
                </a:xfrm>
              </p:grpSpPr>
              <p:sp>
                <p:nvSpPr>
                  <p:cNvPr id="3281" name="Rectangle 3280"/>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82" name="Rectangle 3281"/>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41" name="Group 3282"/>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3284"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5"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6"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7"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742" name="Group 3237"/>
                <p:cNvGrpSpPr/>
                <p:nvPr/>
              </p:nvGrpSpPr>
              <p:grpSpPr>
                <a:xfrm>
                  <a:off x="8608269" y="5084451"/>
                  <a:ext cx="373975" cy="379322"/>
                  <a:chOff x="-1623857" y="3548996"/>
                  <a:chExt cx="512228" cy="519552"/>
                </a:xfrm>
              </p:grpSpPr>
              <p:sp>
                <p:nvSpPr>
                  <p:cNvPr id="3274" name="Rectangle 3273"/>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75" name="Rectangle 3274"/>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45" name="Group 3275"/>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3277"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8"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9"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0"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754" name="Group 3238"/>
                <p:cNvGrpSpPr>
                  <a:grpSpLocks noChangeAspect="1"/>
                </p:cNvGrpSpPr>
                <p:nvPr/>
              </p:nvGrpSpPr>
              <p:grpSpPr>
                <a:xfrm>
                  <a:off x="1075256" y="5084449"/>
                  <a:ext cx="378634" cy="384048"/>
                  <a:chOff x="-1664847" y="4597981"/>
                  <a:chExt cx="512228" cy="519552"/>
                </a:xfrm>
              </p:grpSpPr>
              <p:sp>
                <p:nvSpPr>
                  <p:cNvPr id="3263" name="Rectangle 3262"/>
                  <p:cNvSpPr/>
                  <p:nvPr/>
                </p:nvSpPr>
                <p:spPr>
                  <a:xfrm>
                    <a:off x="-1664847" y="45979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64" name="Freeform 3263"/>
                  <p:cNvSpPr>
                    <a:spLocks/>
                  </p:cNvSpPr>
                  <p:nvPr/>
                </p:nvSpPr>
                <p:spPr bwMode="auto">
                  <a:xfrm>
                    <a:off x="-1647129" y="4606278"/>
                    <a:ext cx="481194" cy="496788"/>
                  </a:xfrm>
                  <a:custGeom>
                    <a:avLst/>
                    <a:gdLst>
                      <a:gd name="T0" fmla="*/ 0 w 506"/>
                      <a:gd name="T1" fmla="*/ 267 h 503"/>
                      <a:gd name="T2" fmla="*/ 78 w 506"/>
                      <a:gd name="T3" fmla="*/ 279 h 503"/>
                      <a:gd name="T4" fmla="*/ 0 w 506"/>
                      <a:gd name="T5" fmla="*/ 316 h 503"/>
                      <a:gd name="T6" fmla="*/ 0 w 506"/>
                      <a:gd name="T7" fmla="*/ 347 h 503"/>
                      <a:gd name="T8" fmla="*/ 95 w 506"/>
                      <a:gd name="T9" fmla="*/ 331 h 503"/>
                      <a:gd name="T10" fmla="*/ 0 w 506"/>
                      <a:gd name="T11" fmla="*/ 425 h 503"/>
                      <a:gd name="T12" fmla="*/ 0 w 506"/>
                      <a:gd name="T13" fmla="*/ 442 h 503"/>
                      <a:gd name="T14" fmla="*/ 128 w 506"/>
                      <a:gd name="T15" fmla="*/ 376 h 503"/>
                      <a:gd name="T16" fmla="*/ 62 w 506"/>
                      <a:gd name="T17" fmla="*/ 503 h 503"/>
                      <a:gd name="T18" fmla="*/ 81 w 506"/>
                      <a:gd name="T19" fmla="*/ 503 h 503"/>
                      <a:gd name="T20" fmla="*/ 173 w 506"/>
                      <a:gd name="T21" fmla="*/ 409 h 503"/>
                      <a:gd name="T22" fmla="*/ 159 w 506"/>
                      <a:gd name="T23" fmla="*/ 503 h 503"/>
                      <a:gd name="T24" fmla="*/ 187 w 506"/>
                      <a:gd name="T25" fmla="*/ 503 h 503"/>
                      <a:gd name="T26" fmla="*/ 225 w 506"/>
                      <a:gd name="T27" fmla="*/ 425 h 503"/>
                      <a:gd name="T28" fmla="*/ 237 w 506"/>
                      <a:gd name="T29" fmla="*/ 503 h 503"/>
                      <a:gd name="T30" fmla="*/ 270 w 506"/>
                      <a:gd name="T31" fmla="*/ 503 h 503"/>
                      <a:gd name="T32" fmla="*/ 282 w 506"/>
                      <a:gd name="T33" fmla="*/ 425 h 503"/>
                      <a:gd name="T34" fmla="*/ 319 w 506"/>
                      <a:gd name="T35" fmla="*/ 503 h 503"/>
                      <a:gd name="T36" fmla="*/ 350 w 506"/>
                      <a:gd name="T37" fmla="*/ 503 h 503"/>
                      <a:gd name="T38" fmla="*/ 333 w 506"/>
                      <a:gd name="T39" fmla="*/ 409 h 503"/>
                      <a:gd name="T40" fmla="*/ 428 w 506"/>
                      <a:gd name="T41" fmla="*/ 503 h 503"/>
                      <a:gd name="T42" fmla="*/ 445 w 506"/>
                      <a:gd name="T43" fmla="*/ 503 h 503"/>
                      <a:gd name="T44" fmla="*/ 378 w 506"/>
                      <a:gd name="T45" fmla="*/ 376 h 503"/>
                      <a:gd name="T46" fmla="*/ 506 w 506"/>
                      <a:gd name="T47" fmla="*/ 442 h 503"/>
                      <a:gd name="T48" fmla="*/ 506 w 506"/>
                      <a:gd name="T49" fmla="*/ 425 h 503"/>
                      <a:gd name="T50" fmla="*/ 411 w 506"/>
                      <a:gd name="T51" fmla="*/ 331 h 503"/>
                      <a:gd name="T52" fmla="*/ 506 w 506"/>
                      <a:gd name="T53" fmla="*/ 347 h 503"/>
                      <a:gd name="T54" fmla="*/ 506 w 506"/>
                      <a:gd name="T55" fmla="*/ 316 h 503"/>
                      <a:gd name="T56" fmla="*/ 428 w 506"/>
                      <a:gd name="T57" fmla="*/ 279 h 503"/>
                      <a:gd name="T58" fmla="*/ 506 w 506"/>
                      <a:gd name="T59" fmla="*/ 267 h 503"/>
                      <a:gd name="T60" fmla="*/ 506 w 506"/>
                      <a:gd name="T61" fmla="*/ 234 h 503"/>
                      <a:gd name="T62" fmla="*/ 428 w 506"/>
                      <a:gd name="T63" fmla="*/ 222 h 503"/>
                      <a:gd name="T64" fmla="*/ 506 w 506"/>
                      <a:gd name="T65" fmla="*/ 184 h 503"/>
                      <a:gd name="T66" fmla="*/ 506 w 506"/>
                      <a:gd name="T67" fmla="*/ 156 h 503"/>
                      <a:gd name="T68" fmla="*/ 411 w 506"/>
                      <a:gd name="T69" fmla="*/ 170 h 503"/>
                      <a:gd name="T70" fmla="*/ 506 w 506"/>
                      <a:gd name="T71" fmla="*/ 78 h 503"/>
                      <a:gd name="T72" fmla="*/ 506 w 506"/>
                      <a:gd name="T73" fmla="*/ 61 h 503"/>
                      <a:gd name="T74" fmla="*/ 378 w 506"/>
                      <a:gd name="T75" fmla="*/ 125 h 503"/>
                      <a:gd name="T76" fmla="*/ 445 w 506"/>
                      <a:gd name="T77" fmla="*/ 0 h 503"/>
                      <a:gd name="T78" fmla="*/ 428 w 506"/>
                      <a:gd name="T79" fmla="*/ 0 h 503"/>
                      <a:gd name="T80" fmla="*/ 333 w 506"/>
                      <a:gd name="T81" fmla="*/ 92 h 503"/>
                      <a:gd name="T82" fmla="*/ 350 w 506"/>
                      <a:gd name="T83" fmla="*/ 0 h 503"/>
                      <a:gd name="T84" fmla="*/ 319 w 506"/>
                      <a:gd name="T85" fmla="*/ 0 h 503"/>
                      <a:gd name="T86" fmla="*/ 282 w 506"/>
                      <a:gd name="T87" fmla="*/ 76 h 503"/>
                      <a:gd name="T88" fmla="*/ 270 w 506"/>
                      <a:gd name="T89" fmla="*/ 0 h 503"/>
                      <a:gd name="T90" fmla="*/ 237 w 506"/>
                      <a:gd name="T91" fmla="*/ 0 h 503"/>
                      <a:gd name="T92" fmla="*/ 225 w 506"/>
                      <a:gd name="T93" fmla="*/ 76 h 503"/>
                      <a:gd name="T94" fmla="*/ 187 w 506"/>
                      <a:gd name="T95" fmla="*/ 0 h 503"/>
                      <a:gd name="T96" fmla="*/ 159 w 506"/>
                      <a:gd name="T97" fmla="*/ 0 h 503"/>
                      <a:gd name="T98" fmla="*/ 173 w 506"/>
                      <a:gd name="T99" fmla="*/ 92 h 503"/>
                      <a:gd name="T100" fmla="*/ 81 w 506"/>
                      <a:gd name="T101" fmla="*/ 0 h 503"/>
                      <a:gd name="T102" fmla="*/ 62 w 506"/>
                      <a:gd name="T103" fmla="*/ 0 h 503"/>
                      <a:gd name="T104" fmla="*/ 128 w 506"/>
                      <a:gd name="T105" fmla="*/ 125 h 503"/>
                      <a:gd name="T106" fmla="*/ 0 w 506"/>
                      <a:gd name="T107" fmla="*/ 61 h 503"/>
                      <a:gd name="T108" fmla="*/ 0 w 506"/>
                      <a:gd name="T109" fmla="*/ 78 h 503"/>
                      <a:gd name="T110" fmla="*/ 95 w 506"/>
                      <a:gd name="T111" fmla="*/ 170 h 503"/>
                      <a:gd name="T112" fmla="*/ 0 w 506"/>
                      <a:gd name="T113" fmla="*/ 156 h 503"/>
                      <a:gd name="T114" fmla="*/ 0 w 506"/>
                      <a:gd name="T115" fmla="*/ 184 h 503"/>
                      <a:gd name="T116" fmla="*/ 78 w 506"/>
                      <a:gd name="T117" fmla="*/ 222 h 503"/>
                      <a:gd name="T118" fmla="*/ 0 w 506"/>
                      <a:gd name="T119" fmla="*/ 234 h 503"/>
                      <a:gd name="T120" fmla="*/ 0 w 506"/>
                      <a:gd name="T121" fmla="*/ 267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6" h="503">
                        <a:moveTo>
                          <a:pt x="0" y="267"/>
                        </a:moveTo>
                        <a:lnTo>
                          <a:pt x="78" y="279"/>
                        </a:lnTo>
                        <a:lnTo>
                          <a:pt x="0" y="316"/>
                        </a:lnTo>
                        <a:lnTo>
                          <a:pt x="0" y="347"/>
                        </a:lnTo>
                        <a:lnTo>
                          <a:pt x="95" y="331"/>
                        </a:lnTo>
                        <a:lnTo>
                          <a:pt x="0" y="425"/>
                        </a:lnTo>
                        <a:lnTo>
                          <a:pt x="0" y="442"/>
                        </a:lnTo>
                        <a:lnTo>
                          <a:pt x="128" y="376"/>
                        </a:lnTo>
                        <a:lnTo>
                          <a:pt x="62" y="503"/>
                        </a:lnTo>
                        <a:lnTo>
                          <a:pt x="81" y="503"/>
                        </a:lnTo>
                        <a:lnTo>
                          <a:pt x="173" y="409"/>
                        </a:lnTo>
                        <a:lnTo>
                          <a:pt x="159" y="503"/>
                        </a:lnTo>
                        <a:lnTo>
                          <a:pt x="187" y="503"/>
                        </a:lnTo>
                        <a:lnTo>
                          <a:pt x="225" y="425"/>
                        </a:lnTo>
                        <a:lnTo>
                          <a:pt x="237" y="503"/>
                        </a:lnTo>
                        <a:lnTo>
                          <a:pt x="270" y="503"/>
                        </a:lnTo>
                        <a:lnTo>
                          <a:pt x="282" y="425"/>
                        </a:lnTo>
                        <a:lnTo>
                          <a:pt x="319" y="503"/>
                        </a:lnTo>
                        <a:lnTo>
                          <a:pt x="350" y="503"/>
                        </a:lnTo>
                        <a:lnTo>
                          <a:pt x="333" y="409"/>
                        </a:lnTo>
                        <a:lnTo>
                          <a:pt x="428" y="503"/>
                        </a:lnTo>
                        <a:lnTo>
                          <a:pt x="445" y="503"/>
                        </a:lnTo>
                        <a:lnTo>
                          <a:pt x="378" y="376"/>
                        </a:lnTo>
                        <a:lnTo>
                          <a:pt x="506" y="442"/>
                        </a:lnTo>
                        <a:lnTo>
                          <a:pt x="506" y="425"/>
                        </a:lnTo>
                        <a:lnTo>
                          <a:pt x="411" y="331"/>
                        </a:lnTo>
                        <a:lnTo>
                          <a:pt x="506" y="347"/>
                        </a:lnTo>
                        <a:lnTo>
                          <a:pt x="506" y="316"/>
                        </a:lnTo>
                        <a:lnTo>
                          <a:pt x="428" y="279"/>
                        </a:lnTo>
                        <a:lnTo>
                          <a:pt x="506" y="267"/>
                        </a:lnTo>
                        <a:lnTo>
                          <a:pt x="506" y="234"/>
                        </a:lnTo>
                        <a:lnTo>
                          <a:pt x="428" y="222"/>
                        </a:lnTo>
                        <a:lnTo>
                          <a:pt x="506" y="184"/>
                        </a:lnTo>
                        <a:lnTo>
                          <a:pt x="506" y="156"/>
                        </a:lnTo>
                        <a:lnTo>
                          <a:pt x="411" y="170"/>
                        </a:lnTo>
                        <a:lnTo>
                          <a:pt x="506" y="78"/>
                        </a:lnTo>
                        <a:lnTo>
                          <a:pt x="506" y="61"/>
                        </a:lnTo>
                        <a:lnTo>
                          <a:pt x="378" y="125"/>
                        </a:lnTo>
                        <a:lnTo>
                          <a:pt x="445" y="0"/>
                        </a:lnTo>
                        <a:lnTo>
                          <a:pt x="428" y="0"/>
                        </a:lnTo>
                        <a:lnTo>
                          <a:pt x="333" y="92"/>
                        </a:lnTo>
                        <a:lnTo>
                          <a:pt x="350" y="0"/>
                        </a:lnTo>
                        <a:lnTo>
                          <a:pt x="319" y="0"/>
                        </a:lnTo>
                        <a:lnTo>
                          <a:pt x="282" y="76"/>
                        </a:lnTo>
                        <a:lnTo>
                          <a:pt x="270" y="0"/>
                        </a:lnTo>
                        <a:lnTo>
                          <a:pt x="237" y="0"/>
                        </a:lnTo>
                        <a:lnTo>
                          <a:pt x="225" y="76"/>
                        </a:lnTo>
                        <a:lnTo>
                          <a:pt x="187" y="0"/>
                        </a:lnTo>
                        <a:lnTo>
                          <a:pt x="159" y="0"/>
                        </a:lnTo>
                        <a:lnTo>
                          <a:pt x="173" y="92"/>
                        </a:lnTo>
                        <a:lnTo>
                          <a:pt x="81" y="0"/>
                        </a:lnTo>
                        <a:lnTo>
                          <a:pt x="62" y="0"/>
                        </a:lnTo>
                        <a:lnTo>
                          <a:pt x="128" y="125"/>
                        </a:lnTo>
                        <a:lnTo>
                          <a:pt x="0" y="61"/>
                        </a:lnTo>
                        <a:lnTo>
                          <a:pt x="0" y="78"/>
                        </a:lnTo>
                        <a:lnTo>
                          <a:pt x="95" y="170"/>
                        </a:lnTo>
                        <a:lnTo>
                          <a:pt x="0" y="156"/>
                        </a:lnTo>
                        <a:lnTo>
                          <a:pt x="0" y="184"/>
                        </a:lnTo>
                        <a:lnTo>
                          <a:pt x="78" y="222"/>
                        </a:lnTo>
                        <a:lnTo>
                          <a:pt x="0" y="234"/>
                        </a:lnTo>
                        <a:lnTo>
                          <a:pt x="0" y="267"/>
                        </a:lnTo>
                        <a:close/>
                      </a:path>
                    </a:pathLst>
                  </a:custGeom>
                  <a:gradFill flip="none" rotWithShape="1">
                    <a:gsLst>
                      <a:gs pos="0">
                        <a:schemeClr val="bg1">
                          <a:alpha val="0"/>
                        </a:schemeClr>
                      </a:gs>
                      <a:gs pos="100000">
                        <a:srgbClr val="8C95A2"/>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3265" name="Rectangle 3264"/>
                  <p:cNvSpPr/>
                  <p:nvPr/>
                </p:nvSpPr>
                <p:spPr>
                  <a:xfrm>
                    <a:off x="-1634879" y="46289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59" name="Group 3265"/>
                  <p:cNvGrpSpPr/>
                  <p:nvPr/>
                </p:nvGrpSpPr>
                <p:grpSpPr>
                  <a:xfrm>
                    <a:off x="-1637455" y="4823506"/>
                    <a:ext cx="465077" cy="82959"/>
                    <a:chOff x="-4760913" y="6858000"/>
                    <a:chExt cx="4654550" cy="830263"/>
                  </a:xfrm>
                  <a:solidFill>
                    <a:schemeClr val="bg1"/>
                  </a:solidFill>
                  <a:effectLst>
                    <a:outerShdw blurRad="63500" sx="102000" sy="102000" algn="ctr" rotWithShape="0">
                      <a:prstClr val="black">
                        <a:alpha val="20000"/>
                      </a:prstClr>
                    </a:outerShdw>
                  </a:effectLst>
                </p:grpSpPr>
                <p:sp>
                  <p:nvSpPr>
                    <p:cNvPr id="3267" name="Freeform 37"/>
                    <p:cNvSpPr>
                      <a:spLocks noEditPoints="1"/>
                    </p:cNvSpPr>
                    <p:nvPr/>
                  </p:nvSpPr>
                  <p:spPr bwMode="auto">
                    <a:xfrm>
                      <a:off x="-4760913" y="6877050"/>
                      <a:ext cx="592138" cy="792163"/>
                    </a:xfrm>
                    <a:custGeom>
                      <a:avLst/>
                      <a:gdLst>
                        <a:gd name="T0" fmla="*/ 30 w 158"/>
                        <a:gd name="T1" fmla="*/ 211 h 211"/>
                        <a:gd name="T2" fmla="*/ 0 w 158"/>
                        <a:gd name="T3" fmla="*/ 211 h 211"/>
                        <a:gd name="T4" fmla="*/ 0 w 158"/>
                        <a:gd name="T5" fmla="*/ 0 h 211"/>
                        <a:gd name="T6" fmla="*/ 82 w 158"/>
                        <a:gd name="T7" fmla="*/ 0 h 211"/>
                        <a:gd name="T8" fmla="*/ 158 w 158"/>
                        <a:gd name="T9" fmla="*/ 60 h 211"/>
                        <a:gd name="T10" fmla="*/ 82 w 158"/>
                        <a:gd name="T11" fmla="*/ 122 h 211"/>
                        <a:gd name="T12" fmla="*/ 30 w 158"/>
                        <a:gd name="T13" fmla="*/ 122 h 211"/>
                        <a:gd name="T14" fmla="*/ 30 w 158"/>
                        <a:gd name="T15" fmla="*/ 211 h 211"/>
                        <a:gd name="T16" fmla="*/ 30 w 158"/>
                        <a:gd name="T17" fmla="*/ 25 h 211"/>
                        <a:gd name="T18" fmla="*/ 30 w 158"/>
                        <a:gd name="T19" fmla="*/ 96 h 211"/>
                        <a:gd name="T20" fmla="*/ 83 w 158"/>
                        <a:gd name="T21" fmla="*/ 96 h 211"/>
                        <a:gd name="T22" fmla="*/ 127 w 158"/>
                        <a:gd name="T23" fmla="*/ 61 h 211"/>
                        <a:gd name="T24" fmla="*/ 83 w 158"/>
                        <a:gd name="T25" fmla="*/ 25 h 211"/>
                        <a:gd name="T26" fmla="*/ 30 w 158"/>
                        <a:gd name="T27"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211">
                          <a:moveTo>
                            <a:pt x="30" y="211"/>
                          </a:moveTo>
                          <a:cubicBezTo>
                            <a:pt x="0" y="211"/>
                            <a:pt x="0" y="211"/>
                            <a:pt x="0" y="211"/>
                          </a:cubicBezTo>
                          <a:cubicBezTo>
                            <a:pt x="0" y="0"/>
                            <a:pt x="0" y="0"/>
                            <a:pt x="0" y="0"/>
                          </a:cubicBezTo>
                          <a:cubicBezTo>
                            <a:pt x="45" y="0"/>
                            <a:pt x="82" y="0"/>
                            <a:pt x="82" y="0"/>
                          </a:cubicBezTo>
                          <a:cubicBezTo>
                            <a:pt x="135" y="0"/>
                            <a:pt x="158" y="26"/>
                            <a:pt x="158" y="60"/>
                          </a:cubicBezTo>
                          <a:cubicBezTo>
                            <a:pt x="158" y="95"/>
                            <a:pt x="135" y="122"/>
                            <a:pt x="82" y="122"/>
                          </a:cubicBezTo>
                          <a:cubicBezTo>
                            <a:pt x="82" y="122"/>
                            <a:pt x="45" y="122"/>
                            <a:pt x="30" y="122"/>
                          </a:cubicBezTo>
                          <a:lnTo>
                            <a:pt x="30" y="211"/>
                          </a:lnTo>
                          <a:close/>
                          <a:moveTo>
                            <a:pt x="30" y="25"/>
                          </a:moveTo>
                          <a:cubicBezTo>
                            <a:pt x="30" y="96"/>
                            <a:pt x="30" y="96"/>
                            <a:pt x="30" y="96"/>
                          </a:cubicBezTo>
                          <a:cubicBezTo>
                            <a:pt x="52" y="96"/>
                            <a:pt x="83" y="96"/>
                            <a:pt x="83" y="96"/>
                          </a:cubicBezTo>
                          <a:cubicBezTo>
                            <a:pt x="113" y="96"/>
                            <a:pt x="127" y="80"/>
                            <a:pt x="127" y="61"/>
                          </a:cubicBezTo>
                          <a:cubicBezTo>
                            <a:pt x="127" y="42"/>
                            <a:pt x="113" y="25"/>
                            <a:pt x="83" y="25"/>
                          </a:cubicBezTo>
                          <a:cubicBezTo>
                            <a:pt x="83" y="25"/>
                            <a:pt x="45" y="25"/>
                            <a:pt x="3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8" name="Freeform 38"/>
                    <p:cNvSpPr>
                      <a:spLocks noEditPoints="1"/>
                    </p:cNvSpPr>
                    <p:nvPr/>
                  </p:nvSpPr>
                  <p:spPr bwMode="auto">
                    <a:xfrm>
                      <a:off x="-4157663" y="6877050"/>
                      <a:ext cx="635000" cy="792163"/>
                    </a:xfrm>
                    <a:custGeom>
                      <a:avLst/>
                      <a:gdLst>
                        <a:gd name="T0" fmla="*/ 87 w 169"/>
                        <a:gd name="T1" fmla="*/ 122 h 211"/>
                        <a:gd name="T2" fmla="*/ 29 w 169"/>
                        <a:gd name="T3" fmla="*/ 122 h 211"/>
                        <a:gd name="T4" fmla="*/ 29 w 169"/>
                        <a:gd name="T5" fmla="*/ 211 h 211"/>
                        <a:gd name="T6" fmla="*/ 0 w 169"/>
                        <a:gd name="T7" fmla="*/ 211 h 211"/>
                        <a:gd name="T8" fmla="*/ 0 w 169"/>
                        <a:gd name="T9" fmla="*/ 0 h 211"/>
                        <a:gd name="T10" fmla="*/ 86 w 169"/>
                        <a:gd name="T11" fmla="*/ 0 h 211"/>
                        <a:gd name="T12" fmla="*/ 161 w 169"/>
                        <a:gd name="T13" fmla="*/ 60 h 211"/>
                        <a:gd name="T14" fmla="*/ 117 w 169"/>
                        <a:gd name="T15" fmla="*/ 116 h 211"/>
                        <a:gd name="T16" fmla="*/ 169 w 169"/>
                        <a:gd name="T17" fmla="*/ 211 h 211"/>
                        <a:gd name="T18" fmla="*/ 134 w 169"/>
                        <a:gd name="T19" fmla="*/ 211 h 211"/>
                        <a:gd name="T20" fmla="*/ 87 w 169"/>
                        <a:gd name="T21" fmla="*/ 122 h 211"/>
                        <a:gd name="T22" fmla="*/ 29 w 169"/>
                        <a:gd name="T23" fmla="*/ 25 h 211"/>
                        <a:gd name="T24" fmla="*/ 29 w 169"/>
                        <a:gd name="T25" fmla="*/ 96 h 211"/>
                        <a:gd name="T26" fmla="*/ 86 w 169"/>
                        <a:gd name="T27" fmla="*/ 96 h 211"/>
                        <a:gd name="T28" fmla="*/ 130 w 169"/>
                        <a:gd name="T29" fmla="*/ 61 h 211"/>
                        <a:gd name="T30" fmla="*/ 86 w 169"/>
                        <a:gd name="T31" fmla="*/ 25 h 211"/>
                        <a:gd name="T32" fmla="*/ 29 w 169"/>
                        <a:gd name="T3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9" h="211">
                          <a:moveTo>
                            <a:pt x="87" y="122"/>
                          </a:moveTo>
                          <a:cubicBezTo>
                            <a:pt x="29" y="122"/>
                            <a:pt x="29" y="122"/>
                            <a:pt x="29" y="122"/>
                          </a:cubicBezTo>
                          <a:cubicBezTo>
                            <a:pt x="29" y="211"/>
                            <a:pt x="29" y="211"/>
                            <a:pt x="29" y="211"/>
                          </a:cubicBezTo>
                          <a:cubicBezTo>
                            <a:pt x="0" y="211"/>
                            <a:pt x="0" y="211"/>
                            <a:pt x="0" y="211"/>
                          </a:cubicBezTo>
                          <a:cubicBezTo>
                            <a:pt x="0" y="0"/>
                            <a:pt x="0" y="0"/>
                            <a:pt x="0" y="0"/>
                          </a:cubicBezTo>
                          <a:cubicBezTo>
                            <a:pt x="48" y="0"/>
                            <a:pt x="86" y="0"/>
                            <a:pt x="86" y="0"/>
                          </a:cubicBezTo>
                          <a:cubicBezTo>
                            <a:pt x="138" y="0"/>
                            <a:pt x="161" y="26"/>
                            <a:pt x="161" y="60"/>
                          </a:cubicBezTo>
                          <a:cubicBezTo>
                            <a:pt x="161" y="104"/>
                            <a:pt x="127" y="114"/>
                            <a:pt x="117" y="116"/>
                          </a:cubicBezTo>
                          <a:cubicBezTo>
                            <a:pt x="117" y="116"/>
                            <a:pt x="117" y="116"/>
                            <a:pt x="169" y="211"/>
                          </a:cubicBezTo>
                          <a:cubicBezTo>
                            <a:pt x="134" y="211"/>
                            <a:pt x="134" y="211"/>
                            <a:pt x="134" y="211"/>
                          </a:cubicBezTo>
                          <a:lnTo>
                            <a:pt x="87" y="122"/>
                          </a:lnTo>
                          <a:close/>
                          <a:moveTo>
                            <a:pt x="29" y="25"/>
                          </a:moveTo>
                          <a:cubicBezTo>
                            <a:pt x="29" y="96"/>
                            <a:pt x="29" y="96"/>
                            <a:pt x="29" y="96"/>
                          </a:cubicBezTo>
                          <a:cubicBezTo>
                            <a:pt x="55" y="96"/>
                            <a:pt x="86" y="96"/>
                            <a:pt x="86" y="96"/>
                          </a:cubicBezTo>
                          <a:cubicBezTo>
                            <a:pt x="116" y="96"/>
                            <a:pt x="130" y="80"/>
                            <a:pt x="130" y="61"/>
                          </a:cubicBezTo>
                          <a:cubicBezTo>
                            <a:pt x="130" y="42"/>
                            <a:pt x="117" y="25"/>
                            <a:pt x="86" y="25"/>
                          </a:cubicBezTo>
                          <a:cubicBezTo>
                            <a:pt x="86" y="25"/>
                            <a:pt x="4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9" name="Freeform 39"/>
                    <p:cNvSpPr>
                      <a:spLocks noEditPoints="1"/>
                    </p:cNvSpPr>
                    <p:nvPr/>
                  </p:nvSpPr>
                  <p:spPr bwMode="auto">
                    <a:xfrm>
                      <a:off x="-3568701" y="6858000"/>
                      <a:ext cx="781050" cy="830263"/>
                    </a:xfrm>
                    <a:custGeom>
                      <a:avLst/>
                      <a:gdLst>
                        <a:gd name="T0" fmla="*/ 0 w 208"/>
                        <a:gd name="T1" fmla="*/ 111 h 221"/>
                        <a:gd name="T2" fmla="*/ 104 w 208"/>
                        <a:gd name="T3" fmla="*/ 0 h 221"/>
                        <a:gd name="T4" fmla="*/ 208 w 208"/>
                        <a:gd name="T5" fmla="*/ 111 h 221"/>
                        <a:gd name="T6" fmla="*/ 104 w 208"/>
                        <a:gd name="T7" fmla="*/ 221 h 221"/>
                        <a:gd name="T8" fmla="*/ 0 w 208"/>
                        <a:gd name="T9" fmla="*/ 111 h 221"/>
                        <a:gd name="T10" fmla="*/ 104 w 208"/>
                        <a:gd name="T11" fmla="*/ 198 h 221"/>
                        <a:gd name="T12" fmla="*/ 177 w 208"/>
                        <a:gd name="T13" fmla="*/ 111 h 221"/>
                        <a:gd name="T14" fmla="*/ 104 w 208"/>
                        <a:gd name="T15" fmla="*/ 23 h 221"/>
                        <a:gd name="T16" fmla="*/ 31 w 208"/>
                        <a:gd name="T17" fmla="*/ 111 h 221"/>
                        <a:gd name="T18" fmla="*/ 104 w 208"/>
                        <a:gd name="T19" fmla="*/ 198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21">
                          <a:moveTo>
                            <a:pt x="0" y="111"/>
                          </a:moveTo>
                          <a:cubicBezTo>
                            <a:pt x="0" y="44"/>
                            <a:pt x="39" y="0"/>
                            <a:pt x="104" y="0"/>
                          </a:cubicBezTo>
                          <a:cubicBezTo>
                            <a:pt x="166" y="0"/>
                            <a:pt x="208" y="41"/>
                            <a:pt x="208" y="111"/>
                          </a:cubicBezTo>
                          <a:cubicBezTo>
                            <a:pt x="208" y="180"/>
                            <a:pt x="165" y="221"/>
                            <a:pt x="104" y="221"/>
                          </a:cubicBezTo>
                          <a:cubicBezTo>
                            <a:pt x="42" y="221"/>
                            <a:pt x="0" y="179"/>
                            <a:pt x="0" y="111"/>
                          </a:cubicBezTo>
                          <a:close/>
                          <a:moveTo>
                            <a:pt x="104" y="198"/>
                          </a:moveTo>
                          <a:cubicBezTo>
                            <a:pt x="153" y="198"/>
                            <a:pt x="177" y="157"/>
                            <a:pt x="177" y="111"/>
                          </a:cubicBezTo>
                          <a:cubicBezTo>
                            <a:pt x="177" y="63"/>
                            <a:pt x="153" y="23"/>
                            <a:pt x="104" y="23"/>
                          </a:cubicBezTo>
                          <a:cubicBezTo>
                            <a:pt x="55" y="23"/>
                            <a:pt x="31" y="63"/>
                            <a:pt x="31" y="111"/>
                          </a:cubicBezTo>
                          <a:cubicBezTo>
                            <a:pt x="31" y="161"/>
                            <a:pt x="57" y="198"/>
                            <a:pt x="104"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0" name="Freeform 40"/>
                    <p:cNvSpPr>
                      <a:spLocks noEditPoints="1"/>
                    </p:cNvSpPr>
                    <p:nvPr/>
                  </p:nvSpPr>
                  <p:spPr bwMode="auto">
                    <a:xfrm>
                      <a:off x="-2776538" y="6877050"/>
                      <a:ext cx="666750" cy="792163"/>
                    </a:xfrm>
                    <a:custGeom>
                      <a:avLst/>
                      <a:gdLst>
                        <a:gd name="T0" fmla="*/ 178 w 178"/>
                        <a:gd name="T1" fmla="*/ 106 h 211"/>
                        <a:gd name="T2" fmla="*/ 74 w 178"/>
                        <a:gd name="T3" fmla="*/ 211 h 211"/>
                        <a:gd name="T4" fmla="*/ 0 w 178"/>
                        <a:gd name="T5" fmla="*/ 211 h 211"/>
                        <a:gd name="T6" fmla="*/ 0 w 178"/>
                        <a:gd name="T7" fmla="*/ 0 h 211"/>
                        <a:gd name="T8" fmla="*/ 73 w 178"/>
                        <a:gd name="T9" fmla="*/ 0 h 211"/>
                        <a:gd name="T10" fmla="*/ 178 w 178"/>
                        <a:gd name="T11" fmla="*/ 106 h 211"/>
                        <a:gd name="T12" fmla="*/ 29 w 178"/>
                        <a:gd name="T13" fmla="*/ 25 h 211"/>
                        <a:gd name="T14" fmla="*/ 29 w 178"/>
                        <a:gd name="T15" fmla="*/ 186 h 211"/>
                        <a:gd name="T16" fmla="*/ 74 w 178"/>
                        <a:gd name="T17" fmla="*/ 186 h 211"/>
                        <a:gd name="T18" fmla="*/ 147 w 178"/>
                        <a:gd name="T19" fmla="*/ 106 h 211"/>
                        <a:gd name="T20" fmla="*/ 73 w 178"/>
                        <a:gd name="T21" fmla="*/ 25 h 211"/>
                        <a:gd name="T22" fmla="*/ 29 w 178"/>
                        <a:gd name="T2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211">
                          <a:moveTo>
                            <a:pt x="178" y="106"/>
                          </a:moveTo>
                          <a:cubicBezTo>
                            <a:pt x="178" y="175"/>
                            <a:pt x="136" y="211"/>
                            <a:pt x="74" y="211"/>
                          </a:cubicBezTo>
                          <a:cubicBezTo>
                            <a:pt x="0" y="211"/>
                            <a:pt x="0" y="211"/>
                            <a:pt x="0" y="211"/>
                          </a:cubicBezTo>
                          <a:cubicBezTo>
                            <a:pt x="0" y="0"/>
                            <a:pt x="0" y="0"/>
                            <a:pt x="0" y="0"/>
                          </a:cubicBezTo>
                          <a:cubicBezTo>
                            <a:pt x="73" y="0"/>
                            <a:pt x="73" y="0"/>
                            <a:pt x="73" y="0"/>
                          </a:cubicBezTo>
                          <a:cubicBezTo>
                            <a:pt x="136" y="0"/>
                            <a:pt x="178" y="37"/>
                            <a:pt x="178" y="106"/>
                          </a:cubicBezTo>
                          <a:close/>
                          <a:moveTo>
                            <a:pt x="29" y="25"/>
                          </a:moveTo>
                          <a:cubicBezTo>
                            <a:pt x="29" y="186"/>
                            <a:pt x="29" y="186"/>
                            <a:pt x="29" y="186"/>
                          </a:cubicBezTo>
                          <a:cubicBezTo>
                            <a:pt x="74" y="186"/>
                            <a:pt x="74" y="186"/>
                            <a:pt x="74" y="186"/>
                          </a:cubicBezTo>
                          <a:cubicBezTo>
                            <a:pt x="123" y="186"/>
                            <a:pt x="147" y="152"/>
                            <a:pt x="147" y="106"/>
                          </a:cubicBezTo>
                          <a:cubicBezTo>
                            <a:pt x="147" y="58"/>
                            <a:pt x="123" y="25"/>
                            <a:pt x="73" y="25"/>
                          </a:cubicBezTo>
                          <a:lnTo>
                            <a:pt x="29"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1" name="Freeform 41"/>
                    <p:cNvSpPr>
                      <a:spLocks/>
                    </p:cNvSpPr>
                    <p:nvPr/>
                  </p:nvSpPr>
                  <p:spPr bwMode="auto">
                    <a:xfrm>
                      <a:off x="-2098676" y="6877050"/>
                      <a:ext cx="638175" cy="811213"/>
                    </a:xfrm>
                    <a:custGeom>
                      <a:avLst/>
                      <a:gdLst>
                        <a:gd name="T0" fmla="*/ 0 w 170"/>
                        <a:gd name="T1" fmla="*/ 132 h 216"/>
                        <a:gd name="T2" fmla="*/ 0 w 170"/>
                        <a:gd name="T3" fmla="*/ 0 h 216"/>
                        <a:gd name="T4" fmla="*/ 30 w 170"/>
                        <a:gd name="T5" fmla="*/ 0 h 216"/>
                        <a:gd name="T6" fmla="*/ 30 w 170"/>
                        <a:gd name="T7" fmla="*/ 136 h 216"/>
                        <a:gd name="T8" fmla="*/ 85 w 170"/>
                        <a:gd name="T9" fmla="*/ 193 h 216"/>
                        <a:gd name="T10" fmla="*/ 140 w 170"/>
                        <a:gd name="T11" fmla="*/ 136 h 216"/>
                        <a:gd name="T12" fmla="*/ 140 w 170"/>
                        <a:gd name="T13" fmla="*/ 0 h 216"/>
                        <a:gd name="T14" fmla="*/ 170 w 170"/>
                        <a:gd name="T15" fmla="*/ 0 h 216"/>
                        <a:gd name="T16" fmla="*/ 170 w 170"/>
                        <a:gd name="T17" fmla="*/ 132 h 216"/>
                        <a:gd name="T18" fmla="*/ 85 w 170"/>
                        <a:gd name="T19" fmla="*/ 216 h 216"/>
                        <a:gd name="T20" fmla="*/ 0 w 170"/>
                        <a:gd name="T21" fmla="*/ 13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216">
                          <a:moveTo>
                            <a:pt x="0" y="132"/>
                          </a:moveTo>
                          <a:cubicBezTo>
                            <a:pt x="0" y="132"/>
                            <a:pt x="0" y="77"/>
                            <a:pt x="0" y="0"/>
                          </a:cubicBezTo>
                          <a:cubicBezTo>
                            <a:pt x="30" y="0"/>
                            <a:pt x="30" y="0"/>
                            <a:pt x="30" y="0"/>
                          </a:cubicBezTo>
                          <a:cubicBezTo>
                            <a:pt x="30" y="100"/>
                            <a:pt x="30" y="136"/>
                            <a:pt x="30" y="136"/>
                          </a:cubicBezTo>
                          <a:cubicBezTo>
                            <a:pt x="30" y="175"/>
                            <a:pt x="53" y="193"/>
                            <a:pt x="85" y="193"/>
                          </a:cubicBezTo>
                          <a:cubicBezTo>
                            <a:pt x="119" y="193"/>
                            <a:pt x="140" y="173"/>
                            <a:pt x="140" y="136"/>
                          </a:cubicBezTo>
                          <a:cubicBezTo>
                            <a:pt x="140" y="136"/>
                            <a:pt x="140" y="102"/>
                            <a:pt x="140" y="0"/>
                          </a:cubicBezTo>
                          <a:cubicBezTo>
                            <a:pt x="170" y="0"/>
                            <a:pt x="170" y="0"/>
                            <a:pt x="170" y="0"/>
                          </a:cubicBezTo>
                          <a:cubicBezTo>
                            <a:pt x="170" y="100"/>
                            <a:pt x="170" y="132"/>
                            <a:pt x="170" y="132"/>
                          </a:cubicBezTo>
                          <a:cubicBezTo>
                            <a:pt x="170" y="169"/>
                            <a:pt x="155" y="216"/>
                            <a:pt x="85" y="216"/>
                          </a:cubicBezTo>
                          <a:cubicBezTo>
                            <a:pt x="30" y="216"/>
                            <a:pt x="0" y="187"/>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2" name="Freeform 42"/>
                    <p:cNvSpPr>
                      <a:spLocks/>
                    </p:cNvSpPr>
                    <p:nvPr/>
                  </p:nvSpPr>
                  <p:spPr bwMode="auto">
                    <a:xfrm>
                      <a:off x="-1449388" y="6858000"/>
                      <a:ext cx="727075" cy="830263"/>
                    </a:xfrm>
                    <a:custGeom>
                      <a:avLst/>
                      <a:gdLst>
                        <a:gd name="T0" fmla="*/ 194 w 194"/>
                        <a:gd name="T1" fmla="*/ 137 h 221"/>
                        <a:gd name="T2" fmla="*/ 104 w 194"/>
                        <a:gd name="T3" fmla="*/ 221 h 221"/>
                        <a:gd name="T4" fmla="*/ 0 w 194"/>
                        <a:gd name="T5" fmla="*/ 111 h 221"/>
                        <a:gd name="T6" fmla="*/ 104 w 194"/>
                        <a:gd name="T7" fmla="*/ 0 h 221"/>
                        <a:gd name="T8" fmla="*/ 193 w 194"/>
                        <a:gd name="T9" fmla="*/ 74 h 221"/>
                        <a:gd name="T10" fmla="*/ 163 w 194"/>
                        <a:gd name="T11" fmla="*/ 74 h 221"/>
                        <a:gd name="T12" fmla="*/ 104 w 194"/>
                        <a:gd name="T13" fmla="*/ 23 h 221"/>
                        <a:gd name="T14" fmla="*/ 31 w 194"/>
                        <a:gd name="T15" fmla="*/ 111 h 221"/>
                        <a:gd name="T16" fmla="*/ 104 w 194"/>
                        <a:gd name="T17" fmla="*/ 198 h 221"/>
                        <a:gd name="T18" fmla="*/ 164 w 194"/>
                        <a:gd name="T19" fmla="*/ 137 h 221"/>
                        <a:gd name="T20" fmla="*/ 194 w 194"/>
                        <a:gd name="T21" fmla="*/ 137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21">
                          <a:moveTo>
                            <a:pt x="194" y="137"/>
                          </a:moveTo>
                          <a:cubicBezTo>
                            <a:pt x="194" y="159"/>
                            <a:pt x="177" y="221"/>
                            <a:pt x="104" y="221"/>
                          </a:cubicBezTo>
                          <a:cubicBezTo>
                            <a:pt x="40" y="221"/>
                            <a:pt x="0" y="179"/>
                            <a:pt x="0" y="111"/>
                          </a:cubicBezTo>
                          <a:cubicBezTo>
                            <a:pt x="0" y="46"/>
                            <a:pt x="41" y="0"/>
                            <a:pt x="104" y="0"/>
                          </a:cubicBezTo>
                          <a:cubicBezTo>
                            <a:pt x="177" y="0"/>
                            <a:pt x="193" y="55"/>
                            <a:pt x="193" y="74"/>
                          </a:cubicBezTo>
                          <a:cubicBezTo>
                            <a:pt x="163" y="74"/>
                            <a:pt x="163" y="74"/>
                            <a:pt x="163" y="74"/>
                          </a:cubicBezTo>
                          <a:cubicBezTo>
                            <a:pt x="162" y="55"/>
                            <a:pt x="145" y="23"/>
                            <a:pt x="104" y="23"/>
                          </a:cubicBezTo>
                          <a:cubicBezTo>
                            <a:pt x="55" y="23"/>
                            <a:pt x="31" y="63"/>
                            <a:pt x="31" y="111"/>
                          </a:cubicBezTo>
                          <a:cubicBezTo>
                            <a:pt x="31" y="161"/>
                            <a:pt x="57" y="198"/>
                            <a:pt x="104" y="198"/>
                          </a:cubicBezTo>
                          <a:cubicBezTo>
                            <a:pt x="149" y="198"/>
                            <a:pt x="163" y="159"/>
                            <a:pt x="164" y="137"/>
                          </a:cubicBezTo>
                          <a:lnTo>
                            <a:pt x="19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73" name="Freeform 43"/>
                    <p:cNvSpPr>
                      <a:spLocks/>
                    </p:cNvSpPr>
                    <p:nvPr/>
                  </p:nvSpPr>
                  <p:spPr bwMode="auto">
                    <a:xfrm>
                      <a:off x="-755651" y="6877050"/>
                      <a:ext cx="649288" cy="792163"/>
                    </a:xfrm>
                    <a:custGeom>
                      <a:avLst/>
                      <a:gdLst>
                        <a:gd name="T0" fmla="*/ 409 w 409"/>
                        <a:gd name="T1" fmla="*/ 0 h 499"/>
                        <a:gd name="T2" fmla="*/ 409 w 409"/>
                        <a:gd name="T3" fmla="*/ 59 h 499"/>
                        <a:gd name="T4" fmla="*/ 241 w 409"/>
                        <a:gd name="T5" fmla="*/ 59 h 499"/>
                        <a:gd name="T6" fmla="*/ 241 w 409"/>
                        <a:gd name="T7" fmla="*/ 499 h 499"/>
                        <a:gd name="T8" fmla="*/ 170 w 409"/>
                        <a:gd name="T9" fmla="*/ 499 h 499"/>
                        <a:gd name="T10" fmla="*/ 170 w 409"/>
                        <a:gd name="T11" fmla="*/ 59 h 499"/>
                        <a:gd name="T12" fmla="*/ 0 w 409"/>
                        <a:gd name="T13" fmla="*/ 59 h 499"/>
                        <a:gd name="T14" fmla="*/ 0 w 409"/>
                        <a:gd name="T15" fmla="*/ 0 h 499"/>
                        <a:gd name="T16" fmla="*/ 409 w 409"/>
                        <a:gd name="T17" fmla="*/ 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9" h="499">
                          <a:moveTo>
                            <a:pt x="409" y="0"/>
                          </a:moveTo>
                          <a:lnTo>
                            <a:pt x="409" y="59"/>
                          </a:lnTo>
                          <a:lnTo>
                            <a:pt x="241" y="59"/>
                          </a:lnTo>
                          <a:lnTo>
                            <a:pt x="241" y="499"/>
                          </a:lnTo>
                          <a:lnTo>
                            <a:pt x="170" y="499"/>
                          </a:lnTo>
                          <a:lnTo>
                            <a:pt x="170" y="59"/>
                          </a:lnTo>
                          <a:lnTo>
                            <a:pt x="0" y="59"/>
                          </a:lnTo>
                          <a:lnTo>
                            <a:pt x="0" y="0"/>
                          </a:lnTo>
                          <a:lnTo>
                            <a:pt x="4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766" name="Group 3239"/>
                <p:cNvGrpSpPr/>
                <p:nvPr/>
              </p:nvGrpSpPr>
              <p:grpSpPr>
                <a:xfrm>
                  <a:off x="7690157" y="3773771"/>
                  <a:ext cx="373976" cy="379324"/>
                  <a:chOff x="-2314737" y="3548996"/>
                  <a:chExt cx="512228" cy="519552"/>
                </a:xfrm>
              </p:grpSpPr>
              <p:sp>
                <p:nvSpPr>
                  <p:cNvPr id="3257" name="Rectangle 3256"/>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58" name="Rectangle 3257"/>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71" name="Group 3258"/>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3260"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1"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62"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072" name="Group 3240"/>
                <p:cNvGrpSpPr/>
                <p:nvPr/>
              </p:nvGrpSpPr>
              <p:grpSpPr>
                <a:xfrm>
                  <a:off x="8147831" y="3773771"/>
                  <a:ext cx="373976" cy="379324"/>
                  <a:chOff x="-3732057" y="2839024"/>
                  <a:chExt cx="512228" cy="519552"/>
                </a:xfrm>
              </p:grpSpPr>
              <p:sp>
                <p:nvSpPr>
                  <p:cNvPr id="3250" name="Rectangle 3249"/>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51" name="Rectangle 3250"/>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73" name="Group 3251"/>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3253"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4"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5"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6"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084" name="Group 3241"/>
                <p:cNvGrpSpPr/>
                <p:nvPr/>
              </p:nvGrpSpPr>
              <p:grpSpPr>
                <a:xfrm>
                  <a:off x="8605505" y="3778431"/>
                  <a:ext cx="373975" cy="379322"/>
                  <a:chOff x="-1623857" y="3548996"/>
                  <a:chExt cx="512228" cy="519552"/>
                </a:xfrm>
              </p:grpSpPr>
              <p:sp>
                <p:nvSpPr>
                  <p:cNvPr id="3243" name="Rectangle 3242"/>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44" name="Rectangle 3243"/>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85" name="Group 3244"/>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3246"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7"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8"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9"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grpSp>
      </p:grpSp>
      <p:grpSp>
        <p:nvGrpSpPr>
          <p:cNvPr id="4086" name="Group 3849"/>
          <p:cNvGrpSpPr/>
          <p:nvPr/>
        </p:nvGrpSpPr>
        <p:grpSpPr>
          <a:xfrm>
            <a:off x="78268" y="3286310"/>
            <a:ext cx="8970489" cy="3112999"/>
            <a:chOff x="78267" y="3286308"/>
            <a:chExt cx="8970489" cy="3112999"/>
          </a:xfrm>
        </p:grpSpPr>
        <p:grpSp>
          <p:nvGrpSpPr>
            <p:cNvPr id="771" name="Group 3850"/>
            <p:cNvGrpSpPr/>
            <p:nvPr/>
          </p:nvGrpSpPr>
          <p:grpSpPr>
            <a:xfrm>
              <a:off x="78267" y="3286308"/>
              <a:ext cx="8970489" cy="3112999"/>
              <a:chOff x="78267" y="3286308"/>
              <a:chExt cx="8970489" cy="3112999"/>
            </a:xfrm>
          </p:grpSpPr>
          <p:sp>
            <p:nvSpPr>
              <p:cNvPr id="3853" name="Rectangle 3852"/>
              <p:cNvSpPr/>
              <p:nvPr/>
            </p:nvSpPr>
            <p:spPr>
              <a:xfrm>
                <a:off x="980931" y="5644686"/>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54" name="Rectangle 3853"/>
              <p:cNvSpPr/>
              <p:nvPr/>
            </p:nvSpPr>
            <p:spPr>
              <a:xfrm>
                <a:off x="4586128" y="4856634"/>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55" name="Rectangle 3854"/>
              <p:cNvSpPr/>
              <p:nvPr/>
            </p:nvSpPr>
            <p:spPr>
              <a:xfrm>
                <a:off x="5485487" y="4856634"/>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56" name="Rectangle 3855"/>
              <p:cNvSpPr/>
              <p:nvPr/>
            </p:nvSpPr>
            <p:spPr>
              <a:xfrm>
                <a:off x="6384129" y="4856634"/>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77" name="Group 3856"/>
              <p:cNvGrpSpPr/>
              <p:nvPr/>
            </p:nvGrpSpPr>
            <p:grpSpPr>
              <a:xfrm>
                <a:off x="3683954" y="4856634"/>
                <a:ext cx="864221" cy="361635"/>
                <a:chOff x="3096196" y="3707354"/>
                <a:chExt cx="1445375" cy="604820"/>
              </a:xfrm>
            </p:grpSpPr>
            <p:sp>
              <p:nvSpPr>
                <p:cNvPr id="4096" name="Rectangle 4095"/>
                <p:cNvSpPr/>
                <p:nvPr/>
              </p:nvSpPr>
              <p:spPr>
                <a:xfrm>
                  <a:off x="3096196" y="3707354"/>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80" name="Group 4096"/>
                <p:cNvGrpSpPr/>
                <p:nvPr/>
              </p:nvGrpSpPr>
              <p:grpSpPr>
                <a:xfrm>
                  <a:off x="3208517" y="4178532"/>
                  <a:ext cx="312846" cy="94948"/>
                  <a:chOff x="1860747" y="1942579"/>
                  <a:chExt cx="425760" cy="129217"/>
                </a:xfrm>
                <a:solidFill>
                  <a:srgbClr val="67717F"/>
                </a:solidFill>
                <a:effectLst/>
              </p:grpSpPr>
              <p:sp>
                <p:nvSpPr>
                  <p:cNvPr id="410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10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10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783" name="Group 4097"/>
                <p:cNvGrpSpPr/>
                <p:nvPr/>
              </p:nvGrpSpPr>
              <p:grpSpPr>
                <a:xfrm>
                  <a:off x="3662987" y="4178532"/>
                  <a:ext cx="312846" cy="94948"/>
                  <a:chOff x="1860747" y="1942579"/>
                  <a:chExt cx="425760" cy="129217"/>
                </a:xfrm>
                <a:solidFill>
                  <a:srgbClr val="67717F"/>
                </a:solidFill>
                <a:effectLst/>
              </p:grpSpPr>
              <p:sp>
                <p:nvSpPr>
                  <p:cNvPr id="410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10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10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790" name="Group 4098"/>
                <p:cNvGrpSpPr/>
                <p:nvPr/>
              </p:nvGrpSpPr>
              <p:grpSpPr>
                <a:xfrm>
                  <a:off x="4120659" y="4178532"/>
                  <a:ext cx="312846" cy="94948"/>
                  <a:chOff x="1860747" y="1942579"/>
                  <a:chExt cx="425760" cy="129217"/>
                </a:xfrm>
                <a:solidFill>
                  <a:srgbClr val="67717F"/>
                </a:solidFill>
                <a:effectLst/>
              </p:grpSpPr>
              <p:sp>
                <p:nvSpPr>
                  <p:cNvPr id="410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10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10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sp>
            <p:nvSpPr>
              <p:cNvPr id="3858" name="Rectangle 3857"/>
              <p:cNvSpPr/>
              <p:nvPr/>
            </p:nvSpPr>
            <p:spPr>
              <a:xfrm>
                <a:off x="2785497" y="4856634"/>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59" name="Rectangle 3858"/>
              <p:cNvSpPr/>
              <p:nvPr/>
            </p:nvSpPr>
            <p:spPr>
              <a:xfrm>
                <a:off x="1883480" y="4859273"/>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60" name="Rectangle 3859"/>
              <p:cNvSpPr/>
              <p:nvPr/>
            </p:nvSpPr>
            <p:spPr>
              <a:xfrm>
                <a:off x="4582991" y="5248621"/>
                <a:ext cx="86524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91" name="Group 3860"/>
              <p:cNvGrpSpPr/>
              <p:nvPr/>
            </p:nvGrpSpPr>
            <p:grpSpPr>
              <a:xfrm>
                <a:off x="2784990" y="5248621"/>
                <a:ext cx="864221" cy="361635"/>
                <a:chOff x="4605046" y="4393870"/>
                <a:chExt cx="1445375" cy="604820"/>
              </a:xfrm>
            </p:grpSpPr>
            <p:sp>
              <p:nvSpPr>
                <p:cNvPr id="4083" name="Rectangle 4082"/>
                <p:cNvSpPr/>
                <p:nvPr/>
              </p:nvSpPr>
              <p:spPr>
                <a:xfrm>
                  <a:off x="4605046" y="4393870"/>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92" name="Group 4083"/>
                <p:cNvGrpSpPr/>
                <p:nvPr/>
              </p:nvGrpSpPr>
              <p:grpSpPr>
                <a:xfrm>
                  <a:off x="4717367" y="4865048"/>
                  <a:ext cx="312846" cy="94948"/>
                  <a:chOff x="1860747" y="1942579"/>
                  <a:chExt cx="425760" cy="129217"/>
                </a:xfrm>
                <a:solidFill>
                  <a:srgbClr val="67717F"/>
                </a:solidFill>
                <a:effectLst/>
              </p:grpSpPr>
              <p:sp>
                <p:nvSpPr>
                  <p:cNvPr id="409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9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9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793" name="Group 4084"/>
                <p:cNvGrpSpPr/>
                <p:nvPr/>
              </p:nvGrpSpPr>
              <p:grpSpPr>
                <a:xfrm>
                  <a:off x="5171837" y="4865048"/>
                  <a:ext cx="312846" cy="94948"/>
                  <a:chOff x="1860747" y="1942579"/>
                  <a:chExt cx="425760" cy="129217"/>
                </a:xfrm>
                <a:solidFill>
                  <a:srgbClr val="67717F"/>
                </a:solidFill>
                <a:effectLst/>
              </p:grpSpPr>
              <p:sp>
                <p:nvSpPr>
                  <p:cNvPr id="409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9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9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798" name="Group 4085"/>
                <p:cNvGrpSpPr/>
                <p:nvPr/>
              </p:nvGrpSpPr>
              <p:grpSpPr>
                <a:xfrm>
                  <a:off x="5629509" y="4865048"/>
                  <a:ext cx="312846" cy="94948"/>
                  <a:chOff x="1860747" y="1942579"/>
                  <a:chExt cx="425760" cy="129217"/>
                </a:xfrm>
                <a:solidFill>
                  <a:srgbClr val="67717F"/>
                </a:solidFill>
                <a:effectLst/>
              </p:grpSpPr>
              <p:sp>
                <p:nvSpPr>
                  <p:cNvPr id="408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8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8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grpSp>
            <p:nvGrpSpPr>
              <p:cNvPr id="799" name="Group 3861"/>
              <p:cNvGrpSpPr/>
              <p:nvPr/>
            </p:nvGrpSpPr>
            <p:grpSpPr>
              <a:xfrm>
                <a:off x="3684349" y="5248621"/>
                <a:ext cx="864221" cy="361635"/>
                <a:chOff x="6109188" y="4393870"/>
                <a:chExt cx="1445375" cy="604820"/>
              </a:xfrm>
            </p:grpSpPr>
            <p:sp>
              <p:nvSpPr>
                <p:cNvPr id="4070" name="Rectangle 4069"/>
                <p:cNvSpPr/>
                <p:nvPr/>
              </p:nvSpPr>
              <p:spPr>
                <a:xfrm>
                  <a:off x="6109188" y="4393870"/>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097" name="Group 4070"/>
                <p:cNvGrpSpPr/>
                <p:nvPr/>
              </p:nvGrpSpPr>
              <p:grpSpPr>
                <a:xfrm>
                  <a:off x="6221509" y="4865048"/>
                  <a:ext cx="312846" cy="94948"/>
                  <a:chOff x="1860747" y="1942579"/>
                  <a:chExt cx="425760" cy="129217"/>
                </a:xfrm>
                <a:solidFill>
                  <a:srgbClr val="67717F"/>
                </a:solidFill>
                <a:effectLst/>
              </p:grpSpPr>
              <p:sp>
                <p:nvSpPr>
                  <p:cNvPr id="408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8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8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098" name="Group 4071"/>
                <p:cNvGrpSpPr/>
                <p:nvPr/>
              </p:nvGrpSpPr>
              <p:grpSpPr>
                <a:xfrm>
                  <a:off x="6675979" y="4865048"/>
                  <a:ext cx="312846" cy="94948"/>
                  <a:chOff x="1860747" y="1942579"/>
                  <a:chExt cx="425760" cy="129217"/>
                </a:xfrm>
                <a:solidFill>
                  <a:srgbClr val="67717F"/>
                </a:solidFill>
                <a:effectLst/>
              </p:grpSpPr>
              <p:sp>
                <p:nvSpPr>
                  <p:cNvPr id="407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7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7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099" name="Group 4072"/>
                <p:cNvGrpSpPr/>
                <p:nvPr/>
              </p:nvGrpSpPr>
              <p:grpSpPr>
                <a:xfrm>
                  <a:off x="7133651" y="4865048"/>
                  <a:ext cx="312846" cy="94948"/>
                  <a:chOff x="1860747" y="1942579"/>
                  <a:chExt cx="425760" cy="129217"/>
                </a:xfrm>
                <a:solidFill>
                  <a:srgbClr val="67717F"/>
                </a:solidFill>
                <a:effectLst/>
              </p:grpSpPr>
              <p:sp>
                <p:nvSpPr>
                  <p:cNvPr id="407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7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7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sp>
            <p:nvSpPr>
              <p:cNvPr id="3863" name="Rectangle 3862"/>
              <p:cNvSpPr/>
              <p:nvPr/>
            </p:nvSpPr>
            <p:spPr>
              <a:xfrm>
                <a:off x="6384636" y="5251412"/>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09" name="Group 3863"/>
              <p:cNvGrpSpPr/>
              <p:nvPr/>
            </p:nvGrpSpPr>
            <p:grpSpPr>
              <a:xfrm>
                <a:off x="5487161" y="5251412"/>
                <a:ext cx="864221" cy="361635"/>
                <a:chOff x="1592824" y="5105116"/>
                <a:chExt cx="1445375" cy="604820"/>
              </a:xfrm>
            </p:grpSpPr>
            <p:sp>
              <p:nvSpPr>
                <p:cNvPr id="4057" name="Rectangle 4056"/>
                <p:cNvSpPr/>
                <p:nvPr/>
              </p:nvSpPr>
              <p:spPr>
                <a:xfrm>
                  <a:off x="1592824" y="5105116"/>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10" name="Group 4057"/>
                <p:cNvGrpSpPr/>
                <p:nvPr/>
              </p:nvGrpSpPr>
              <p:grpSpPr>
                <a:xfrm>
                  <a:off x="1705145" y="5576294"/>
                  <a:ext cx="312846" cy="94948"/>
                  <a:chOff x="1860747" y="1942579"/>
                  <a:chExt cx="425760" cy="129217"/>
                </a:xfrm>
                <a:solidFill>
                  <a:srgbClr val="67717F"/>
                </a:solidFill>
                <a:effectLst/>
              </p:grpSpPr>
              <p:sp>
                <p:nvSpPr>
                  <p:cNvPr id="406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6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6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111" name="Group 4058"/>
                <p:cNvGrpSpPr/>
                <p:nvPr/>
              </p:nvGrpSpPr>
              <p:grpSpPr>
                <a:xfrm>
                  <a:off x="2159615" y="5576294"/>
                  <a:ext cx="312846" cy="94948"/>
                  <a:chOff x="1860747" y="1942579"/>
                  <a:chExt cx="425760" cy="129217"/>
                </a:xfrm>
                <a:solidFill>
                  <a:srgbClr val="67717F"/>
                </a:solidFill>
                <a:effectLst/>
              </p:grpSpPr>
              <p:sp>
                <p:nvSpPr>
                  <p:cNvPr id="406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6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6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115" name="Group 4059"/>
                <p:cNvGrpSpPr/>
                <p:nvPr/>
              </p:nvGrpSpPr>
              <p:grpSpPr>
                <a:xfrm>
                  <a:off x="2617287" y="5576294"/>
                  <a:ext cx="312846" cy="94948"/>
                  <a:chOff x="1860747" y="1942579"/>
                  <a:chExt cx="425760" cy="129217"/>
                </a:xfrm>
                <a:solidFill>
                  <a:srgbClr val="67717F"/>
                </a:solidFill>
                <a:effectLst/>
              </p:grpSpPr>
              <p:sp>
                <p:nvSpPr>
                  <p:cNvPr id="406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6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6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sp>
            <p:nvSpPr>
              <p:cNvPr id="3865" name="Rectangle 3864"/>
              <p:cNvSpPr/>
              <p:nvPr/>
            </p:nvSpPr>
            <p:spPr>
              <a:xfrm>
                <a:off x="1883651" y="5251601"/>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66" name="Rectangle 3865"/>
              <p:cNvSpPr/>
              <p:nvPr/>
            </p:nvSpPr>
            <p:spPr>
              <a:xfrm>
                <a:off x="1883050" y="5642379"/>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67" name="Rectangle 3866"/>
              <p:cNvSpPr/>
              <p:nvPr/>
            </p:nvSpPr>
            <p:spPr>
              <a:xfrm>
                <a:off x="2785056" y="5642379"/>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68" name="Rectangle 3867"/>
              <p:cNvSpPr/>
              <p:nvPr/>
            </p:nvSpPr>
            <p:spPr>
              <a:xfrm>
                <a:off x="6386977" y="5642379"/>
                <a:ext cx="86524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16" name="Group 3868"/>
              <p:cNvGrpSpPr/>
              <p:nvPr/>
            </p:nvGrpSpPr>
            <p:grpSpPr>
              <a:xfrm>
                <a:off x="3683954" y="5642379"/>
                <a:ext cx="864221" cy="361635"/>
                <a:chOff x="3096196" y="4393870"/>
                <a:chExt cx="1445375" cy="604820"/>
              </a:xfrm>
            </p:grpSpPr>
            <p:sp>
              <p:nvSpPr>
                <p:cNvPr id="4044" name="Rectangle 4043"/>
                <p:cNvSpPr/>
                <p:nvPr/>
              </p:nvSpPr>
              <p:spPr>
                <a:xfrm>
                  <a:off x="3096196" y="4393870"/>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19" name="Group 4044"/>
                <p:cNvGrpSpPr/>
                <p:nvPr/>
              </p:nvGrpSpPr>
              <p:grpSpPr>
                <a:xfrm>
                  <a:off x="3208517" y="4865048"/>
                  <a:ext cx="312846" cy="94948"/>
                  <a:chOff x="1860747" y="1942579"/>
                  <a:chExt cx="425760" cy="129217"/>
                </a:xfrm>
                <a:solidFill>
                  <a:srgbClr val="67717F"/>
                </a:solidFill>
                <a:effectLst/>
              </p:grpSpPr>
              <p:sp>
                <p:nvSpPr>
                  <p:cNvPr id="405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5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5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120" name="Group 4045"/>
                <p:cNvGrpSpPr/>
                <p:nvPr/>
              </p:nvGrpSpPr>
              <p:grpSpPr>
                <a:xfrm>
                  <a:off x="3662987" y="4865048"/>
                  <a:ext cx="312846" cy="94948"/>
                  <a:chOff x="1860747" y="1942579"/>
                  <a:chExt cx="425760" cy="129217"/>
                </a:xfrm>
                <a:solidFill>
                  <a:srgbClr val="67717F"/>
                </a:solidFill>
                <a:effectLst/>
              </p:grpSpPr>
              <p:sp>
                <p:nvSpPr>
                  <p:cNvPr id="405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5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5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124" name="Group 4046"/>
                <p:cNvGrpSpPr/>
                <p:nvPr/>
              </p:nvGrpSpPr>
              <p:grpSpPr>
                <a:xfrm>
                  <a:off x="4120659" y="4865048"/>
                  <a:ext cx="312846" cy="94948"/>
                  <a:chOff x="1860747" y="1942579"/>
                  <a:chExt cx="425760" cy="129217"/>
                </a:xfrm>
                <a:solidFill>
                  <a:srgbClr val="67717F"/>
                </a:solidFill>
                <a:effectLst/>
              </p:grpSpPr>
              <p:sp>
                <p:nvSpPr>
                  <p:cNvPr id="404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4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5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grpSp>
            <p:nvGrpSpPr>
              <p:cNvPr id="4127" name="Group 3869"/>
              <p:cNvGrpSpPr/>
              <p:nvPr/>
            </p:nvGrpSpPr>
            <p:grpSpPr>
              <a:xfrm>
                <a:off x="4586128" y="5642379"/>
                <a:ext cx="864221" cy="361635"/>
                <a:chOff x="4605046" y="4393870"/>
                <a:chExt cx="1445375" cy="604820"/>
              </a:xfrm>
            </p:grpSpPr>
            <p:sp>
              <p:nvSpPr>
                <p:cNvPr id="4031" name="Rectangle 4030"/>
                <p:cNvSpPr/>
                <p:nvPr/>
              </p:nvSpPr>
              <p:spPr>
                <a:xfrm>
                  <a:off x="4605046" y="4393870"/>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00" name="Group 4031"/>
                <p:cNvGrpSpPr/>
                <p:nvPr/>
              </p:nvGrpSpPr>
              <p:grpSpPr>
                <a:xfrm>
                  <a:off x="4717367" y="4865048"/>
                  <a:ext cx="312846" cy="94948"/>
                  <a:chOff x="1860747" y="1942579"/>
                  <a:chExt cx="425760" cy="129217"/>
                </a:xfrm>
                <a:solidFill>
                  <a:srgbClr val="67717F"/>
                </a:solidFill>
                <a:effectLst/>
              </p:grpSpPr>
              <p:sp>
                <p:nvSpPr>
                  <p:cNvPr id="404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4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4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01" name="Group 4032"/>
                <p:cNvGrpSpPr/>
                <p:nvPr/>
              </p:nvGrpSpPr>
              <p:grpSpPr>
                <a:xfrm>
                  <a:off x="5171837" y="4865048"/>
                  <a:ext cx="312846" cy="94948"/>
                  <a:chOff x="1860747" y="1942579"/>
                  <a:chExt cx="425760" cy="129217"/>
                </a:xfrm>
                <a:solidFill>
                  <a:srgbClr val="67717F"/>
                </a:solidFill>
                <a:effectLst/>
              </p:grpSpPr>
              <p:sp>
                <p:nvSpPr>
                  <p:cNvPr id="403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3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4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02" name="Group 4033"/>
                <p:cNvGrpSpPr/>
                <p:nvPr/>
              </p:nvGrpSpPr>
              <p:grpSpPr>
                <a:xfrm>
                  <a:off x="5629509" y="4865048"/>
                  <a:ext cx="312846" cy="94948"/>
                  <a:chOff x="1860747" y="1942579"/>
                  <a:chExt cx="425760" cy="129217"/>
                </a:xfrm>
                <a:solidFill>
                  <a:srgbClr val="67717F"/>
                </a:solidFill>
                <a:effectLst/>
              </p:grpSpPr>
              <p:sp>
                <p:nvSpPr>
                  <p:cNvPr id="403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3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3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sp>
            <p:nvSpPr>
              <p:cNvPr id="3871" name="Rectangle 3870"/>
              <p:cNvSpPr/>
              <p:nvPr/>
            </p:nvSpPr>
            <p:spPr>
              <a:xfrm>
                <a:off x="1882262" y="6035341"/>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72" name="Rectangle 3871"/>
              <p:cNvSpPr/>
              <p:nvPr/>
            </p:nvSpPr>
            <p:spPr>
              <a:xfrm>
                <a:off x="2784436" y="6035341"/>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73" name="Rectangle 3872"/>
              <p:cNvSpPr/>
              <p:nvPr/>
            </p:nvSpPr>
            <p:spPr>
              <a:xfrm>
                <a:off x="3683795" y="6035341"/>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74" name="Rectangle 3873"/>
              <p:cNvSpPr/>
              <p:nvPr/>
            </p:nvSpPr>
            <p:spPr>
              <a:xfrm>
                <a:off x="4585285" y="6035341"/>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75" name="Rectangle 3874"/>
              <p:cNvSpPr/>
              <p:nvPr/>
            </p:nvSpPr>
            <p:spPr>
              <a:xfrm>
                <a:off x="5487418" y="6034798"/>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76" name="Rectangle 3875"/>
              <p:cNvSpPr/>
              <p:nvPr/>
            </p:nvSpPr>
            <p:spPr>
              <a:xfrm>
                <a:off x="6389423" y="6034798"/>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77" name="Rectangle 3876"/>
              <p:cNvSpPr/>
              <p:nvPr/>
            </p:nvSpPr>
            <p:spPr>
              <a:xfrm>
                <a:off x="2783858" y="3286308"/>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78" name="Rectangle 3877"/>
              <p:cNvSpPr/>
              <p:nvPr/>
            </p:nvSpPr>
            <p:spPr>
              <a:xfrm>
                <a:off x="3683217" y="3286308"/>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79" name="Rectangle 3878"/>
              <p:cNvSpPr/>
              <p:nvPr/>
            </p:nvSpPr>
            <p:spPr>
              <a:xfrm>
                <a:off x="4581859" y="3286308"/>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03" name="Group 3879"/>
              <p:cNvGrpSpPr/>
              <p:nvPr/>
            </p:nvGrpSpPr>
            <p:grpSpPr>
              <a:xfrm>
                <a:off x="1881684" y="3286308"/>
                <a:ext cx="864221" cy="361635"/>
                <a:chOff x="3096196" y="3707354"/>
                <a:chExt cx="1445375" cy="604820"/>
              </a:xfrm>
            </p:grpSpPr>
            <p:sp>
              <p:nvSpPr>
                <p:cNvPr id="4018" name="Rectangle 4017"/>
                <p:cNvSpPr/>
                <p:nvPr/>
              </p:nvSpPr>
              <p:spPr>
                <a:xfrm>
                  <a:off x="3096196" y="3707354"/>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04" name="Group 4018"/>
                <p:cNvGrpSpPr/>
                <p:nvPr/>
              </p:nvGrpSpPr>
              <p:grpSpPr>
                <a:xfrm>
                  <a:off x="3208517" y="4178532"/>
                  <a:ext cx="312846" cy="94948"/>
                  <a:chOff x="1860747" y="1942579"/>
                  <a:chExt cx="425760" cy="129217"/>
                </a:xfrm>
                <a:solidFill>
                  <a:srgbClr val="67717F"/>
                </a:solidFill>
                <a:effectLst/>
              </p:grpSpPr>
              <p:sp>
                <p:nvSpPr>
                  <p:cNvPr id="402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2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3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05" name="Group 4019"/>
                <p:cNvGrpSpPr/>
                <p:nvPr/>
              </p:nvGrpSpPr>
              <p:grpSpPr>
                <a:xfrm>
                  <a:off x="3662987" y="4178532"/>
                  <a:ext cx="312846" cy="94948"/>
                  <a:chOff x="1860747" y="1942579"/>
                  <a:chExt cx="425760" cy="129217"/>
                </a:xfrm>
                <a:solidFill>
                  <a:srgbClr val="67717F"/>
                </a:solidFill>
                <a:effectLst/>
              </p:grpSpPr>
              <p:sp>
                <p:nvSpPr>
                  <p:cNvPr id="402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2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2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06" name="Group 4020"/>
                <p:cNvGrpSpPr/>
                <p:nvPr/>
              </p:nvGrpSpPr>
              <p:grpSpPr>
                <a:xfrm>
                  <a:off x="4120659" y="4178532"/>
                  <a:ext cx="312846" cy="94948"/>
                  <a:chOff x="1860747" y="1942579"/>
                  <a:chExt cx="425760" cy="129217"/>
                </a:xfrm>
                <a:solidFill>
                  <a:srgbClr val="67717F"/>
                </a:solidFill>
                <a:effectLst/>
              </p:grpSpPr>
              <p:sp>
                <p:nvSpPr>
                  <p:cNvPr id="402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2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2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grpSp>
            <p:nvGrpSpPr>
              <p:cNvPr id="807" name="Group 3880"/>
              <p:cNvGrpSpPr/>
              <p:nvPr/>
            </p:nvGrpSpPr>
            <p:grpSpPr>
              <a:xfrm>
                <a:off x="5486429" y="3288947"/>
                <a:ext cx="864221" cy="361635"/>
                <a:chOff x="84256" y="5105116"/>
                <a:chExt cx="1445375" cy="604820"/>
              </a:xfrm>
            </p:grpSpPr>
            <p:sp>
              <p:nvSpPr>
                <p:cNvPr id="4005" name="Rectangle 4004"/>
                <p:cNvSpPr/>
                <p:nvPr/>
              </p:nvSpPr>
              <p:spPr>
                <a:xfrm>
                  <a:off x="84256" y="5105116"/>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08" name="Group 4005"/>
                <p:cNvGrpSpPr/>
                <p:nvPr/>
              </p:nvGrpSpPr>
              <p:grpSpPr>
                <a:xfrm>
                  <a:off x="196577" y="5576294"/>
                  <a:ext cx="312846" cy="94948"/>
                  <a:chOff x="1860747" y="1942579"/>
                  <a:chExt cx="425760" cy="129217"/>
                </a:xfrm>
                <a:solidFill>
                  <a:srgbClr val="67717F"/>
                </a:solidFill>
                <a:effectLst/>
              </p:grpSpPr>
              <p:sp>
                <p:nvSpPr>
                  <p:cNvPr id="401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1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1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09" name="Group 4006"/>
                <p:cNvGrpSpPr/>
                <p:nvPr/>
              </p:nvGrpSpPr>
              <p:grpSpPr>
                <a:xfrm>
                  <a:off x="651047" y="5576294"/>
                  <a:ext cx="312846" cy="94948"/>
                  <a:chOff x="1860747" y="1942579"/>
                  <a:chExt cx="425760" cy="129217"/>
                </a:xfrm>
                <a:solidFill>
                  <a:srgbClr val="67717F"/>
                </a:solidFill>
                <a:effectLst/>
              </p:grpSpPr>
              <p:sp>
                <p:nvSpPr>
                  <p:cNvPr id="401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1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1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10" name="Group 4007"/>
                <p:cNvGrpSpPr/>
                <p:nvPr/>
              </p:nvGrpSpPr>
              <p:grpSpPr>
                <a:xfrm>
                  <a:off x="1108719" y="5576294"/>
                  <a:ext cx="312846" cy="94948"/>
                  <a:chOff x="1860747" y="1942579"/>
                  <a:chExt cx="425760" cy="129217"/>
                </a:xfrm>
                <a:solidFill>
                  <a:srgbClr val="67717F"/>
                </a:solidFill>
                <a:effectLst/>
              </p:grpSpPr>
              <p:sp>
                <p:nvSpPr>
                  <p:cNvPr id="400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1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1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grpSp>
            <p:nvGrpSpPr>
              <p:cNvPr id="811" name="Group 3881"/>
              <p:cNvGrpSpPr/>
              <p:nvPr/>
            </p:nvGrpSpPr>
            <p:grpSpPr>
              <a:xfrm>
                <a:off x="6386536" y="3288947"/>
                <a:ext cx="864221" cy="361635"/>
                <a:chOff x="1592824" y="5105116"/>
                <a:chExt cx="1445375" cy="604820"/>
              </a:xfrm>
            </p:grpSpPr>
            <p:sp>
              <p:nvSpPr>
                <p:cNvPr id="3992" name="Rectangle 3991"/>
                <p:cNvSpPr/>
                <p:nvPr/>
              </p:nvSpPr>
              <p:spPr>
                <a:xfrm>
                  <a:off x="1592824" y="5105116"/>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12" name="Group 3992"/>
                <p:cNvGrpSpPr/>
                <p:nvPr/>
              </p:nvGrpSpPr>
              <p:grpSpPr>
                <a:xfrm>
                  <a:off x="1705145" y="5576294"/>
                  <a:ext cx="312846" cy="94948"/>
                  <a:chOff x="1860747" y="1942579"/>
                  <a:chExt cx="425760" cy="129217"/>
                </a:xfrm>
                <a:solidFill>
                  <a:srgbClr val="67717F"/>
                </a:solidFill>
                <a:effectLst/>
              </p:grpSpPr>
              <p:sp>
                <p:nvSpPr>
                  <p:cNvPr id="400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0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0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13" name="Group 3993"/>
                <p:cNvGrpSpPr/>
                <p:nvPr/>
              </p:nvGrpSpPr>
              <p:grpSpPr>
                <a:xfrm>
                  <a:off x="2159615" y="5576294"/>
                  <a:ext cx="312846" cy="94948"/>
                  <a:chOff x="1860747" y="1942579"/>
                  <a:chExt cx="425760" cy="129217"/>
                </a:xfrm>
                <a:solidFill>
                  <a:srgbClr val="67717F"/>
                </a:solidFill>
                <a:effectLst/>
              </p:grpSpPr>
              <p:sp>
                <p:nvSpPr>
                  <p:cNvPr id="399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0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00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14" name="Group 3994"/>
                <p:cNvGrpSpPr/>
                <p:nvPr/>
              </p:nvGrpSpPr>
              <p:grpSpPr>
                <a:xfrm>
                  <a:off x="2617287" y="5576294"/>
                  <a:ext cx="312846" cy="94948"/>
                  <a:chOff x="1860747" y="1942579"/>
                  <a:chExt cx="425760" cy="129217"/>
                </a:xfrm>
                <a:solidFill>
                  <a:srgbClr val="67717F"/>
                </a:solidFill>
                <a:effectLst/>
              </p:grpSpPr>
              <p:sp>
                <p:nvSpPr>
                  <p:cNvPr id="399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9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9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sp>
            <p:nvSpPr>
              <p:cNvPr id="3883" name="Rectangle 3882"/>
              <p:cNvSpPr/>
              <p:nvPr/>
            </p:nvSpPr>
            <p:spPr>
              <a:xfrm>
                <a:off x="5485664" y="5642379"/>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84" name="Rectangle 3883"/>
              <p:cNvSpPr/>
              <p:nvPr/>
            </p:nvSpPr>
            <p:spPr>
              <a:xfrm>
                <a:off x="7282088" y="4067815"/>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85" name="Rectangle 3884"/>
              <p:cNvSpPr/>
              <p:nvPr/>
            </p:nvSpPr>
            <p:spPr>
              <a:xfrm>
                <a:off x="8184094" y="4067815"/>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86" name="Rectangle 3885"/>
              <p:cNvSpPr/>
              <p:nvPr/>
            </p:nvSpPr>
            <p:spPr>
              <a:xfrm>
                <a:off x="8184094" y="3674689"/>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15" name="Group 3886"/>
              <p:cNvGrpSpPr/>
              <p:nvPr/>
            </p:nvGrpSpPr>
            <p:grpSpPr>
              <a:xfrm>
                <a:off x="7282088" y="4458372"/>
                <a:ext cx="864221" cy="361635"/>
                <a:chOff x="84256" y="5105116"/>
                <a:chExt cx="1445375" cy="604820"/>
              </a:xfrm>
            </p:grpSpPr>
            <p:sp>
              <p:nvSpPr>
                <p:cNvPr id="3979" name="Rectangle 3978"/>
                <p:cNvSpPr/>
                <p:nvPr/>
              </p:nvSpPr>
              <p:spPr>
                <a:xfrm>
                  <a:off x="84256" y="5105116"/>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16" name="Group 3979"/>
                <p:cNvGrpSpPr/>
                <p:nvPr/>
              </p:nvGrpSpPr>
              <p:grpSpPr>
                <a:xfrm>
                  <a:off x="196577" y="5576294"/>
                  <a:ext cx="312846" cy="94948"/>
                  <a:chOff x="1860747" y="1942579"/>
                  <a:chExt cx="425760" cy="129217"/>
                </a:xfrm>
                <a:solidFill>
                  <a:srgbClr val="67717F"/>
                </a:solidFill>
                <a:effectLst/>
              </p:grpSpPr>
              <p:sp>
                <p:nvSpPr>
                  <p:cNvPr id="398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9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9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17" name="Group 3980"/>
                <p:cNvGrpSpPr/>
                <p:nvPr/>
              </p:nvGrpSpPr>
              <p:grpSpPr>
                <a:xfrm>
                  <a:off x="651047" y="5576294"/>
                  <a:ext cx="312846" cy="94948"/>
                  <a:chOff x="1860747" y="1942579"/>
                  <a:chExt cx="425760" cy="129217"/>
                </a:xfrm>
                <a:solidFill>
                  <a:srgbClr val="67717F"/>
                </a:solidFill>
                <a:effectLst/>
              </p:grpSpPr>
              <p:sp>
                <p:nvSpPr>
                  <p:cNvPr id="398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8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8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18" name="Group 3981"/>
                <p:cNvGrpSpPr/>
                <p:nvPr/>
              </p:nvGrpSpPr>
              <p:grpSpPr>
                <a:xfrm>
                  <a:off x="1108719" y="5576294"/>
                  <a:ext cx="312846" cy="94948"/>
                  <a:chOff x="1860747" y="1942579"/>
                  <a:chExt cx="425760" cy="129217"/>
                </a:xfrm>
                <a:solidFill>
                  <a:srgbClr val="67717F"/>
                </a:solidFill>
                <a:effectLst/>
              </p:grpSpPr>
              <p:sp>
                <p:nvSpPr>
                  <p:cNvPr id="398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8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8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sp>
            <p:nvSpPr>
              <p:cNvPr id="3888" name="Rectangle 3887"/>
              <p:cNvSpPr/>
              <p:nvPr/>
            </p:nvSpPr>
            <p:spPr>
              <a:xfrm>
                <a:off x="8184535" y="4461673"/>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89" name="Rectangle 3888"/>
              <p:cNvSpPr/>
              <p:nvPr/>
            </p:nvSpPr>
            <p:spPr>
              <a:xfrm>
                <a:off x="7282518" y="4859273"/>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19" name="Group 3889"/>
              <p:cNvGrpSpPr/>
              <p:nvPr/>
            </p:nvGrpSpPr>
            <p:grpSpPr>
              <a:xfrm>
                <a:off x="8184029" y="5248621"/>
                <a:ext cx="864221" cy="361635"/>
                <a:chOff x="4605046" y="4393870"/>
                <a:chExt cx="1445375" cy="604820"/>
              </a:xfrm>
            </p:grpSpPr>
            <p:sp>
              <p:nvSpPr>
                <p:cNvPr id="3966" name="Rectangle 3965"/>
                <p:cNvSpPr/>
                <p:nvPr/>
              </p:nvSpPr>
              <p:spPr>
                <a:xfrm>
                  <a:off x="4605046" y="4393870"/>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20" name="Group 3966"/>
                <p:cNvGrpSpPr/>
                <p:nvPr/>
              </p:nvGrpSpPr>
              <p:grpSpPr>
                <a:xfrm>
                  <a:off x="4717367" y="4865048"/>
                  <a:ext cx="312846" cy="94948"/>
                  <a:chOff x="1860747" y="1942579"/>
                  <a:chExt cx="425760" cy="129217"/>
                </a:xfrm>
                <a:solidFill>
                  <a:srgbClr val="67717F"/>
                </a:solidFill>
                <a:effectLst/>
              </p:grpSpPr>
              <p:sp>
                <p:nvSpPr>
                  <p:cNvPr id="397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7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7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21" name="Group 3967"/>
                <p:cNvGrpSpPr/>
                <p:nvPr/>
              </p:nvGrpSpPr>
              <p:grpSpPr>
                <a:xfrm>
                  <a:off x="5171837" y="4865048"/>
                  <a:ext cx="312846" cy="94948"/>
                  <a:chOff x="1860747" y="1942579"/>
                  <a:chExt cx="425760" cy="129217"/>
                </a:xfrm>
                <a:solidFill>
                  <a:srgbClr val="67717F"/>
                </a:solidFill>
                <a:effectLst/>
              </p:grpSpPr>
              <p:sp>
                <p:nvSpPr>
                  <p:cNvPr id="397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7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7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22" name="Group 3968"/>
                <p:cNvGrpSpPr/>
                <p:nvPr/>
              </p:nvGrpSpPr>
              <p:grpSpPr>
                <a:xfrm>
                  <a:off x="5629509" y="4865048"/>
                  <a:ext cx="312846" cy="94948"/>
                  <a:chOff x="1860747" y="1942579"/>
                  <a:chExt cx="425760" cy="129217"/>
                </a:xfrm>
                <a:solidFill>
                  <a:srgbClr val="67717F"/>
                </a:solidFill>
                <a:effectLst/>
              </p:grpSpPr>
              <p:sp>
                <p:nvSpPr>
                  <p:cNvPr id="397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7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7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sp>
            <p:nvSpPr>
              <p:cNvPr id="3891" name="Rectangle 3890"/>
              <p:cNvSpPr/>
              <p:nvPr/>
            </p:nvSpPr>
            <p:spPr>
              <a:xfrm>
                <a:off x="7282689" y="5251601"/>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92" name="Rectangle 3891"/>
              <p:cNvSpPr/>
              <p:nvPr/>
            </p:nvSpPr>
            <p:spPr>
              <a:xfrm>
                <a:off x="7282088" y="5642379"/>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93" name="Rectangle 3892"/>
              <p:cNvSpPr/>
              <p:nvPr/>
            </p:nvSpPr>
            <p:spPr>
              <a:xfrm>
                <a:off x="8184094" y="5642379"/>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94" name="Rectangle 3893"/>
              <p:cNvSpPr/>
              <p:nvPr/>
            </p:nvSpPr>
            <p:spPr>
              <a:xfrm>
                <a:off x="7281300" y="6035341"/>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95" name="Rectangle 3894"/>
              <p:cNvSpPr/>
              <p:nvPr/>
            </p:nvSpPr>
            <p:spPr>
              <a:xfrm>
                <a:off x="8182896" y="3286308"/>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96" name="Rectangle 3895"/>
              <p:cNvSpPr/>
              <p:nvPr/>
            </p:nvSpPr>
            <p:spPr>
              <a:xfrm>
                <a:off x="7284320" y="3288635"/>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97" name="Rectangle 3896"/>
              <p:cNvSpPr/>
              <p:nvPr/>
            </p:nvSpPr>
            <p:spPr>
              <a:xfrm>
                <a:off x="7283532" y="3677800"/>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98" name="Rectangle 3897"/>
              <p:cNvSpPr/>
              <p:nvPr/>
            </p:nvSpPr>
            <p:spPr>
              <a:xfrm>
                <a:off x="8183474" y="4856200"/>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99" name="Rectangle 3898"/>
              <p:cNvSpPr/>
              <p:nvPr/>
            </p:nvSpPr>
            <p:spPr>
              <a:xfrm>
                <a:off x="8182896" y="6037672"/>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00" name="Rectangle 3899"/>
              <p:cNvSpPr/>
              <p:nvPr/>
            </p:nvSpPr>
            <p:spPr>
              <a:xfrm>
                <a:off x="981775" y="3674689"/>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01" name="Rectangle 3900"/>
              <p:cNvSpPr/>
              <p:nvPr/>
            </p:nvSpPr>
            <p:spPr>
              <a:xfrm>
                <a:off x="79601" y="4458372"/>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02" name="Rectangle 3901"/>
              <p:cNvSpPr/>
              <p:nvPr/>
            </p:nvSpPr>
            <p:spPr>
              <a:xfrm>
                <a:off x="981775" y="4458372"/>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23" name="Group 3902"/>
              <p:cNvGrpSpPr/>
              <p:nvPr/>
            </p:nvGrpSpPr>
            <p:grpSpPr>
              <a:xfrm>
                <a:off x="981775" y="4067815"/>
                <a:ext cx="864221" cy="361635"/>
                <a:chOff x="4605046" y="4393870"/>
                <a:chExt cx="1445375" cy="604820"/>
              </a:xfrm>
            </p:grpSpPr>
            <p:sp>
              <p:nvSpPr>
                <p:cNvPr id="3953" name="Rectangle 3952"/>
                <p:cNvSpPr/>
                <p:nvPr/>
              </p:nvSpPr>
              <p:spPr>
                <a:xfrm>
                  <a:off x="4605046" y="4393870"/>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24" name="Group 3953"/>
                <p:cNvGrpSpPr/>
                <p:nvPr/>
              </p:nvGrpSpPr>
              <p:grpSpPr>
                <a:xfrm>
                  <a:off x="4717367" y="4865048"/>
                  <a:ext cx="312846" cy="94948"/>
                  <a:chOff x="1860747" y="1942579"/>
                  <a:chExt cx="425760" cy="129217"/>
                </a:xfrm>
                <a:solidFill>
                  <a:srgbClr val="67717F"/>
                </a:solidFill>
                <a:effectLst/>
              </p:grpSpPr>
              <p:sp>
                <p:nvSpPr>
                  <p:cNvPr id="396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6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6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25" name="Group 3954"/>
                <p:cNvGrpSpPr/>
                <p:nvPr/>
              </p:nvGrpSpPr>
              <p:grpSpPr>
                <a:xfrm>
                  <a:off x="5171837" y="4865048"/>
                  <a:ext cx="312846" cy="94948"/>
                  <a:chOff x="1860747" y="1942579"/>
                  <a:chExt cx="425760" cy="129217"/>
                </a:xfrm>
                <a:solidFill>
                  <a:srgbClr val="67717F"/>
                </a:solidFill>
                <a:effectLst/>
              </p:grpSpPr>
              <p:sp>
                <p:nvSpPr>
                  <p:cNvPr id="396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6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6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26" name="Group 3955"/>
                <p:cNvGrpSpPr/>
                <p:nvPr/>
              </p:nvGrpSpPr>
              <p:grpSpPr>
                <a:xfrm>
                  <a:off x="5629509" y="4865048"/>
                  <a:ext cx="312846" cy="94948"/>
                  <a:chOff x="1860747" y="1942579"/>
                  <a:chExt cx="425760" cy="129217"/>
                </a:xfrm>
                <a:solidFill>
                  <a:srgbClr val="67717F"/>
                </a:solidFill>
                <a:effectLst/>
              </p:grpSpPr>
              <p:sp>
                <p:nvSpPr>
                  <p:cNvPr id="395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5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5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sp>
            <p:nvSpPr>
              <p:cNvPr id="3904" name="Rectangle 3903"/>
              <p:cNvSpPr/>
              <p:nvPr/>
            </p:nvSpPr>
            <p:spPr>
              <a:xfrm>
                <a:off x="981775" y="4856634"/>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27" name="Group 3904"/>
              <p:cNvGrpSpPr/>
              <p:nvPr/>
            </p:nvGrpSpPr>
            <p:grpSpPr>
              <a:xfrm>
                <a:off x="79601" y="4856634"/>
                <a:ext cx="864221" cy="361635"/>
                <a:chOff x="3096196" y="3707354"/>
                <a:chExt cx="1445375" cy="604820"/>
              </a:xfrm>
            </p:grpSpPr>
            <p:sp>
              <p:nvSpPr>
                <p:cNvPr id="3940" name="Rectangle 3939"/>
                <p:cNvSpPr/>
                <p:nvPr/>
              </p:nvSpPr>
              <p:spPr>
                <a:xfrm>
                  <a:off x="3096196" y="3707354"/>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28" name="Group 3940"/>
                <p:cNvGrpSpPr/>
                <p:nvPr/>
              </p:nvGrpSpPr>
              <p:grpSpPr>
                <a:xfrm>
                  <a:off x="3208517" y="4178532"/>
                  <a:ext cx="312846" cy="94948"/>
                  <a:chOff x="1860747" y="1942579"/>
                  <a:chExt cx="425760" cy="129217"/>
                </a:xfrm>
                <a:solidFill>
                  <a:srgbClr val="67717F"/>
                </a:solidFill>
                <a:effectLst/>
              </p:grpSpPr>
              <p:sp>
                <p:nvSpPr>
                  <p:cNvPr id="395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5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5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29" name="Group 3941"/>
                <p:cNvGrpSpPr/>
                <p:nvPr/>
              </p:nvGrpSpPr>
              <p:grpSpPr>
                <a:xfrm>
                  <a:off x="3662987" y="4178532"/>
                  <a:ext cx="312846" cy="94948"/>
                  <a:chOff x="1860747" y="1942579"/>
                  <a:chExt cx="425760" cy="129217"/>
                </a:xfrm>
                <a:solidFill>
                  <a:srgbClr val="67717F"/>
                </a:solidFill>
                <a:effectLst/>
              </p:grpSpPr>
              <p:sp>
                <p:nvSpPr>
                  <p:cNvPr id="394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4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4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128" name="Group 3942"/>
                <p:cNvGrpSpPr/>
                <p:nvPr/>
              </p:nvGrpSpPr>
              <p:grpSpPr>
                <a:xfrm>
                  <a:off x="4120659" y="4178532"/>
                  <a:ext cx="312846" cy="94948"/>
                  <a:chOff x="1860747" y="1942579"/>
                  <a:chExt cx="425760" cy="129217"/>
                </a:xfrm>
                <a:solidFill>
                  <a:srgbClr val="67717F"/>
                </a:solidFill>
                <a:effectLst/>
              </p:grpSpPr>
              <p:sp>
                <p:nvSpPr>
                  <p:cNvPr id="394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4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4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grpSp>
            <p:nvGrpSpPr>
              <p:cNvPr id="4130" name="Group 3905"/>
              <p:cNvGrpSpPr/>
              <p:nvPr/>
            </p:nvGrpSpPr>
            <p:grpSpPr>
              <a:xfrm>
                <a:off x="79601" y="5642379"/>
                <a:ext cx="864221" cy="361635"/>
                <a:chOff x="3096196" y="4393870"/>
                <a:chExt cx="1445375" cy="604820"/>
              </a:xfrm>
            </p:grpSpPr>
            <p:sp>
              <p:nvSpPr>
                <p:cNvPr id="3927" name="Rectangle 3926"/>
                <p:cNvSpPr/>
                <p:nvPr/>
              </p:nvSpPr>
              <p:spPr>
                <a:xfrm>
                  <a:off x="3096196" y="4393870"/>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31" name="Group 3927"/>
                <p:cNvGrpSpPr/>
                <p:nvPr/>
              </p:nvGrpSpPr>
              <p:grpSpPr>
                <a:xfrm>
                  <a:off x="3208517" y="4865048"/>
                  <a:ext cx="312846" cy="94948"/>
                  <a:chOff x="1860747" y="1942579"/>
                  <a:chExt cx="425760" cy="129217"/>
                </a:xfrm>
                <a:solidFill>
                  <a:srgbClr val="67717F"/>
                </a:solidFill>
                <a:effectLst/>
              </p:grpSpPr>
              <p:sp>
                <p:nvSpPr>
                  <p:cNvPr id="393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3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3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132" name="Group 3928"/>
                <p:cNvGrpSpPr/>
                <p:nvPr/>
              </p:nvGrpSpPr>
              <p:grpSpPr>
                <a:xfrm>
                  <a:off x="3662987" y="4865048"/>
                  <a:ext cx="312846" cy="94948"/>
                  <a:chOff x="1860747" y="1942579"/>
                  <a:chExt cx="425760" cy="129217"/>
                </a:xfrm>
                <a:solidFill>
                  <a:srgbClr val="67717F"/>
                </a:solidFill>
                <a:effectLst/>
              </p:grpSpPr>
              <p:sp>
                <p:nvSpPr>
                  <p:cNvPr id="393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3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3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136" name="Group 3929"/>
                <p:cNvGrpSpPr/>
                <p:nvPr/>
              </p:nvGrpSpPr>
              <p:grpSpPr>
                <a:xfrm>
                  <a:off x="4120659" y="4865048"/>
                  <a:ext cx="312846" cy="94948"/>
                  <a:chOff x="1860747" y="1942579"/>
                  <a:chExt cx="425760" cy="129217"/>
                </a:xfrm>
                <a:solidFill>
                  <a:srgbClr val="67717F"/>
                </a:solidFill>
                <a:effectLst/>
              </p:grpSpPr>
              <p:sp>
                <p:nvSpPr>
                  <p:cNvPr id="393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3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3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grpSp>
            <p:nvGrpSpPr>
              <p:cNvPr id="4140" name="Group 3906"/>
              <p:cNvGrpSpPr/>
              <p:nvPr/>
            </p:nvGrpSpPr>
            <p:grpSpPr>
              <a:xfrm>
                <a:off x="981775" y="6027680"/>
                <a:ext cx="864221" cy="361635"/>
                <a:chOff x="4605046" y="4393870"/>
                <a:chExt cx="1445375" cy="604820"/>
              </a:xfrm>
            </p:grpSpPr>
            <p:sp>
              <p:nvSpPr>
                <p:cNvPr id="3914" name="Rectangle 3913"/>
                <p:cNvSpPr/>
                <p:nvPr/>
              </p:nvSpPr>
              <p:spPr>
                <a:xfrm>
                  <a:off x="4605046" y="4393870"/>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41" name="Group 3914"/>
                <p:cNvGrpSpPr/>
                <p:nvPr/>
              </p:nvGrpSpPr>
              <p:grpSpPr>
                <a:xfrm>
                  <a:off x="4717367" y="4865048"/>
                  <a:ext cx="312846" cy="94948"/>
                  <a:chOff x="1860747" y="1942579"/>
                  <a:chExt cx="425760" cy="129217"/>
                </a:xfrm>
                <a:solidFill>
                  <a:srgbClr val="67717F"/>
                </a:solidFill>
                <a:effectLst/>
              </p:grpSpPr>
              <p:sp>
                <p:nvSpPr>
                  <p:cNvPr id="392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2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2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143" name="Group 3915"/>
                <p:cNvGrpSpPr/>
                <p:nvPr/>
              </p:nvGrpSpPr>
              <p:grpSpPr>
                <a:xfrm>
                  <a:off x="5171837" y="4865048"/>
                  <a:ext cx="312846" cy="94948"/>
                  <a:chOff x="1860747" y="1942579"/>
                  <a:chExt cx="425760" cy="129217"/>
                </a:xfrm>
                <a:solidFill>
                  <a:srgbClr val="67717F"/>
                </a:solidFill>
                <a:effectLst/>
              </p:grpSpPr>
              <p:sp>
                <p:nvSpPr>
                  <p:cNvPr id="392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2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2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144" name="Group 3916"/>
                <p:cNvGrpSpPr/>
                <p:nvPr/>
              </p:nvGrpSpPr>
              <p:grpSpPr>
                <a:xfrm>
                  <a:off x="5629509" y="4865048"/>
                  <a:ext cx="312846" cy="94948"/>
                  <a:chOff x="1860747" y="1942579"/>
                  <a:chExt cx="425760" cy="129217"/>
                </a:xfrm>
                <a:solidFill>
                  <a:srgbClr val="67717F"/>
                </a:solidFill>
                <a:effectLst/>
              </p:grpSpPr>
              <p:sp>
                <p:nvSpPr>
                  <p:cNvPr id="391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1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392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sp>
            <p:nvSpPr>
              <p:cNvPr id="3908" name="Rectangle 3907"/>
              <p:cNvSpPr/>
              <p:nvPr/>
            </p:nvSpPr>
            <p:spPr>
              <a:xfrm>
                <a:off x="79441" y="6035341"/>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09" name="Rectangle 3908"/>
              <p:cNvSpPr/>
              <p:nvPr/>
            </p:nvSpPr>
            <p:spPr>
              <a:xfrm>
                <a:off x="78864" y="3286308"/>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10" name="Rectangle 3909"/>
              <p:cNvSpPr/>
              <p:nvPr/>
            </p:nvSpPr>
            <p:spPr>
              <a:xfrm>
                <a:off x="977506" y="3286308"/>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11" name="Rectangle 3910"/>
              <p:cNvSpPr/>
              <p:nvPr/>
            </p:nvSpPr>
            <p:spPr>
              <a:xfrm>
                <a:off x="79601" y="5247799"/>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12" name="Rectangle 3911"/>
              <p:cNvSpPr/>
              <p:nvPr/>
            </p:nvSpPr>
            <p:spPr>
              <a:xfrm>
                <a:off x="79056" y="3677658"/>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13" name="Rectangle 3912"/>
              <p:cNvSpPr/>
              <p:nvPr/>
            </p:nvSpPr>
            <p:spPr>
              <a:xfrm>
                <a:off x="78267" y="4070620"/>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852" name="Rectangle 3851"/>
            <p:cNvSpPr/>
            <p:nvPr/>
          </p:nvSpPr>
          <p:spPr>
            <a:xfrm>
              <a:off x="980039" y="5241751"/>
              <a:ext cx="864221" cy="361635"/>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145" name="Group 4108"/>
          <p:cNvGrpSpPr/>
          <p:nvPr/>
        </p:nvGrpSpPr>
        <p:grpSpPr>
          <a:xfrm>
            <a:off x="81100" y="3289182"/>
            <a:ext cx="8966748" cy="3108510"/>
            <a:chOff x="81099" y="3289182"/>
            <a:chExt cx="8966748" cy="3108510"/>
          </a:xfrm>
        </p:grpSpPr>
        <p:grpSp>
          <p:nvGrpSpPr>
            <p:cNvPr id="4146" name="Group 4109"/>
            <p:cNvGrpSpPr/>
            <p:nvPr/>
          </p:nvGrpSpPr>
          <p:grpSpPr>
            <a:xfrm>
              <a:off x="985861" y="5648974"/>
              <a:ext cx="858381" cy="355381"/>
              <a:chOff x="985861" y="5648974"/>
              <a:chExt cx="858381" cy="355381"/>
            </a:xfrm>
          </p:grpSpPr>
          <p:sp>
            <p:nvSpPr>
              <p:cNvPr id="4197" name="Rectangle 4196"/>
              <p:cNvSpPr/>
              <p:nvPr/>
            </p:nvSpPr>
            <p:spPr>
              <a:xfrm>
                <a:off x="985861" y="5885894"/>
                <a:ext cx="858381" cy="118461"/>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98" name="Rectangle 4197"/>
              <p:cNvSpPr/>
              <p:nvPr/>
            </p:nvSpPr>
            <p:spPr>
              <a:xfrm>
                <a:off x="985861" y="5767435"/>
                <a:ext cx="858381" cy="118461"/>
              </a:xfrm>
              <a:prstGeom prst="rect">
                <a:avLst/>
              </a:prstGeom>
              <a:gradFill>
                <a:gsLst>
                  <a:gs pos="99167">
                    <a:schemeClr val="tx2">
                      <a:lumMod val="60000"/>
                      <a:lumOff val="40000"/>
                      <a:alpha val="80000"/>
                    </a:schemeClr>
                  </a:gs>
                  <a:gs pos="0">
                    <a:schemeClr val="accent2">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99" name="Rectangle 4198"/>
              <p:cNvSpPr/>
              <p:nvPr/>
            </p:nvSpPr>
            <p:spPr>
              <a:xfrm>
                <a:off x="985861" y="5648974"/>
                <a:ext cx="858381" cy="118461"/>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147" name="Group 4110"/>
            <p:cNvGrpSpPr/>
            <p:nvPr/>
          </p:nvGrpSpPr>
          <p:grpSpPr>
            <a:xfrm>
              <a:off x="81099" y="3289182"/>
              <a:ext cx="8966748" cy="3108510"/>
              <a:chOff x="81099" y="3289182"/>
              <a:chExt cx="8966748" cy="3108510"/>
            </a:xfrm>
          </p:grpSpPr>
          <p:sp>
            <p:nvSpPr>
              <p:cNvPr id="4112" name="Rectangle 4111"/>
              <p:cNvSpPr/>
              <p:nvPr/>
            </p:nvSpPr>
            <p:spPr>
              <a:xfrm>
                <a:off x="4589222" y="4859507"/>
                <a:ext cx="858381" cy="355381"/>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13" name="Rectangle 4112"/>
              <p:cNvSpPr>
                <a:spLocks/>
              </p:cNvSpPr>
              <p:nvPr/>
            </p:nvSpPr>
            <p:spPr>
              <a:xfrm>
                <a:off x="5489997" y="4860976"/>
                <a:ext cx="858381" cy="355381"/>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14" name="Rectangle 4113"/>
              <p:cNvSpPr>
                <a:spLocks/>
              </p:cNvSpPr>
              <p:nvPr/>
            </p:nvSpPr>
            <p:spPr>
              <a:xfrm>
                <a:off x="6388142" y="4861685"/>
                <a:ext cx="858381" cy="355381"/>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149" name="Group 4114"/>
              <p:cNvGrpSpPr>
                <a:grpSpLocks/>
              </p:cNvGrpSpPr>
              <p:nvPr/>
            </p:nvGrpSpPr>
            <p:grpSpPr>
              <a:xfrm>
                <a:off x="2790427" y="4860921"/>
                <a:ext cx="858381" cy="355381"/>
                <a:chOff x="7620377" y="5095306"/>
                <a:chExt cx="1435608" cy="521207"/>
              </a:xfrm>
            </p:grpSpPr>
            <p:sp>
              <p:nvSpPr>
                <p:cNvPr id="4194" name="Rectangle 4193"/>
                <p:cNvSpPr/>
                <p:nvPr/>
              </p:nvSpPr>
              <p:spPr>
                <a:xfrm>
                  <a:off x="7620377" y="5442777"/>
                  <a:ext cx="1435608" cy="173736"/>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95" name="Rectangle 4194"/>
                <p:cNvSpPr/>
                <p:nvPr/>
              </p:nvSpPr>
              <p:spPr>
                <a:xfrm>
                  <a:off x="7620377" y="5269042"/>
                  <a:ext cx="1435608" cy="173736"/>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96" name="Rectangle 4195"/>
                <p:cNvSpPr/>
                <p:nvPr/>
              </p:nvSpPr>
              <p:spPr>
                <a:xfrm>
                  <a:off x="7620377" y="5095306"/>
                  <a:ext cx="1435608" cy="173736"/>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155" name="Group 4115"/>
              <p:cNvGrpSpPr/>
              <p:nvPr/>
            </p:nvGrpSpPr>
            <p:grpSpPr>
              <a:xfrm>
                <a:off x="1886574" y="4862146"/>
                <a:ext cx="858381" cy="355381"/>
                <a:chOff x="6264694" y="5718623"/>
                <a:chExt cx="1435608" cy="396240"/>
              </a:xfrm>
            </p:grpSpPr>
            <p:sp>
              <p:nvSpPr>
                <p:cNvPr id="4192" name="Rectangle 4191"/>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93" name="Rectangle 4192"/>
                <p:cNvSpPr/>
                <p:nvPr/>
              </p:nvSpPr>
              <p:spPr>
                <a:xfrm>
                  <a:off x="6264694" y="5718623"/>
                  <a:ext cx="1435608" cy="198120"/>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117" name="Rectangle 4116"/>
              <p:cNvSpPr>
                <a:spLocks/>
              </p:cNvSpPr>
              <p:nvPr/>
            </p:nvSpPr>
            <p:spPr>
              <a:xfrm>
                <a:off x="4588428" y="5253926"/>
                <a:ext cx="858381" cy="355381"/>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18" name="Rectangle 4117"/>
              <p:cNvSpPr>
                <a:spLocks/>
              </p:cNvSpPr>
              <p:nvPr/>
            </p:nvSpPr>
            <p:spPr>
              <a:xfrm>
                <a:off x="6387628" y="5254043"/>
                <a:ext cx="858381" cy="355381"/>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33" name="Group 4118"/>
              <p:cNvGrpSpPr/>
              <p:nvPr/>
            </p:nvGrpSpPr>
            <p:grpSpPr>
              <a:xfrm>
                <a:off x="1888390" y="5258571"/>
                <a:ext cx="858381" cy="355381"/>
                <a:chOff x="6264694" y="5718623"/>
                <a:chExt cx="1435608" cy="396240"/>
              </a:xfrm>
            </p:grpSpPr>
            <p:sp>
              <p:nvSpPr>
                <p:cNvPr id="4190" name="Rectangle 4189"/>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91" name="Rectangle 4190"/>
                <p:cNvSpPr/>
                <p:nvPr/>
              </p:nvSpPr>
              <p:spPr>
                <a:xfrm>
                  <a:off x="6264694" y="5718623"/>
                  <a:ext cx="1435608" cy="198120"/>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37" name="Group 4119"/>
              <p:cNvGrpSpPr/>
              <p:nvPr/>
            </p:nvGrpSpPr>
            <p:grpSpPr>
              <a:xfrm>
                <a:off x="81099" y="3289182"/>
                <a:ext cx="8966748" cy="3108510"/>
                <a:chOff x="81099" y="3289182"/>
                <a:chExt cx="8966748" cy="3108510"/>
              </a:xfrm>
            </p:grpSpPr>
            <p:sp>
              <p:nvSpPr>
                <p:cNvPr id="4121" name="Rectangle 4120"/>
                <p:cNvSpPr>
                  <a:spLocks/>
                </p:cNvSpPr>
                <p:nvPr/>
              </p:nvSpPr>
              <p:spPr>
                <a:xfrm>
                  <a:off x="6392413" y="5647684"/>
                  <a:ext cx="858381" cy="355381"/>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22" name="Rectangle 4121"/>
                <p:cNvSpPr>
                  <a:spLocks/>
                </p:cNvSpPr>
                <p:nvPr/>
              </p:nvSpPr>
              <p:spPr>
                <a:xfrm>
                  <a:off x="5488656" y="5645010"/>
                  <a:ext cx="858381" cy="355381"/>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23" name="Rectangle 4122"/>
                <p:cNvSpPr>
                  <a:spLocks/>
                </p:cNvSpPr>
                <p:nvPr/>
              </p:nvSpPr>
              <p:spPr>
                <a:xfrm>
                  <a:off x="1885093" y="5645506"/>
                  <a:ext cx="858381" cy="355381"/>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41" name="Group 4123"/>
                <p:cNvGrpSpPr/>
                <p:nvPr/>
              </p:nvGrpSpPr>
              <p:grpSpPr>
                <a:xfrm>
                  <a:off x="2788417" y="5645988"/>
                  <a:ext cx="858381" cy="355381"/>
                  <a:chOff x="6264694" y="5718623"/>
                  <a:chExt cx="1435608" cy="396240"/>
                </a:xfrm>
              </p:grpSpPr>
              <p:sp>
                <p:nvSpPr>
                  <p:cNvPr id="4188" name="Rectangle 4187"/>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89" name="Rectangle 4188"/>
                  <p:cNvSpPr/>
                  <p:nvPr/>
                </p:nvSpPr>
                <p:spPr>
                  <a:xfrm>
                    <a:off x="6264694" y="5718623"/>
                    <a:ext cx="1435608" cy="198120"/>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125" name="Rectangle 4124"/>
                <p:cNvSpPr>
                  <a:spLocks/>
                </p:cNvSpPr>
                <p:nvPr/>
              </p:nvSpPr>
              <p:spPr>
                <a:xfrm>
                  <a:off x="1885254" y="6037972"/>
                  <a:ext cx="858381" cy="355381"/>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26" name="Rectangle 4125"/>
                <p:cNvSpPr>
                  <a:spLocks/>
                </p:cNvSpPr>
                <p:nvPr/>
              </p:nvSpPr>
              <p:spPr>
                <a:xfrm>
                  <a:off x="2787283" y="6037972"/>
                  <a:ext cx="858381" cy="355381"/>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45" name="Group 4126"/>
                <p:cNvGrpSpPr/>
                <p:nvPr/>
              </p:nvGrpSpPr>
              <p:grpSpPr>
                <a:xfrm>
                  <a:off x="3688533" y="6042311"/>
                  <a:ext cx="858381" cy="355381"/>
                  <a:chOff x="6264694" y="5718623"/>
                  <a:chExt cx="1435608" cy="396240"/>
                </a:xfrm>
              </p:grpSpPr>
              <p:sp>
                <p:nvSpPr>
                  <p:cNvPr id="4186" name="Rectangle 4185"/>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87" name="Rectangle 4186"/>
                  <p:cNvSpPr/>
                  <p:nvPr/>
                </p:nvSpPr>
                <p:spPr>
                  <a:xfrm>
                    <a:off x="6264694" y="5718623"/>
                    <a:ext cx="1435608" cy="198120"/>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46" name="Group 4127"/>
                <p:cNvGrpSpPr>
                  <a:grpSpLocks/>
                </p:cNvGrpSpPr>
                <p:nvPr/>
              </p:nvGrpSpPr>
              <p:grpSpPr>
                <a:xfrm>
                  <a:off x="4590215" y="6039628"/>
                  <a:ext cx="858381" cy="355381"/>
                  <a:chOff x="7620377" y="5095306"/>
                  <a:chExt cx="1435608" cy="521207"/>
                </a:xfrm>
              </p:grpSpPr>
              <p:sp>
                <p:nvSpPr>
                  <p:cNvPr id="4183" name="Rectangle 4182"/>
                  <p:cNvSpPr/>
                  <p:nvPr/>
                </p:nvSpPr>
                <p:spPr>
                  <a:xfrm>
                    <a:off x="7620377" y="5442777"/>
                    <a:ext cx="1435608" cy="173736"/>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84" name="Rectangle 4183"/>
                  <p:cNvSpPr/>
                  <p:nvPr/>
                </p:nvSpPr>
                <p:spPr>
                  <a:xfrm>
                    <a:off x="7620377" y="5269042"/>
                    <a:ext cx="1435608" cy="173736"/>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85" name="Rectangle 4184"/>
                  <p:cNvSpPr/>
                  <p:nvPr/>
                </p:nvSpPr>
                <p:spPr>
                  <a:xfrm>
                    <a:off x="7620377" y="5095306"/>
                    <a:ext cx="1435608" cy="173736"/>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129" name="Rectangle 4128"/>
                <p:cNvSpPr>
                  <a:spLocks/>
                </p:cNvSpPr>
                <p:nvPr/>
              </p:nvSpPr>
              <p:spPr>
                <a:xfrm>
                  <a:off x="5489461" y="6039850"/>
                  <a:ext cx="858381" cy="355381"/>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47" name="Group 4129"/>
                <p:cNvGrpSpPr/>
                <p:nvPr/>
              </p:nvGrpSpPr>
              <p:grpSpPr>
                <a:xfrm>
                  <a:off x="6392785" y="6037672"/>
                  <a:ext cx="858381" cy="355381"/>
                  <a:chOff x="6264694" y="5718623"/>
                  <a:chExt cx="1435608" cy="396240"/>
                </a:xfrm>
              </p:grpSpPr>
              <p:sp>
                <p:nvSpPr>
                  <p:cNvPr id="4181" name="Rectangle 4180"/>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82" name="Rectangle 4181"/>
                  <p:cNvSpPr/>
                  <p:nvPr/>
                </p:nvSpPr>
                <p:spPr>
                  <a:xfrm>
                    <a:off x="6264694" y="5718623"/>
                    <a:ext cx="1435608" cy="198120"/>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48" name="Group 4130"/>
                <p:cNvGrpSpPr/>
                <p:nvPr/>
              </p:nvGrpSpPr>
              <p:grpSpPr>
                <a:xfrm>
                  <a:off x="81099" y="3289182"/>
                  <a:ext cx="8966748" cy="3108510"/>
                  <a:chOff x="81099" y="3289182"/>
                  <a:chExt cx="8966748" cy="3108510"/>
                </a:xfrm>
              </p:grpSpPr>
              <p:grpSp>
                <p:nvGrpSpPr>
                  <p:cNvPr id="849" name="Group 4131"/>
                  <p:cNvGrpSpPr/>
                  <p:nvPr/>
                </p:nvGrpSpPr>
                <p:grpSpPr>
                  <a:xfrm>
                    <a:off x="984869" y="3677563"/>
                    <a:ext cx="858381" cy="355381"/>
                    <a:chOff x="6264694" y="5718623"/>
                    <a:chExt cx="1435608" cy="396240"/>
                  </a:xfrm>
                </p:grpSpPr>
                <p:sp>
                  <p:nvSpPr>
                    <p:cNvPr id="4179" name="Rectangle 4178"/>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80" name="Rectangle 4179"/>
                    <p:cNvSpPr/>
                    <p:nvPr/>
                  </p:nvSpPr>
                  <p:spPr>
                    <a:xfrm>
                      <a:off x="6264694" y="5718623"/>
                      <a:ext cx="1435608" cy="198120"/>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133" name="Rectangle 4132"/>
                  <p:cNvSpPr>
                    <a:spLocks/>
                  </p:cNvSpPr>
                  <p:nvPr/>
                </p:nvSpPr>
                <p:spPr>
                  <a:xfrm>
                    <a:off x="82593" y="4461003"/>
                    <a:ext cx="858381" cy="355381"/>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34" name="Rectangle 4133"/>
                  <p:cNvSpPr>
                    <a:spLocks/>
                  </p:cNvSpPr>
                  <p:nvPr/>
                </p:nvSpPr>
                <p:spPr>
                  <a:xfrm>
                    <a:off x="984623" y="4461003"/>
                    <a:ext cx="858381" cy="355381"/>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35" name="Rectangle 4134"/>
                  <p:cNvSpPr/>
                  <p:nvPr/>
                </p:nvSpPr>
                <p:spPr>
                  <a:xfrm>
                    <a:off x="984869" y="4859507"/>
                    <a:ext cx="858381" cy="355381"/>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50" name="Group 4135"/>
                  <p:cNvGrpSpPr/>
                  <p:nvPr/>
                </p:nvGrpSpPr>
                <p:grpSpPr>
                  <a:xfrm>
                    <a:off x="84180" y="6042311"/>
                    <a:ext cx="858381" cy="355381"/>
                    <a:chOff x="6264694" y="5718623"/>
                    <a:chExt cx="1435608" cy="396240"/>
                  </a:xfrm>
                </p:grpSpPr>
                <p:sp>
                  <p:nvSpPr>
                    <p:cNvPr id="4177" name="Rectangle 4176"/>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78" name="Rectangle 4177"/>
                    <p:cNvSpPr/>
                    <p:nvPr/>
                  </p:nvSpPr>
                  <p:spPr>
                    <a:xfrm>
                      <a:off x="6264694" y="5718623"/>
                      <a:ext cx="1435608" cy="198120"/>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137" name="Rectangle 4136"/>
                  <p:cNvSpPr>
                    <a:spLocks/>
                  </p:cNvSpPr>
                  <p:nvPr/>
                </p:nvSpPr>
                <p:spPr>
                  <a:xfrm>
                    <a:off x="82593" y="5250430"/>
                    <a:ext cx="858381" cy="355381"/>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38" name="Rectangle 4137"/>
                  <p:cNvSpPr>
                    <a:spLocks/>
                  </p:cNvSpPr>
                  <p:nvPr/>
                </p:nvSpPr>
                <p:spPr>
                  <a:xfrm>
                    <a:off x="81099" y="3680786"/>
                    <a:ext cx="858381" cy="355381"/>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39" name="Rectangle 4138"/>
                  <p:cNvSpPr>
                    <a:spLocks/>
                  </p:cNvSpPr>
                  <p:nvPr/>
                </p:nvSpPr>
                <p:spPr>
                  <a:xfrm>
                    <a:off x="81259" y="4073251"/>
                    <a:ext cx="858381" cy="355381"/>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51" name="Group 4139"/>
                  <p:cNvGrpSpPr/>
                  <p:nvPr/>
                </p:nvGrpSpPr>
                <p:grpSpPr>
                  <a:xfrm>
                    <a:off x="983400" y="5244624"/>
                    <a:ext cx="858381" cy="355381"/>
                    <a:chOff x="6264694" y="5718623"/>
                    <a:chExt cx="1435608" cy="396240"/>
                  </a:xfrm>
                </p:grpSpPr>
                <p:sp>
                  <p:nvSpPr>
                    <p:cNvPr id="4175" name="Rectangle 4174"/>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76" name="Rectangle 4175"/>
                    <p:cNvSpPr/>
                    <p:nvPr/>
                  </p:nvSpPr>
                  <p:spPr>
                    <a:xfrm>
                      <a:off x="6264694" y="5718623"/>
                      <a:ext cx="1435608" cy="198120"/>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52" name="Group 4140"/>
                  <p:cNvGrpSpPr/>
                  <p:nvPr/>
                </p:nvGrpSpPr>
                <p:grpSpPr>
                  <a:xfrm>
                    <a:off x="83374" y="3289182"/>
                    <a:ext cx="8964473" cy="3106745"/>
                    <a:chOff x="83374" y="3289182"/>
                    <a:chExt cx="8964473" cy="3106745"/>
                  </a:xfrm>
                </p:grpSpPr>
                <p:sp>
                  <p:nvSpPr>
                    <p:cNvPr id="4142" name="Rectangle 4141"/>
                    <p:cNvSpPr>
                      <a:spLocks/>
                    </p:cNvSpPr>
                    <p:nvPr/>
                  </p:nvSpPr>
                  <p:spPr>
                    <a:xfrm>
                      <a:off x="7284132" y="4070943"/>
                      <a:ext cx="858381" cy="355381"/>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53" name="Group 4142"/>
                    <p:cNvGrpSpPr/>
                    <p:nvPr/>
                  </p:nvGrpSpPr>
                  <p:grpSpPr>
                    <a:xfrm>
                      <a:off x="8187455" y="4071424"/>
                      <a:ext cx="858381" cy="355381"/>
                      <a:chOff x="6264694" y="5718623"/>
                      <a:chExt cx="1435608" cy="396240"/>
                    </a:xfrm>
                  </p:grpSpPr>
                  <p:sp>
                    <p:nvSpPr>
                      <p:cNvPr id="4173" name="Rectangle 4172"/>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74" name="Rectangle 4173"/>
                      <p:cNvSpPr/>
                      <p:nvPr/>
                    </p:nvSpPr>
                    <p:spPr>
                      <a:xfrm>
                        <a:off x="6264694" y="5718623"/>
                        <a:ext cx="1435608" cy="198120"/>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57" name="Group 4143"/>
                    <p:cNvGrpSpPr/>
                    <p:nvPr/>
                  </p:nvGrpSpPr>
                  <p:grpSpPr>
                    <a:xfrm>
                      <a:off x="8187455" y="3677563"/>
                      <a:ext cx="858381" cy="355381"/>
                      <a:chOff x="6264694" y="5718623"/>
                      <a:chExt cx="1435608" cy="396240"/>
                    </a:xfrm>
                  </p:grpSpPr>
                  <p:sp>
                    <p:nvSpPr>
                      <p:cNvPr id="4171" name="Rectangle 4170"/>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72" name="Rectangle 4171"/>
                      <p:cNvSpPr/>
                      <p:nvPr/>
                    </p:nvSpPr>
                    <p:spPr>
                      <a:xfrm>
                        <a:off x="6264694" y="5718623"/>
                        <a:ext cx="1435608" cy="198120"/>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61" name="Group 4144"/>
                    <p:cNvGrpSpPr>
                      <a:grpSpLocks/>
                    </p:cNvGrpSpPr>
                    <p:nvPr/>
                  </p:nvGrpSpPr>
                  <p:grpSpPr>
                    <a:xfrm>
                      <a:off x="8189466" y="4465961"/>
                      <a:ext cx="858381" cy="355381"/>
                      <a:chOff x="7620377" y="5095306"/>
                      <a:chExt cx="1435608" cy="521207"/>
                    </a:xfrm>
                  </p:grpSpPr>
                  <p:sp>
                    <p:nvSpPr>
                      <p:cNvPr id="4168" name="Rectangle 4167"/>
                      <p:cNvSpPr/>
                      <p:nvPr/>
                    </p:nvSpPr>
                    <p:spPr>
                      <a:xfrm>
                        <a:off x="7620377" y="5442777"/>
                        <a:ext cx="1435608" cy="173736"/>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69" name="Rectangle 4168"/>
                      <p:cNvSpPr/>
                      <p:nvPr/>
                    </p:nvSpPr>
                    <p:spPr>
                      <a:xfrm>
                        <a:off x="7620377" y="5269042"/>
                        <a:ext cx="1435608" cy="173736"/>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70" name="Rectangle 4169"/>
                      <p:cNvSpPr/>
                      <p:nvPr/>
                    </p:nvSpPr>
                    <p:spPr>
                      <a:xfrm>
                        <a:off x="7620377" y="5095306"/>
                        <a:ext cx="1435608" cy="173736"/>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65" name="Group 4145"/>
                    <p:cNvGrpSpPr/>
                    <p:nvPr/>
                  </p:nvGrpSpPr>
                  <p:grpSpPr>
                    <a:xfrm>
                      <a:off x="7285613" y="4862146"/>
                      <a:ext cx="858381" cy="355381"/>
                      <a:chOff x="6264694" y="5718623"/>
                      <a:chExt cx="1435608" cy="396240"/>
                    </a:xfrm>
                  </p:grpSpPr>
                  <p:sp>
                    <p:nvSpPr>
                      <p:cNvPr id="4166" name="Rectangle 4165"/>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67" name="Rectangle 4166"/>
                      <p:cNvSpPr/>
                      <p:nvPr/>
                    </p:nvSpPr>
                    <p:spPr>
                      <a:xfrm>
                        <a:off x="6264694" y="5718623"/>
                        <a:ext cx="1435608" cy="198120"/>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869" name="Group 4146"/>
                    <p:cNvGrpSpPr/>
                    <p:nvPr/>
                  </p:nvGrpSpPr>
                  <p:grpSpPr>
                    <a:xfrm>
                      <a:off x="7287428" y="5258571"/>
                      <a:ext cx="858381" cy="355381"/>
                      <a:chOff x="6264694" y="5718623"/>
                      <a:chExt cx="1435608" cy="396240"/>
                    </a:xfrm>
                  </p:grpSpPr>
                  <p:sp>
                    <p:nvSpPr>
                      <p:cNvPr id="4164" name="Rectangle 4163"/>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65" name="Rectangle 4164"/>
                      <p:cNvSpPr/>
                      <p:nvPr/>
                    </p:nvSpPr>
                    <p:spPr>
                      <a:xfrm>
                        <a:off x="6264694" y="5718623"/>
                        <a:ext cx="1435608" cy="198120"/>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148" name="Rectangle 4147"/>
                    <p:cNvSpPr>
                      <a:spLocks/>
                    </p:cNvSpPr>
                    <p:nvPr/>
                  </p:nvSpPr>
                  <p:spPr>
                    <a:xfrm>
                      <a:off x="7284132" y="5645506"/>
                      <a:ext cx="858381" cy="355381"/>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73" name="Group 4148"/>
                    <p:cNvGrpSpPr/>
                    <p:nvPr/>
                  </p:nvGrpSpPr>
                  <p:grpSpPr>
                    <a:xfrm>
                      <a:off x="8187455" y="5645988"/>
                      <a:ext cx="858381" cy="355381"/>
                      <a:chOff x="6264694" y="5718623"/>
                      <a:chExt cx="1435608" cy="396240"/>
                    </a:xfrm>
                  </p:grpSpPr>
                  <p:sp>
                    <p:nvSpPr>
                      <p:cNvPr id="4162" name="Rectangle 4161"/>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63" name="Rectangle 4162"/>
                      <p:cNvSpPr/>
                      <p:nvPr/>
                    </p:nvSpPr>
                    <p:spPr>
                      <a:xfrm>
                        <a:off x="6264694" y="5718623"/>
                        <a:ext cx="1435608" cy="198120"/>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150" name="Rectangle 4149"/>
                    <p:cNvSpPr>
                      <a:spLocks/>
                    </p:cNvSpPr>
                    <p:nvPr/>
                  </p:nvSpPr>
                  <p:spPr>
                    <a:xfrm>
                      <a:off x="7284292" y="6037972"/>
                      <a:ext cx="858381" cy="355381"/>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51" name="Rectangle 4150"/>
                    <p:cNvSpPr/>
                    <p:nvPr/>
                  </p:nvSpPr>
                  <p:spPr>
                    <a:xfrm>
                      <a:off x="8185990" y="3289182"/>
                      <a:ext cx="858381" cy="355381"/>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52" name="Rectangle 4151"/>
                    <p:cNvSpPr>
                      <a:spLocks/>
                    </p:cNvSpPr>
                    <p:nvPr/>
                  </p:nvSpPr>
                  <p:spPr>
                    <a:xfrm>
                      <a:off x="7286524" y="3680431"/>
                      <a:ext cx="858381" cy="355381"/>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53" name="Rectangle 4152"/>
                    <p:cNvSpPr>
                      <a:spLocks/>
                    </p:cNvSpPr>
                    <p:nvPr/>
                  </p:nvSpPr>
                  <p:spPr>
                    <a:xfrm>
                      <a:off x="8186322" y="4858831"/>
                      <a:ext cx="858381" cy="355381"/>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54" name="Rectangle 4153"/>
                    <p:cNvSpPr/>
                    <p:nvPr/>
                  </p:nvSpPr>
                  <p:spPr>
                    <a:xfrm>
                      <a:off x="8185990" y="6040546"/>
                      <a:ext cx="858381" cy="355381"/>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77" name="Group 4154"/>
                    <p:cNvGrpSpPr/>
                    <p:nvPr/>
                  </p:nvGrpSpPr>
                  <p:grpSpPr>
                    <a:xfrm>
                      <a:off x="83374" y="3289182"/>
                      <a:ext cx="8061371" cy="357961"/>
                      <a:chOff x="83374" y="3289182"/>
                      <a:chExt cx="8061371" cy="357961"/>
                    </a:xfrm>
                  </p:grpSpPr>
                  <p:sp>
                    <p:nvSpPr>
                      <p:cNvPr id="4156" name="Rectangle 4155"/>
                      <p:cNvSpPr/>
                      <p:nvPr/>
                    </p:nvSpPr>
                    <p:spPr>
                      <a:xfrm>
                        <a:off x="2786952" y="3289182"/>
                        <a:ext cx="858381" cy="355381"/>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57" name="Rectangle 4156"/>
                      <p:cNvSpPr>
                        <a:spLocks/>
                      </p:cNvSpPr>
                      <p:nvPr/>
                    </p:nvSpPr>
                    <p:spPr>
                      <a:xfrm>
                        <a:off x="3687727" y="3290650"/>
                        <a:ext cx="858381" cy="355381"/>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58" name="Rectangle 4157"/>
                      <p:cNvSpPr>
                        <a:spLocks/>
                      </p:cNvSpPr>
                      <p:nvPr/>
                    </p:nvSpPr>
                    <p:spPr>
                      <a:xfrm>
                        <a:off x="4585872" y="3291360"/>
                        <a:ext cx="858381" cy="355381"/>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59" name="Rectangle 4158"/>
                      <p:cNvSpPr>
                        <a:spLocks/>
                      </p:cNvSpPr>
                      <p:nvPr/>
                    </p:nvSpPr>
                    <p:spPr>
                      <a:xfrm>
                        <a:off x="7286364" y="3291762"/>
                        <a:ext cx="858381" cy="355381"/>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60" name="Rectangle 4159"/>
                      <p:cNvSpPr>
                        <a:spLocks/>
                      </p:cNvSpPr>
                      <p:nvPr/>
                    </p:nvSpPr>
                    <p:spPr>
                      <a:xfrm>
                        <a:off x="83374" y="3290650"/>
                        <a:ext cx="858381" cy="355381"/>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61" name="Rectangle 4160"/>
                      <p:cNvSpPr>
                        <a:spLocks/>
                      </p:cNvSpPr>
                      <p:nvPr/>
                    </p:nvSpPr>
                    <p:spPr>
                      <a:xfrm>
                        <a:off x="984366" y="3291360"/>
                        <a:ext cx="858381" cy="355381"/>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grpSp>
        </p:grpSp>
      </p:grpSp>
      <p:grpSp>
        <p:nvGrpSpPr>
          <p:cNvPr id="878" name="Group 4199"/>
          <p:cNvGrpSpPr/>
          <p:nvPr/>
        </p:nvGrpSpPr>
        <p:grpSpPr>
          <a:xfrm>
            <a:off x="122996" y="3326021"/>
            <a:ext cx="8880761" cy="3050151"/>
            <a:chOff x="122995" y="3326020"/>
            <a:chExt cx="8880761" cy="3050151"/>
          </a:xfrm>
        </p:grpSpPr>
        <p:grpSp>
          <p:nvGrpSpPr>
            <p:cNvPr id="879" name="Group 4200"/>
            <p:cNvGrpSpPr/>
            <p:nvPr/>
          </p:nvGrpSpPr>
          <p:grpSpPr>
            <a:xfrm>
              <a:off x="122995" y="3326020"/>
              <a:ext cx="8880761" cy="3050151"/>
              <a:chOff x="122995" y="3326020"/>
              <a:chExt cx="8880761" cy="3050151"/>
            </a:xfrm>
          </p:grpSpPr>
          <p:grpSp>
            <p:nvGrpSpPr>
              <p:cNvPr id="880" name="Group 4210"/>
              <p:cNvGrpSpPr/>
              <p:nvPr/>
            </p:nvGrpSpPr>
            <p:grpSpPr>
              <a:xfrm>
                <a:off x="122995" y="3326020"/>
                <a:ext cx="8880761" cy="3050151"/>
                <a:chOff x="122995" y="3326020"/>
                <a:chExt cx="8880761" cy="3050151"/>
              </a:xfrm>
            </p:grpSpPr>
            <p:grpSp>
              <p:nvGrpSpPr>
                <p:cNvPr id="881" name="Group 4216"/>
                <p:cNvGrpSpPr/>
                <p:nvPr/>
              </p:nvGrpSpPr>
              <p:grpSpPr>
                <a:xfrm>
                  <a:off x="126254" y="5679267"/>
                  <a:ext cx="8873696" cy="301610"/>
                  <a:chOff x="126254" y="5679267"/>
                  <a:chExt cx="8873696" cy="301610"/>
                </a:xfrm>
              </p:grpSpPr>
              <p:grpSp>
                <p:nvGrpSpPr>
                  <p:cNvPr id="882" name="Group 5813"/>
                  <p:cNvGrpSpPr/>
                  <p:nvPr/>
                </p:nvGrpSpPr>
                <p:grpSpPr>
                  <a:xfrm>
                    <a:off x="1950209" y="5924106"/>
                    <a:ext cx="187057" cy="56771"/>
                    <a:chOff x="1860747" y="1942579"/>
                    <a:chExt cx="425760" cy="129217"/>
                  </a:xfrm>
                  <a:solidFill>
                    <a:srgbClr val="67717F"/>
                  </a:solidFill>
                  <a:effectLst/>
                </p:grpSpPr>
                <p:sp>
                  <p:nvSpPr>
                    <p:cNvPr id="605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5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5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83" name="Group 5814"/>
                  <p:cNvGrpSpPr/>
                  <p:nvPr/>
                </p:nvGrpSpPr>
                <p:grpSpPr>
                  <a:xfrm>
                    <a:off x="2221947" y="5924106"/>
                    <a:ext cx="187057" cy="56771"/>
                    <a:chOff x="1860747" y="1942579"/>
                    <a:chExt cx="425760" cy="129217"/>
                  </a:xfrm>
                  <a:solidFill>
                    <a:srgbClr val="67717F"/>
                  </a:solidFill>
                  <a:effectLst/>
                </p:grpSpPr>
                <p:sp>
                  <p:nvSpPr>
                    <p:cNvPr id="605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5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5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84" name="Group 5815"/>
                  <p:cNvGrpSpPr/>
                  <p:nvPr/>
                </p:nvGrpSpPr>
                <p:grpSpPr>
                  <a:xfrm>
                    <a:off x="2495599" y="5924106"/>
                    <a:ext cx="187057" cy="56771"/>
                    <a:chOff x="1860747" y="1942579"/>
                    <a:chExt cx="425760" cy="129217"/>
                  </a:xfrm>
                  <a:solidFill>
                    <a:srgbClr val="67717F"/>
                  </a:solidFill>
                  <a:effectLst/>
                </p:grpSpPr>
                <p:sp>
                  <p:nvSpPr>
                    <p:cNvPr id="605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5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5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85" name="Group 5816"/>
                  <p:cNvGrpSpPr/>
                  <p:nvPr/>
                </p:nvGrpSpPr>
                <p:grpSpPr>
                  <a:xfrm>
                    <a:off x="2852215" y="5924106"/>
                    <a:ext cx="187057" cy="56771"/>
                    <a:chOff x="1860747" y="1942579"/>
                    <a:chExt cx="425760" cy="129217"/>
                  </a:xfrm>
                  <a:solidFill>
                    <a:srgbClr val="67717F"/>
                  </a:solidFill>
                  <a:effectLst/>
                </p:grpSpPr>
                <p:sp>
                  <p:nvSpPr>
                    <p:cNvPr id="604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4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5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86" name="Group 5817"/>
                  <p:cNvGrpSpPr/>
                  <p:nvPr/>
                </p:nvGrpSpPr>
                <p:grpSpPr>
                  <a:xfrm>
                    <a:off x="3123952" y="5924106"/>
                    <a:ext cx="187057" cy="56771"/>
                    <a:chOff x="1860747" y="1942579"/>
                    <a:chExt cx="425760" cy="129217"/>
                  </a:xfrm>
                  <a:solidFill>
                    <a:srgbClr val="67717F"/>
                  </a:solidFill>
                  <a:effectLst/>
                </p:grpSpPr>
                <p:sp>
                  <p:nvSpPr>
                    <p:cNvPr id="604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4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4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87" name="Group 5818"/>
                  <p:cNvGrpSpPr/>
                  <p:nvPr/>
                </p:nvGrpSpPr>
                <p:grpSpPr>
                  <a:xfrm>
                    <a:off x="3397604" y="5924106"/>
                    <a:ext cx="187057" cy="56771"/>
                    <a:chOff x="1860747" y="1942579"/>
                    <a:chExt cx="425760" cy="129217"/>
                  </a:xfrm>
                  <a:solidFill>
                    <a:srgbClr val="67717F"/>
                  </a:solidFill>
                  <a:effectLst/>
                </p:grpSpPr>
                <p:sp>
                  <p:nvSpPr>
                    <p:cNvPr id="604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4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4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88" name="Group 5819"/>
                  <p:cNvGrpSpPr/>
                  <p:nvPr/>
                </p:nvGrpSpPr>
                <p:grpSpPr>
                  <a:xfrm>
                    <a:off x="6454136" y="5924106"/>
                    <a:ext cx="187057" cy="56771"/>
                    <a:chOff x="1860747" y="1942579"/>
                    <a:chExt cx="425760" cy="129217"/>
                  </a:xfrm>
                  <a:solidFill>
                    <a:srgbClr val="67717F"/>
                  </a:solidFill>
                  <a:effectLst/>
                </p:grpSpPr>
                <p:sp>
                  <p:nvSpPr>
                    <p:cNvPr id="603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4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4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89" name="Group 5820"/>
                  <p:cNvGrpSpPr/>
                  <p:nvPr/>
                </p:nvGrpSpPr>
                <p:grpSpPr>
                  <a:xfrm>
                    <a:off x="6725874" y="5924106"/>
                    <a:ext cx="187057" cy="56771"/>
                    <a:chOff x="1860747" y="1942579"/>
                    <a:chExt cx="425760" cy="129217"/>
                  </a:xfrm>
                  <a:solidFill>
                    <a:srgbClr val="67717F"/>
                  </a:solidFill>
                  <a:effectLst/>
                </p:grpSpPr>
                <p:sp>
                  <p:nvSpPr>
                    <p:cNvPr id="603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3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3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90" name="Group 5821"/>
                  <p:cNvGrpSpPr/>
                  <p:nvPr/>
                </p:nvGrpSpPr>
                <p:grpSpPr>
                  <a:xfrm>
                    <a:off x="6999526" y="5924106"/>
                    <a:ext cx="187057" cy="56771"/>
                    <a:chOff x="1860747" y="1942579"/>
                    <a:chExt cx="425760" cy="129217"/>
                  </a:xfrm>
                  <a:solidFill>
                    <a:srgbClr val="67717F"/>
                  </a:solidFill>
                  <a:effectLst/>
                </p:grpSpPr>
                <p:sp>
                  <p:nvSpPr>
                    <p:cNvPr id="603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3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03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891" name="Group 5822"/>
                  <p:cNvGrpSpPr/>
                  <p:nvPr/>
                </p:nvGrpSpPr>
                <p:grpSpPr>
                  <a:xfrm>
                    <a:off x="2203042" y="5682091"/>
                    <a:ext cx="223608" cy="226806"/>
                    <a:chOff x="-3732057" y="2839024"/>
                    <a:chExt cx="512228" cy="519552"/>
                  </a:xfrm>
                </p:grpSpPr>
                <p:sp>
                  <p:nvSpPr>
                    <p:cNvPr id="6026" name="Rectangle 6025"/>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27" name="Rectangle 6026"/>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92" name="Group 6027"/>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6029"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30"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31"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32"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93" name="Group 5823"/>
                  <p:cNvGrpSpPr/>
                  <p:nvPr/>
                </p:nvGrpSpPr>
                <p:grpSpPr>
                  <a:xfrm>
                    <a:off x="2476695" y="5682091"/>
                    <a:ext cx="223608" cy="226806"/>
                    <a:chOff x="-938057" y="5016374"/>
                    <a:chExt cx="512228" cy="519552"/>
                  </a:xfrm>
                </p:grpSpPr>
                <p:sp>
                  <p:nvSpPr>
                    <p:cNvPr id="6021" name="Rectangle 6020"/>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22" name="Rectangle 6021"/>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94" name="Group 6022"/>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6024"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25"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895" name="Group 5824"/>
                  <p:cNvGrpSpPr/>
                  <p:nvPr/>
                </p:nvGrpSpPr>
                <p:grpSpPr>
                  <a:xfrm>
                    <a:off x="3377304" y="5682091"/>
                    <a:ext cx="223608" cy="226806"/>
                    <a:chOff x="-938057" y="5016374"/>
                    <a:chExt cx="512228" cy="519552"/>
                  </a:xfrm>
                </p:grpSpPr>
                <p:sp>
                  <p:nvSpPr>
                    <p:cNvPr id="6016" name="Rectangle 6015"/>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17" name="Rectangle 6016"/>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00" name="Group 6017"/>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6019"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20"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201" name="Group 5825"/>
                  <p:cNvGrpSpPr/>
                  <p:nvPr/>
                </p:nvGrpSpPr>
                <p:grpSpPr>
                  <a:xfrm>
                    <a:off x="4004261" y="5682091"/>
                    <a:ext cx="223608" cy="226806"/>
                    <a:chOff x="-3732057" y="2839024"/>
                    <a:chExt cx="512228" cy="519552"/>
                  </a:xfrm>
                </p:grpSpPr>
                <p:sp>
                  <p:nvSpPr>
                    <p:cNvPr id="6009" name="Rectangle 6008"/>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10" name="Rectangle 6009"/>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11" name="Group 6010"/>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6012"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3"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4"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5"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212" name="Group 5826"/>
                  <p:cNvGrpSpPr/>
                  <p:nvPr/>
                </p:nvGrpSpPr>
                <p:grpSpPr>
                  <a:xfrm>
                    <a:off x="4277913" y="5682091"/>
                    <a:ext cx="223608" cy="226806"/>
                    <a:chOff x="-938057" y="5016374"/>
                    <a:chExt cx="512228" cy="519552"/>
                  </a:xfrm>
                </p:grpSpPr>
                <p:sp>
                  <p:nvSpPr>
                    <p:cNvPr id="6004" name="Rectangle 6003"/>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05" name="Rectangle 6004"/>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14" name="Group 6005"/>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6007"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8"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217" name="Group 5827"/>
                  <p:cNvGrpSpPr/>
                  <p:nvPr/>
                </p:nvGrpSpPr>
                <p:grpSpPr>
                  <a:xfrm>
                    <a:off x="4904870" y="5682091"/>
                    <a:ext cx="223608" cy="226806"/>
                    <a:chOff x="-3732057" y="2839024"/>
                    <a:chExt cx="512228" cy="519552"/>
                  </a:xfrm>
                </p:grpSpPr>
                <p:sp>
                  <p:nvSpPr>
                    <p:cNvPr id="5997" name="Rectangle 5996"/>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98" name="Rectangle 5997"/>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18" name="Group 5998"/>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6000"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1"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2"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3"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219" name="Group 5828"/>
                  <p:cNvGrpSpPr/>
                  <p:nvPr/>
                </p:nvGrpSpPr>
                <p:grpSpPr>
                  <a:xfrm>
                    <a:off x="5178523" y="5682091"/>
                    <a:ext cx="223608" cy="226806"/>
                    <a:chOff x="-938057" y="5016374"/>
                    <a:chExt cx="512228" cy="519552"/>
                  </a:xfrm>
                </p:grpSpPr>
                <p:sp>
                  <p:nvSpPr>
                    <p:cNvPr id="5992" name="Rectangle 5991"/>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93" name="Rectangle 5992"/>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20" name="Group 5993"/>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5995"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96"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221" name="Group 5829"/>
                  <p:cNvGrpSpPr>
                    <a:grpSpLocks noChangeAspect="1"/>
                  </p:cNvGrpSpPr>
                  <p:nvPr/>
                </p:nvGrpSpPr>
                <p:grpSpPr>
                  <a:xfrm>
                    <a:off x="1929389" y="5682091"/>
                    <a:ext cx="226393" cy="229631"/>
                    <a:chOff x="-2314737" y="2839024"/>
                    <a:chExt cx="512228" cy="519552"/>
                  </a:xfrm>
                </p:grpSpPr>
                <p:sp>
                  <p:nvSpPr>
                    <p:cNvPr id="5989" name="Rectangle 5988"/>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90" name="Rectangle 5989"/>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91" name="Freeform 5990"/>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4222" name="Group 5830"/>
                  <p:cNvGrpSpPr>
                    <a:grpSpLocks noChangeAspect="1"/>
                  </p:cNvGrpSpPr>
                  <p:nvPr/>
                </p:nvGrpSpPr>
                <p:grpSpPr>
                  <a:xfrm>
                    <a:off x="2829998" y="5682091"/>
                    <a:ext cx="226393" cy="229631"/>
                    <a:chOff x="-2314737" y="2839024"/>
                    <a:chExt cx="512228" cy="519552"/>
                  </a:xfrm>
                </p:grpSpPr>
                <p:sp>
                  <p:nvSpPr>
                    <p:cNvPr id="5986" name="Rectangle 5985"/>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87" name="Rectangle 5986"/>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88" name="Freeform 5987"/>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4223" name="Group 5831"/>
                  <p:cNvGrpSpPr>
                    <a:grpSpLocks noChangeAspect="1"/>
                  </p:cNvGrpSpPr>
                  <p:nvPr/>
                </p:nvGrpSpPr>
                <p:grpSpPr>
                  <a:xfrm>
                    <a:off x="3103652" y="5682091"/>
                    <a:ext cx="226393" cy="229631"/>
                    <a:chOff x="-3732057" y="3610781"/>
                    <a:chExt cx="512228" cy="519552"/>
                  </a:xfrm>
                </p:grpSpPr>
                <p:sp>
                  <p:nvSpPr>
                    <p:cNvPr id="5980" name="Rectangle 5979"/>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81" name="Rectangle 5980"/>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28" name="Group 5981"/>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5983" name="Freeform 5982"/>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984" name="Freeform 5983"/>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985" name="Freeform 5984"/>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929" name="Group 5832"/>
                  <p:cNvGrpSpPr>
                    <a:grpSpLocks noChangeAspect="1"/>
                  </p:cNvGrpSpPr>
                  <p:nvPr/>
                </p:nvGrpSpPr>
                <p:grpSpPr>
                  <a:xfrm>
                    <a:off x="3730608" y="5682091"/>
                    <a:ext cx="226393" cy="229631"/>
                    <a:chOff x="-2931957" y="4392399"/>
                    <a:chExt cx="512228" cy="519552"/>
                  </a:xfrm>
                </p:grpSpPr>
                <p:sp>
                  <p:nvSpPr>
                    <p:cNvPr id="5975" name="Rectangle 5974"/>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76" name="Rectangle 5975"/>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30" name="Group 5976"/>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5978"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79"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31" name="Group 5833"/>
                  <p:cNvGrpSpPr>
                    <a:grpSpLocks noChangeAspect="1"/>
                  </p:cNvGrpSpPr>
                  <p:nvPr/>
                </p:nvGrpSpPr>
                <p:grpSpPr>
                  <a:xfrm>
                    <a:off x="4628432" y="5682091"/>
                    <a:ext cx="226393" cy="229631"/>
                    <a:chOff x="-2931957" y="4392399"/>
                    <a:chExt cx="512228" cy="519552"/>
                  </a:xfrm>
                </p:grpSpPr>
                <p:sp>
                  <p:nvSpPr>
                    <p:cNvPr id="5970" name="Rectangle 5969"/>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71" name="Rectangle 5970"/>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32" name="Group 5971"/>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5973"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74"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33" name="Group 5834"/>
                  <p:cNvGrpSpPr>
                    <a:grpSpLocks noChangeAspect="1"/>
                  </p:cNvGrpSpPr>
                  <p:nvPr/>
                </p:nvGrpSpPr>
                <p:grpSpPr>
                  <a:xfrm>
                    <a:off x="6706151" y="5682091"/>
                    <a:ext cx="226393" cy="229631"/>
                    <a:chOff x="-3732057" y="3610781"/>
                    <a:chExt cx="512228" cy="519552"/>
                  </a:xfrm>
                </p:grpSpPr>
                <p:sp>
                  <p:nvSpPr>
                    <p:cNvPr id="5964" name="Rectangle 5963"/>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65" name="Rectangle 5964"/>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34" name="Group 5965"/>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5967" name="Freeform 5966"/>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968" name="Freeform 5967"/>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969" name="Freeform 5968"/>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937" name="Group 5835"/>
                  <p:cNvGrpSpPr>
                    <a:grpSpLocks noChangeAspect="1"/>
                  </p:cNvGrpSpPr>
                  <p:nvPr/>
                </p:nvGrpSpPr>
                <p:grpSpPr>
                  <a:xfrm>
                    <a:off x="6432499" y="5682091"/>
                    <a:ext cx="226393" cy="229631"/>
                    <a:chOff x="-2931957" y="4392399"/>
                    <a:chExt cx="512228" cy="519552"/>
                  </a:xfrm>
                </p:grpSpPr>
                <p:sp>
                  <p:nvSpPr>
                    <p:cNvPr id="5959" name="Rectangle 5958"/>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60" name="Rectangle 5959"/>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38" name="Group 5960"/>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5962"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63"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39" name="Group 5836"/>
                  <p:cNvGrpSpPr/>
                  <p:nvPr/>
                </p:nvGrpSpPr>
                <p:grpSpPr>
                  <a:xfrm>
                    <a:off x="6982590" y="5682091"/>
                    <a:ext cx="223608" cy="226805"/>
                    <a:chOff x="-1623857" y="3548996"/>
                    <a:chExt cx="512228" cy="519552"/>
                  </a:xfrm>
                </p:grpSpPr>
                <p:sp>
                  <p:nvSpPr>
                    <p:cNvPr id="5952" name="Rectangle 5951"/>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53" name="Rectangle 5952"/>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40" name="Group 5953"/>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5955"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6"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7"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8"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41" name="Group 5837"/>
                  <p:cNvGrpSpPr/>
                  <p:nvPr/>
                </p:nvGrpSpPr>
                <p:grpSpPr>
                  <a:xfrm>
                    <a:off x="5552823" y="5924106"/>
                    <a:ext cx="187057" cy="56771"/>
                    <a:chOff x="1860747" y="1942579"/>
                    <a:chExt cx="425760" cy="129217"/>
                  </a:xfrm>
                  <a:solidFill>
                    <a:srgbClr val="67717F"/>
                  </a:solidFill>
                  <a:effectLst/>
                </p:grpSpPr>
                <p:sp>
                  <p:nvSpPr>
                    <p:cNvPr id="594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95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95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942" name="Group 5838"/>
                  <p:cNvGrpSpPr/>
                  <p:nvPr/>
                </p:nvGrpSpPr>
                <p:grpSpPr>
                  <a:xfrm>
                    <a:off x="5824561" y="5924106"/>
                    <a:ext cx="187057" cy="56771"/>
                    <a:chOff x="1860747" y="1942579"/>
                    <a:chExt cx="425760" cy="129217"/>
                  </a:xfrm>
                  <a:solidFill>
                    <a:srgbClr val="67717F"/>
                  </a:solidFill>
                  <a:effectLst/>
                </p:grpSpPr>
                <p:sp>
                  <p:nvSpPr>
                    <p:cNvPr id="594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94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94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943" name="Group 5839"/>
                  <p:cNvGrpSpPr/>
                  <p:nvPr/>
                </p:nvGrpSpPr>
                <p:grpSpPr>
                  <a:xfrm>
                    <a:off x="6098213" y="5924106"/>
                    <a:ext cx="187057" cy="56771"/>
                    <a:chOff x="1860747" y="1942579"/>
                    <a:chExt cx="425760" cy="129217"/>
                  </a:xfrm>
                  <a:solidFill>
                    <a:srgbClr val="67717F"/>
                  </a:solidFill>
                  <a:effectLst/>
                </p:grpSpPr>
                <p:sp>
                  <p:nvSpPr>
                    <p:cNvPr id="594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94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94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944" name="Group 5840"/>
                  <p:cNvGrpSpPr/>
                  <p:nvPr/>
                </p:nvGrpSpPr>
                <p:grpSpPr>
                  <a:xfrm>
                    <a:off x="5805971" y="5682091"/>
                    <a:ext cx="223608" cy="226806"/>
                    <a:chOff x="-3732057" y="2839024"/>
                    <a:chExt cx="512228" cy="519552"/>
                  </a:xfrm>
                </p:grpSpPr>
                <p:sp>
                  <p:nvSpPr>
                    <p:cNvPr id="5936" name="Rectangle 5935"/>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37" name="Rectangle 5936"/>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45" name="Group 5937"/>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5939"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0"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1"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2"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46" name="Group 5841"/>
                  <p:cNvGrpSpPr>
                    <a:grpSpLocks noChangeAspect="1"/>
                  </p:cNvGrpSpPr>
                  <p:nvPr/>
                </p:nvGrpSpPr>
                <p:grpSpPr>
                  <a:xfrm>
                    <a:off x="5532318" y="5679267"/>
                    <a:ext cx="226393" cy="229631"/>
                    <a:chOff x="-2931957" y="4392399"/>
                    <a:chExt cx="512228" cy="519552"/>
                  </a:xfrm>
                </p:grpSpPr>
                <p:sp>
                  <p:nvSpPr>
                    <p:cNvPr id="5931" name="Rectangle 5930"/>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32" name="Rectangle 5931"/>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47" name="Group 5932"/>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5934"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35"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48" name="Group 5842"/>
                  <p:cNvGrpSpPr>
                    <a:grpSpLocks noChangeAspect="1"/>
                  </p:cNvGrpSpPr>
                  <p:nvPr/>
                </p:nvGrpSpPr>
                <p:grpSpPr>
                  <a:xfrm>
                    <a:off x="6079623" y="5679267"/>
                    <a:ext cx="226393" cy="229631"/>
                    <a:chOff x="8459069" y="2183291"/>
                    <a:chExt cx="512228" cy="519552"/>
                  </a:xfrm>
                </p:grpSpPr>
                <p:grpSp>
                  <p:nvGrpSpPr>
                    <p:cNvPr id="949" name="Group 5922"/>
                    <p:cNvGrpSpPr/>
                    <p:nvPr/>
                  </p:nvGrpSpPr>
                  <p:grpSpPr>
                    <a:xfrm>
                      <a:off x="8459069" y="2183291"/>
                      <a:ext cx="512228" cy="519552"/>
                      <a:chOff x="8459069" y="2183291"/>
                      <a:chExt cx="512228" cy="519552"/>
                    </a:xfrm>
                  </p:grpSpPr>
                  <p:sp>
                    <p:nvSpPr>
                      <p:cNvPr id="5929" name="Rectangle 5928"/>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30" name="Rectangle 5929"/>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50" name="Group 5923"/>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5925"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26"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27"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28" name="Freeform 5927"/>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54" name="Group 5843"/>
                  <p:cNvGrpSpPr/>
                  <p:nvPr/>
                </p:nvGrpSpPr>
                <p:grpSpPr>
                  <a:xfrm>
                    <a:off x="7349248" y="5924106"/>
                    <a:ext cx="187057" cy="56771"/>
                    <a:chOff x="1860747" y="1942579"/>
                    <a:chExt cx="425760" cy="129217"/>
                  </a:xfrm>
                  <a:solidFill>
                    <a:srgbClr val="67717F"/>
                  </a:solidFill>
                  <a:effectLst/>
                </p:grpSpPr>
                <p:sp>
                  <p:nvSpPr>
                    <p:cNvPr id="592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92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92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958" name="Group 5844"/>
                  <p:cNvGrpSpPr/>
                  <p:nvPr/>
                </p:nvGrpSpPr>
                <p:grpSpPr>
                  <a:xfrm>
                    <a:off x="7620985" y="5924106"/>
                    <a:ext cx="187057" cy="56771"/>
                    <a:chOff x="1860747" y="1942579"/>
                    <a:chExt cx="425760" cy="129217"/>
                  </a:xfrm>
                  <a:solidFill>
                    <a:srgbClr val="67717F"/>
                  </a:solidFill>
                  <a:effectLst/>
                </p:grpSpPr>
                <p:sp>
                  <p:nvSpPr>
                    <p:cNvPr id="591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91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91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224" name="Group 5845"/>
                  <p:cNvGrpSpPr/>
                  <p:nvPr/>
                </p:nvGrpSpPr>
                <p:grpSpPr>
                  <a:xfrm>
                    <a:off x="7894637" y="5924106"/>
                    <a:ext cx="187057" cy="56771"/>
                    <a:chOff x="1860747" y="1942579"/>
                    <a:chExt cx="425760" cy="129217"/>
                  </a:xfrm>
                  <a:solidFill>
                    <a:srgbClr val="67717F"/>
                  </a:solidFill>
                  <a:effectLst/>
                </p:grpSpPr>
                <p:sp>
                  <p:nvSpPr>
                    <p:cNvPr id="591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91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91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225" name="Group 5846"/>
                  <p:cNvGrpSpPr/>
                  <p:nvPr/>
                </p:nvGrpSpPr>
                <p:grpSpPr>
                  <a:xfrm>
                    <a:off x="8251253" y="5924106"/>
                    <a:ext cx="187057" cy="56771"/>
                    <a:chOff x="1860747" y="1942579"/>
                    <a:chExt cx="425760" cy="129217"/>
                  </a:xfrm>
                  <a:solidFill>
                    <a:srgbClr val="67717F"/>
                  </a:solidFill>
                  <a:effectLst/>
                </p:grpSpPr>
                <p:sp>
                  <p:nvSpPr>
                    <p:cNvPr id="591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91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91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226" name="Group 5847"/>
                  <p:cNvGrpSpPr/>
                  <p:nvPr/>
                </p:nvGrpSpPr>
                <p:grpSpPr>
                  <a:xfrm>
                    <a:off x="8522990" y="5924106"/>
                    <a:ext cx="187057" cy="56771"/>
                    <a:chOff x="1860747" y="1942579"/>
                    <a:chExt cx="425760" cy="129217"/>
                  </a:xfrm>
                  <a:solidFill>
                    <a:srgbClr val="67717F"/>
                  </a:solidFill>
                  <a:effectLst/>
                </p:grpSpPr>
                <p:sp>
                  <p:nvSpPr>
                    <p:cNvPr id="590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90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91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227" name="Group 5848"/>
                  <p:cNvGrpSpPr/>
                  <p:nvPr/>
                </p:nvGrpSpPr>
                <p:grpSpPr>
                  <a:xfrm>
                    <a:off x="8796642" y="5924106"/>
                    <a:ext cx="187057" cy="56771"/>
                    <a:chOff x="1860747" y="1942579"/>
                    <a:chExt cx="425760" cy="129217"/>
                  </a:xfrm>
                  <a:solidFill>
                    <a:srgbClr val="67717F"/>
                  </a:solidFill>
                  <a:effectLst/>
                </p:grpSpPr>
                <p:sp>
                  <p:nvSpPr>
                    <p:cNvPr id="590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90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90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228" name="Group 5849"/>
                  <p:cNvGrpSpPr/>
                  <p:nvPr/>
                </p:nvGrpSpPr>
                <p:grpSpPr>
                  <a:xfrm>
                    <a:off x="7602081" y="5682091"/>
                    <a:ext cx="223608" cy="226806"/>
                    <a:chOff x="-3732057" y="2839024"/>
                    <a:chExt cx="512228" cy="519552"/>
                  </a:xfrm>
                </p:grpSpPr>
                <p:sp>
                  <p:nvSpPr>
                    <p:cNvPr id="5898" name="Rectangle 5897"/>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99" name="Rectangle 5898"/>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29" name="Group 5899"/>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5901"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2"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3"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4"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230" name="Group 5850"/>
                  <p:cNvGrpSpPr/>
                  <p:nvPr/>
                </p:nvGrpSpPr>
                <p:grpSpPr>
                  <a:xfrm>
                    <a:off x="7875733" y="5682091"/>
                    <a:ext cx="223608" cy="226806"/>
                    <a:chOff x="-938057" y="5016374"/>
                    <a:chExt cx="512228" cy="519552"/>
                  </a:xfrm>
                </p:grpSpPr>
                <p:sp>
                  <p:nvSpPr>
                    <p:cNvPr id="5893" name="Rectangle 5892"/>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94" name="Rectangle 5893"/>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31" name="Group 5894"/>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5896"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97"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232" name="Group 5851"/>
                  <p:cNvGrpSpPr/>
                  <p:nvPr/>
                </p:nvGrpSpPr>
                <p:grpSpPr>
                  <a:xfrm>
                    <a:off x="8776342" y="5682091"/>
                    <a:ext cx="223608" cy="226806"/>
                    <a:chOff x="-938057" y="5016374"/>
                    <a:chExt cx="512228" cy="519552"/>
                  </a:xfrm>
                </p:grpSpPr>
                <p:sp>
                  <p:nvSpPr>
                    <p:cNvPr id="5888" name="Rectangle 5887"/>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89" name="Rectangle 5888"/>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33" name="Group 5889"/>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5891"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92"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234" name="Group 5852"/>
                  <p:cNvGrpSpPr>
                    <a:grpSpLocks noChangeAspect="1"/>
                  </p:cNvGrpSpPr>
                  <p:nvPr/>
                </p:nvGrpSpPr>
                <p:grpSpPr>
                  <a:xfrm>
                    <a:off x="7328427" y="5682091"/>
                    <a:ext cx="226393" cy="229631"/>
                    <a:chOff x="-2314737" y="2839024"/>
                    <a:chExt cx="512228" cy="519552"/>
                  </a:xfrm>
                </p:grpSpPr>
                <p:sp>
                  <p:nvSpPr>
                    <p:cNvPr id="5885" name="Rectangle 5884"/>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86" name="Rectangle 5885"/>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87" name="Freeform 5886"/>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4235" name="Group 5853"/>
                  <p:cNvGrpSpPr>
                    <a:grpSpLocks noChangeAspect="1"/>
                  </p:cNvGrpSpPr>
                  <p:nvPr/>
                </p:nvGrpSpPr>
                <p:grpSpPr>
                  <a:xfrm>
                    <a:off x="8229037" y="5682091"/>
                    <a:ext cx="226393" cy="229631"/>
                    <a:chOff x="-2314737" y="2839024"/>
                    <a:chExt cx="512228" cy="519552"/>
                  </a:xfrm>
                </p:grpSpPr>
                <p:sp>
                  <p:nvSpPr>
                    <p:cNvPr id="5882" name="Rectangle 5881"/>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83" name="Rectangle 5882"/>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84" name="Freeform 5883"/>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4236" name="Group 5854"/>
                  <p:cNvGrpSpPr>
                    <a:grpSpLocks noChangeAspect="1"/>
                  </p:cNvGrpSpPr>
                  <p:nvPr/>
                </p:nvGrpSpPr>
                <p:grpSpPr>
                  <a:xfrm>
                    <a:off x="8502690" y="5682091"/>
                    <a:ext cx="226393" cy="229631"/>
                    <a:chOff x="-3732057" y="3610781"/>
                    <a:chExt cx="512228" cy="519552"/>
                  </a:xfrm>
                </p:grpSpPr>
                <p:sp>
                  <p:nvSpPr>
                    <p:cNvPr id="5876" name="Rectangle 5875"/>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77" name="Rectangle 5876"/>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37" name="Group 5877"/>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5879" name="Freeform 5878"/>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880" name="Freeform 5879"/>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881" name="Freeform 5880"/>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4261" name="Group 5855"/>
                  <p:cNvGrpSpPr/>
                  <p:nvPr/>
                </p:nvGrpSpPr>
                <p:grpSpPr>
                  <a:xfrm>
                    <a:off x="399908" y="5682091"/>
                    <a:ext cx="223608" cy="226806"/>
                    <a:chOff x="-3732057" y="2839024"/>
                    <a:chExt cx="512228" cy="519552"/>
                  </a:xfrm>
                </p:grpSpPr>
                <p:sp>
                  <p:nvSpPr>
                    <p:cNvPr id="5869" name="Rectangle 5868"/>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70" name="Rectangle 5869"/>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62" name="Group 5870"/>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5872"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3"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4"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5"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263" name="Group 5856"/>
                  <p:cNvGrpSpPr/>
                  <p:nvPr/>
                </p:nvGrpSpPr>
                <p:grpSpPr>
                  <a:xfrm>
                    <a:off x="673560" y="5682091"/>
                    <a:ext cx="223608" cy="226806"/>
                    <a:chOff x="-938057" y="5016374"/>
                    <a:chExt cx="512228" cy="519552"/>
                  </a:xfrm>
                </p:grpSpPr>
                <p:sp>
                  <p:nvSpPr>
                    <p:cNvPr id="5864" name="Rectangle 5863"/>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65" name="Rectangle 5864"/>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64" name="Group 5865"/>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5867"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68"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265" name="Group 5857"/>
                  <p:cNvGrpSpPr>
                    <a:grpSpLocks noChangeAspect="1"/>
                  </p:cNvGrpSpPr>
                  <p:nvPr/>
                </p:nvGrpSpPr>
                <p:grpSpPr>
                  <a:xfrm>
                    <a:off x="126254" y="5682091"/>
                    <a:ext cx="226393" cy="229631"/>
                    <a:chOff x="-2931957" y="4392399"/>
                    <a:chExt cx="512228" cy="519552"/>
                  </a:xfrm>
                </p:grpSpPr>
                <p:sp>
                  <p:nvSpPr>
                    <p:cNvPr id="5859" name="Rectangle 5858"/>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60" name="Rectangle 5859"/>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66" name="Group 5860"/>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5862"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63"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grpSp>
              <p:nvGrpSpPr>
                <p:cNvPr id="4267" name="Group 4217"/>
                <p:cNvGrpSpPr/>
                <p:nvPr/>
              </p:nvGrpSpPr>
              <p:grpSpPr>
                <a:xfrm>
                  <a:off x="122995" y="3326020"/>
                  <a:ext cx="8880761" cy="3050151"/>
                  <a:chOff x="122995" y="3326020"/>
                  <a:chExt cx="8880761" cy="3050151"/>
                </a:xfrm>
              </p:grpSpPr>
              <p:grpSp>
                <p:nvGrpSpPr>
                  <p:cNvPr id="4268" name="Group 4218"/>
                  <p:cNvGrpSpPr/>
                  <p:nvPr/>
                </p:nvGrpSpPr>
                <p:grpSpPr>
                  <a:xfrm>
                    <a:off x="8251694" y="4743401"/>
                    <a:ext cx="187057" cy="56771"/>
                    <a:chOff x="1860747" y="1942579"/>
                    <a:chExt cx="425760" cy="129217"/>
                  </a:xfrm>
                  <a:solidFill>
                    <a:srgbClr val="67717F"/>
                  </a:solidFill>
                  <a:effectLst/>
                </p:grpSpPr>
                <p:sp>
                  <p:nvSpPr>
                    <p:cNvPr id="581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81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81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269" name="Group 4219"/>
                  <p:cNvGrpSpPr/>
                  <p:nvPr/>
                </p:nvGrpSpPr>
                <p:grpSpPr>
                  <a:xfrm>
                    <a:off x="8523432" y="4743401"/>
                    <a:ext cx="187057" cy="56771"/>
                    <a:chOff x="1860747" y="1942579"/>
                    <a:chExt cx="425760" cy="129217"/>
                  </a:xfrm>
                  <a:solidFill>
                    <a:srgbClr val="67717F"/>
                  </a:solidFill>
                  <a:effectLst/>
                </p:grpSpPr>
                <p:sp>
                  <p:nvSpPr>
                    <p:cNvPr id="580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80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81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270" name="Group 4220"/>
                  <p:cNvGrpSpPr/>
                  <p:nvPr/>
                </p:nvGrpSpPr>
                <p:grpSpPr>
                  <a:xfrm>
                    <a:off x="8797084" y="4743401"/>
                    <a:ext cx="187057" cy="56771"/>
                    <a:chOff x="1860747" y="1942579"/>
                    <a:chExt cx="425760" cy="129217"/>
                  </a:xfrm>
                  <a:solidFill>
                    <a:srgbClr val="67717F"/>
                  </a:solidFill>
                  <a:effectLst/>
                </p:grpSpPr>
                <p:sp>
                  <p:nvSpPr>
                    <p:cNvPr id="580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80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80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271" name="Group 4221"/>
                  <p:cNvGrpSpPr/>
                  <p:nvPr/>
                </p:nvGrpSpPr>
                <p:grpSpPr>
                  <a:xfrm>
                    <a:off x="146760" y="4740099"/>
                    <a:ext cx="187057" cy="56771"/>
                    <a:chOff x="1860747" y="1942579"/>
                    <a:chExt cx="425760" cy="129217"/>
                  </a:xfrm>
                  <a:solidFill>
                    <a:srgbClr val="67717F"/>
                  </a:solidFill>
                  <a:effectLst/>
                </p:grpSpPr>
                <p:sp>
                  <p:nvSpPr>
                    <p:cNvPr id="580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80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80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272" name="Group 4222"/>
                  <p:cNvGrpSpPr/>
                  <p:nvPr/>
                </p:nvGrpSpPr>
                <p:grpSpPr>
                  <a:xfrm>
                    <a:off x="418498" y="4740099"/>
                    <a:ext cx="187057" cy="56771"/>
                    <a:chOff x="1860747" y="1942579"/>
                    <a:chExt cx="425760" cy="129217"/>
                  </a:xfrm>
                  <a:solidFill>
                    <a:srgbClr val="67717F"/>
                  </a:solidFill>
                  <a:effectLst/>
                </p:grpSpPr>
                <p:sp>
                  <p:nvSpPr>
                    <p:cNvPr id="579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80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80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273" name="Group 4223"/>
                  <p:cNvGrpSpPr/>
                  <p:nvPr/>
                </p:nvGrpSpPr>
                <p:grpSpPr>
                  <a:xfrm>
                    <a:off x="692150" y="4740099"/>
                    <a:ext cx="187057" cy="56771"/>
                    <a:chOff x="1860747" y="1942579"/>
                    <a:chExt cx="425760" cy="129217"/>
                  </a:xfrm>
                  <a:solidFill>
                    <a:srgbClr val="67717F"/>
                  </a:solidFill>
                  <a:effectLst/>
                </p:grpSpPr>
                <p:sp>
                  <p:nvSpPr>
                    <p:cNvPr id="579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79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79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274" name="Group 4224"/>
                  <p:cNvGrpSpPr/>
                  <p:nvPr/>
                </p:nvGrpSpPr>
                <p:grpSpPr>
                  <a:xfrm>
                    <a:off x="145426" y="4352348"/>
                    <a:ext cx="187057" cy="56771"/>
                    <a:chOff x="1860747" y="1942579"/>
                    <a:chExt cx="425760" cy="129217"/>
                  </a:xfrm>
                  <a:solidFill>
                    <a:srgbClr val="67717F"/>
                  </a:solidFill>
                  <a:effectLst/>
                </p:grpSpPr>
                <p:sp>
                  <p:nvSpPr>
                    <p:cNvPr id="579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79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79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275" name="Group 4225"/>
                  <p:cNvGrpSpPr/>
                  <p:nvPr/>
                </p:nvGrpSpPr>
                <p:grpSpPr>
                  <a:xfrm>
                    <a:off x="417164" y="4352348"/>
                    <a:ext cx="187057" cy="56771"/>
                    <a:chOff x="1860747" y="1942579"/>
                    <a:chExt cx="425760" cy="129217"/>
                  </a:xfrm>
                  <a:solidFill>
                    <a:srgbClr val="67717F"/>
                  </a:solidFill>
                  <a:effectLst/>
                </p:grpSpPr>
                <p:sp>
                  <p:nvSpPr>
                    <p:cNvPr id="579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79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79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276" name="Group 4226"/>
                  <p:cNvGrpSpPr/>
                  <p:nvPr/>
                </p:nvGrpSpPr>
                <p:grpSpPr>
                  <a:xfrm>
                    <a:off x="690816" y="4352348"/>
                    <a:ext cx="187057" cy="56771"/>
                    <a:chOff x="1860747" y="1942579"/>
                    <a:chExt cx="425760" cy="129217"/>
                  </a:xfrm>
                  <a:solidFill>
                    <a:srgbClr val="67717F"/>
                  </a:solidFill>
                  <a:effectLst/>
                </p:grpSpPr>
                <p:sp>
                  <p:nvSpPr>
                    <p:cNvPr id="578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78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78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277" name="Group 4227"/>
                  <p:cNvGrpSpPr/>
                  <p:nvPr/>
                </p:nvGrpSpPr>
                <p:grpSpPr>
                  <a:xfrm>
                    <a:off x="122995" y="3326020"/>
                    <a:ext cx="8880761" cy="3050151"/>
                    <a:chOff x="122995" y="3326020"/>
                    <a:chExt cx="8880761" cy="3050151"/>
                  </a:xfrm>
                </p:grpSpPr>
                <p:grpSp>
                  <p:nvGrpSpPr>
                    <p:cNvPr id="4278" name="Group 4228"/>
                    <p:cNvGrpSpPr/>
                    <p:nvPr/>
                  </p:nvGrpSpPr>
                  <p:grpSpPr>
                    <a:xfrm>
                      <a:off x="126254" y="4495259"/>
                      <a:ext cx="8877502" cy="235758"/>
                      <a:chOff x="126254" y="4495259"/>
                      <a:chExt cx="8877502" cy="235758"/>
                    </a:xfrm>
                  </p:grpSpPr>
                  <p:grpSp>
                    <p:nvGrpSpPr>
                      <p:cNvPr id="4279" name="Group 5698"/>
                      <p:cNvGrpSpPr/>
                      <p:nvPr/>
                    </p:nvGrpSpPr>
                    <p:grpSpPr>
                      <a:xfrm>
                        <a:off x="7602081" y="4498084"/>
                        <a:ext cx="223608" cy="226806"/>
                        <a:chOff x="-3732057" y="2839024"/>
                        <a:chExt cx="512228" cy="519552"/>
                      </a:xfrm>
                    </p:grpSpPr>
                    <p:sp>
                      <p:nvSpPr>
                        <p:cNvPr id="5780" name="Rectangle 5779"/>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81" name="Rectangle 5780"/>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80" name="Group 5781"/>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5783"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4"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5"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86"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281" name="Group 5699"/>
                      <p:cNvGrpSpPr>
                        <a:grpSpLocks noChangeAspect="1"/>
                      </p:cNvGrpSpPr>
                      <p:nvPr/>
                    </p:nvGrpSpPr>
                    <p:grpSpPr>
                      <a:xfrm>
                        <a:off x="7328427" y="4495461"/>
                        <a:ext cx="226393" cy="229631"/>
                        <a:chOff x="-2314737" y="2839024"/>
                        <a:chExt cx="512228" cy="519552"/>
                      </a:xfrm>
                    </p:grpSpPr>
                    <p:sp>
                      <p:nvSpPr>
                        <p:cNvPr id="5777" name="Rectangle 5776"/>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78" name="Rectangle 5777"/>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79" name="Freeform 5778"/>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4282" name="Group 5700"/>
                      <p:cNvGrpSpPr>
                        <a:grpSpLocks noChangeAspect="1"/>
                      </p:cNvGrpSpPr>
                      <p:nvPr/>
                    </p:nvGrpSpPr>
                    <p:grpSpPr>
                      <a:xfrm>
                        <a:off x="7874629" y="4498084"/>
                        <a:ext cx="226393" cy="229631"/>
                        <a:chOff x="-1664847" y="4597981"/>
                        <a:chExt cx="512228" cy="519552"/>
                      </a:xfrm>
                    </p:grpSpPr>
                    <p:sp>
                      <p:nvSpPr>
                        <p:cNvPr id="5766" name="Rectangle 5765"/>
                        <p:cNvSpPr/>
                        <p:nvPr/>
                      </p:nvSpPr>
                      <p:spPr>
                        <a:xfrm>
                          <a:off x="-1664847" y="45979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67" name="Freeform 5766"/>
                        <p:cNvSpPr>
                          <a:spLocks/>
                        </p:cNvSpPr>
                        <p:nvPr/>
                      </p:nvSpPr>
                      <p:spPr bwMode="auto">
                        <a:xfrm>
                          <a:off x="-1647129" y="4606278"/>
                          <a:ext cx="481194" cy="496788"/>
                        </a:xfrm>
                        <a:custGeom>
                          <a:avLst/>
                          <a:gdLst>
                            <a:gd name="T0" fmla="*/ 0 w 506"/>
                            <a:gd name="T1" fmla="*/ 267 h 503"/>
                            <a:gd name="T2" fmla="*/ 78 w 506"/>
                            <a:gd name="T3" fmla="*/ 279 h 503"/>
                            <a:gd name="T4" fmla="*/ 0 w 506"/>
                            <a:gd name="T5" fmla="*/ 316 h 503"/>
                            <a:gd name="T6" fmla="*/ 0 w 506"/>
                            <a:gd name="T7" fmla="*/ 347 h 503"/>
                            <a:gd name="T8" fmla="*/ 95 w 506"/>
                            <a:gd name="T9" fmla="*/ 331 h 503"/>
                            <a:gd name="T10" fmla="*/ 0 w 506"/>
                            <a:gd name="T11" fmla="*/ 425 h 503"/>
                            <a:gd name="T12" fmla="*/ 0 w 506"/>
                            <a:gd name="T13" fmla="*/ 442 h 503"/>
                            <a:gd name="T14" fmla="*/ 128 w 506"/>
                            <a:gd name="T15" fmla="*/ 376 h 503"/>
                            <a:gd name="T16" fmla="*/ 62 w 506"/>
                            <a:gd name="T17" fmla="*/ 503 h 503"/>
                            <a:gd name="T18" fmla="*/ 81 w 506"/>
                            <a:gd name="T19" fmla="*/ 503 h 503"/>
                            <a:gd name="T20" fmla="*/ 173 w 506"/>
                            <a:gd name="T21" fmla="*/ 409 h 503"/>
                            <a:gd name="T22" fmla="*/ 159 w 506"/>
                            <a:gd name="T23" fmla="*/ 503 h 503"/>
                            <a:gd name="T24" fmla="*/ 187 w 506"/>
                            <a:gd name="T25" fmla="*/ 503 h 503"/>
                            <a:gd name="T26" fmla="*/ 225 w 506"/>
                            <a:gd name="T27" fmla="*/ 425 h 503"/>
                            <a:gd name="T28" fmla="*/ 237 w 506"/>
                            <a:gd name="T29" fmla="*/ 503 h 503"/>
                            <a:gd name="T30" fmla="*/ 270 w 506"/>
                            <a:gd name="T31" fmla="*/ 503 h 503"/>
                            <a:gd name="T32" fmla="*/ 282 w 506"/>
                            <a:gd name="T33" fmla="*/ 425 h 503"/>
                            <a:gd name="T34" fmla="*/ 319 w 506"/>
                            <a:gd name="T35" fmla="*/ 503 h 503"/>
                            <a:gd name="T36" fmla="*/ 350 w 506"/>
                            <a:gd name="T37" fmla="*/ 503 h 503"/>
                            <a:gd name="T38" fmla="*/ 333 w 506"/>
                            <a:gd name="T39" fmla="*/ 409 h 503"/>
                            <a:gd name="T40" fmla="*/ 428 w 506"/>
                            <a:gd name="T41" fmla="*/ 503 h 503"/>
                            <a:gd name="T42" fmla="*/ 445 w 506"/>
                            <a:gd name="T43" fmla="*/ 503 h 503"/>
                            <a:gd name="T44" fmla="*/ 378 w 506"/>
                            <a:gd name="T45" fmla="*/ 376 h 503"/>
                            <a:gd name="T46" fmla="*/ 506 w 506"/>
                            <a:gd name="T47" fmla="*/ 442 h 503"/>
                            <a:gd name="T48" fmla="*/ 506 w 506"/>
                            <a:gd name="T49" fmla="*/ 425 h 503"/>
                            <a:gd name="T50" fmla="*/ 411 w 506"/>
                            <a:gd name="T51" fmla="*/ 331 h 503"/>
                            <a:gd name="T52" fmla="*/ 506 w 506"/>
                            <a:gd name="T53" fmla="*/ 347 h 503"/>
                            <a:gd name="T54" fmla="*/ 506 w 506"/>
                            <a:gd name="T55" fmla="*/ 316 h 503"/>
                            <a:gd name="T56" fmla="*/ 428 w 506"/>
                            <a:gd name="T57" fmla="*/ 279 h 503"/>
                            <a:gd name="T58" fmla="*/ 506 w 506"/>
                            <a:gd name="T59" fmla="*/ 267 h 503"/>
                            <a:gd name="T60" fmla="*/ 506 w 506"/>
                            <a:gd name="T61" fmla="*/ 234 h 503"/>
                            <a:gd name="T62" fmla="*/ 428 w 506"/>
                            <a:gd name="T63" fmla="*/ 222 h 503"/>
                            <a:gd name="T64" fmla="*/ 506 w 506"/>
                            <a:gd name="T65" fmla="*/ 184 h 503"/>
                            <a:gd name="T66" fmla="*/ 506 w 506"/>
                            <a:gd name="T67" fmla="*/ 156 h 503"/>
                            <a:gd name="T68" fmla="*/ 411 w 506"/>
                            <a:gd name="T69" fmla="*/ 170 h 503"/>
                            <a:gd name="T70" fmla="*/ 506 w 506"/>
                            <a:gd name="T71" fmla="*/ 78 h 503"/>
                            <a:gd name="T72" fmla="*/ 506 w 506"/>
                            <a:gd name="T73" fmla="*/ 61 h 503"/>
                            <a:gd name="T74" fmla="*/ 378 w 506"/>
                            <a:gd name="T75" fmla="*/ 125 h 503"/>
                            <a:gd name="T76" fmla="*/ 445 w 506"/>
                            <a:gd name="T77" fmla="*/ 0 h 503"/>
                            <a:gd name="T78" fmla="*/ 428 w 506"/>
                            <a:gd name="T79" fmla="*/ 0 h 503"/>
                            <a:gd name="T80" fmla="*/ 333 w 506"/>
                            <a:gd name="T81" fmla="*/ 92 h 503"/>
                            <a:gd name="T82" fmla="*/ 350 w 506"/>
                            <a:gd name="T83" fmla="*/ 0 h 503"/>
                            <a:gd name="T84" fmla="*/ 319 w 506"/>
                            <a:gd name="T85" fmla="*/ 0 h 503"/>
                            <a:gd name="T86" fmla="*/ 282 w 506"/>
                            <a:gd name="T87" fmla="*/ 76 h 503"/>
                            <a:gd name="T88" fmla="*/ 270 w 506"/>
                            <a:gd name="T89" fmla="*/ 0 h 503"/>
                            <a:gd name="T90" fmla="*/ 237 w 506"/>
                            <a:gd name="T91" fmla="*/ 0 h 503"/>
                            <a:gd name="T92" fmla="*/ 225 w 506"/>
                            <a:gd name="T93" fmla="*/ 76 h 503"/>
                            <a:gd name="T94" fmla="*/ 187 w 506"/>
                            <a:gd name="T95" fmla="*/ 0 h 503"/>
                            <a:gd name="T96" fmla="*/ 159 w 506"/>
                            <a:gd name="T97" fmla="*/ 0 h 503"/>
                            <a:gd name="T98" fmla="*/ 173 w 506"/>
                            <a:gd name="T99" fmla="*/ 92 h 503"/>
                            <a:gd name="T100" fmla="*/ 81 w 506"/>
                            <a:gd name="T101" fmla="*/ 0 h 503"/>
                            <a:gd name="T102" fmla="*/ 62 w 506"/>
                            <a:gd name="T103" fmla="*/ 0 h 503"/>
                            <a:gd name="T104" fmla="*/ 128 w 506"/>
                            <a:gd name="T105" fmla="*/ 125 h 503"/>
                            <a:gd name="T106" fmla="*/ 0 w 506"/>
                            <a:gd name="T107" fmla="*/ 61 h 503"/>
                            <a:gd name="T108" fmla="*/ 0 w 506"/>
                            <a:gd name="T109" fmla="*/ 78 h 503"/>
                            <a:gd name="T110" fmla="*/ 95 w 506"/>
                            <a:gd name="T111" fmla="*/ 170 h 503"/>
                            <a:gd name="T112" fmla="*/ 0 w 506"/>
                            <a:gd name="T113" fmla="*/ 156 h 503"/>
                            <a:gd name="T114" fmla="*/ 0 w 506"/>
                            <a:gd name="T115" fmla="*/ 184 h 503"/>
                            <a:gd name="T116" fmla="*/ 78 w 506"/>
                            <a:gd name="T117" fmla="*/ 222 h 503"/>
                            <a:gd name="T118" fmla="*/ 0 w 506"/>
                            <a:gd name="T119" fmla="*/ 234 h 503"/>
                            <a:gd name="T120" fmla="*/ 0 w 506"/>
                            <a:gd name="T121" fmla="*/ 267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6" h="503">
                              <a:moveTo>
                                <a:pt x="0" y="267"/>
                              </a:moveTo>
                              <a:lnTo>
                                <a:pt x="78" y="279"/>
                              </a:lnTo>
                              <a:lnTo>
                                <a:pt x="0" y="316"/>
                              </a:lnTo>
                              <a:lnTo>
                                <a:pt x="0" y="347"/>
                              </a:lnTo>
                              <a:lnTo>
                                <a:pt x="95" y="331"/>
                              </a:lnTo>
                              <a:lnTo>
                                <a:pt x="0" y="425"/>
                              </a:lnTo>
                              <a:lnTo>
                                <a:pt x="0" y="442"/>
                              </a:lnTo>
                              <a:lnTo>
                                <a:pt x="128" y="376"/>
                              </a:lnTo>
                              <a:lnTo>
                                <a:pt x="62" y="503"/>
                              </a:lnTo>
                              <a:lnTo>
                                <a:pt x="81" y="503"/>
                              </a:lnTo>
                              <a:lnTo>
                                <a:pt x="173" y="409"/>
                              </a:lnTo>
                              <a:lnTo>
                                <a:pt x="159" y="503"/>
                              </a:lnTo>
                              <a:lnTo>
                                <a:pt x="187" y="503"/>
                              </a:lnTo>
                              <a:lnTo>
                                <a:pt x="225" y="425"/>
                              </a:lnTo>
                              <a:lnTo>
                                <a:pt x="237" y="503"/>
                              </a:lnTo>
                              <a:lnTo>
                                <a:pt x="270" y="503"/>
                              </a:lnTo>
                              <a:lnTo>
                                <a:pt x="282" y="425"/>
                              </a:lnTo>
                              <a:lnTo>
                                <a:pt x="319" y="503"/>
                              </a:lnTo>
                              <a:lnTo>
                                <a:pt x="350" y="503"/>
                              </a:lnTo>
                              <a:lnTo>
                                <a:pt x="333" y="409"/>
                              </a:lnTo>
                              <a:lnTo>
                                <a:pt x="428" y="503"/>
                              </a:lnTo>
                              <a:lnTo>
                                <a:pt x="445" y="503"/>
                              </a:lnTo>
                              <a:lnTo>
                                <a:pt x="378" y="376"/>
                              </a:lnTo>
                              <a:lnTo>
                                <a:pt x="506" y="442"/>
                              </a:lnTo>
                              <a:lnTo>
                                <a:pt x="506" y="425"/>
                              </a:lnTo>
                              <a:lnTo>
                                <a:pt x="411" y="331"/>
                              </a:lnTo>
                              <a:lnTo>
                                <a:pt x="506" y="347"/>
                              </a:lnTo>
                              <a:lnTo>
                                <a:pt x="506" y="316"/>
                              </a:lnTo>
                              <a:lnTo>
                                <a:pt x="428" y="279"/>
                              </a:lnTo>
                              <a:lnTo>
                                <a:pt x="506" y="267"/>
                              </a:lnTo>
                              <a:lnTo>
                                <a:pt x="506" y="234"/>
                              </a:lnTo>
                              <a:lnTo>
                                <a:pt x="428" y="222"/>
                              </a:lnTo>
                              <a:lnTo>
                                <a:pt x="506" y="184"/>
                              </a:lnTo>
                              <a:lnTo>
                                <a:pt x="506" y="156"/>
                              </a:lnTo>
                              <a:lnTo>
                                <a:pt x="411" y="170"/>
                              </a:lnTo>
                              <a:lnTo>
                                <a:pt x="506" y="78"/>
                              </a:lnTo>
                              <a:lnTo>
                                <a:pt x="506" y="61"/>
                              </a:lnTo>
                              <a:lnTo>
                                <a:pt x="378" y="125"/>
                              </a:lnTo>
                              <a:lnTo>
                                <a:pt x="445" y="0"/>
                              </a:lnTo>
                              <a:lnTo>
                                <a:pt x="428" y="0"/>
                              </a:lnTo>
                              <a:lnTo>
                                <a:pt x="333" y="92"/>
                              </a:lnTo>
                              <a:lnTo>
                                <a:pt x="350" y="0"/>
                              </a:lnTo>
                              <a:lnTo>
                                <a:pt x="319" y="0"/>
                              </a:lnTo>
                              <a:lnTo>
                                <a:pt x="282" y="76"/>
                              </a:lnTo>
                              <a:lnTo>
                                <a:pt x="270" y="0"/>
                              </a:lnTo>
                              <a:lnTo>
                                <a:pt x="237" y="0"/>
                              </a:lnTo>
                              <a:lnTo>
                                <a:pt x="225" y="76"/>
                              </a:lnTo>
                              <a:lnTo>
                                <a:pt x="187" y="0"/>
                              </a:lnTo>
                              <a:lnTo>
                                <a:pt x="159" y="0"/>
                              </a:lnTo>
                              <a:lnTo>
                                <a:pt x="173" y="92"/>
                              </a:lnTo>
                              <a:lnTo>
                                <a:pt x="81" y="0"/>
                              </a:lnTo>
                              <a:lnTo>
                                <a:pt x="62" y="0"/>
                              </a:lnTo>
                              <a:lnTo>
                                <a:pt x="128" y="125"/>
                              </a:lnTo>
                              <a:lnTo>
                                <a:pt x="0" y="61"/>
                              </a:lnTo>
                              <a:lnTo>
                                <a:pt x="0" y="78"/>
                              </a:lnTo>
                              <a:lnTo>
                                <a:pt x="95" y="170"/>
                              </a:lnTo>
                              <a:lnTo>
                                <a:pt x="0" y="156"/>
                              </a:lnTo>
                              <a:lnTo>
                                <a:pt x="0" y="184"/>
                              </a:lnTo>
                              <a:lnTo>
                                <a:pt x="78" y="222"/>
                              </a:lnTo>
                              <a:lnTo>
                                <a:pt x="0" y="234"/>
                              </a:lnTo>
                              <a:lnTo>
                                <a:pt x="0" y="267"/>
                              </a:lnTo>
                              <a:close/>
                            </a:path>
                          </a:pathLst>
                        </a:custGeom>
                        <a:gradFill flip="none" rotWithShape="1">
                          <a:gsLst>
                            <a:gs pos="0">
                              <a:schemeClr val="bg1">
                                <a:alpha val="0"/>
                              </a:schemeClr>
                            </a:gs>
                            <a:gs pos="100000">
                              <a:srgbClr val="8C95A2"/>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768" name="Rectangle 5767"/>
                        <p:cNvSpPr/>
                        <p:nvPr/>
                      </p:nvSpPr>
                      <p:spPr>
                        <a:xfrm>
                          <a:off x="-1634879" y="46289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83" name="Group 5768"/>
                        <p:cNvGrpSpPr/>
                        <p:nvPr/>
                      </p:nvGrpSpPr>
                      <p:grpSpPr>
                        <a:xfrm>
                          <a:off x="-1637455" y="4823506"/>
                          <a:ext cx="465077" cy="82959"/>
                          <a:chOff x="-4760913" y="6858000"/>
                          <a:chExt cx="4654550" cy="830263"/>
                        </a:xfrm>
                        <a:solidFill>
                          <a:schemeClr val="bg1"/>
                        </a:solidFill>
                        <a:effectLst>
                          <a:outerShdw blurRad="63500" sx="102000" sy="102000" algn="ctr" rotWithShape="0">
                            <a:prstClr val="black">
                              <a:alpha val="20000"/>
                            </a:prstClr>
                          </a:outerShdw>
                        </a:effectLst>
                      </p:grpSpPr>
                      <p:sp>
                        <p:nvSpPr>
                          <p:cNvPr id="5770" name="Freeform 37"/>
                          <p:cNvSpPr>
                            <a:spLocks noEditPoints="1"/>
                          </p:cNvSpPr>
                          <p:nvPr/>
                        </p:nvSpPr>
                        <p:spPr bwMode="auto">
                          <a:xfrm>
                            <a:off x="-4760913" y="6877050"/>
                            <a:ext cx="592138" cy="792163"/>
                          </a:xfrm>
                          <a:custGeom>
                            <a:avLst/>
                            <a:gdLst>
                              <a:gd name="T0" fmla="*/ 30 w 158"/>
                              <a:gd name="T1" fmla="*/ 211 h 211"/>
                              <a:gd name="T2" fmla="*/ 0 w 158"/>
                              <a:gd name="T3" fmla="*/ 211 h 211"/>
                              <a:gd name="T4" fmla="*/ 0 w 158"/>
                              <a:gd name="T5" fmla="*/ 0 h 211"/>
                              <a:gd name="T6" fmla="*/ 82 w 158"/>
                              <a:gd name="T7" fmla="*/ 0 h 211"/>
                              <a:gd name="T8" fmla="*/ 158 w 158"/>
                              <a:gd name="T9" fmla="*/ 60 h 211"/>
                              <a:gd name="T10" fmla="*/ 82 w 158"/>
                              <a:gd name="T11" fmla="*/ 122 h 211"/>
                              <a:gd name="T12" fmla="*/ 30 w 158"/>
                              <a:gd name="T13" fmla="*/ 122 h 211"/>
                              <a:gd name="T14" fmla="*/ 30 w 158"/>
                              <a:gd name="T15" fmla="*/ 211 h 211"/>
                              <a:gd name="T16" fmla="*/ 30 w 158"/>
                              <a:gd name="T17" fmla="*/ 25 h 211"/>
                              <a:gd name="T18" fmla="*/ 30 w 158"/>
                              <a:gd name="T19" fmla="*/ 96 h 211"/>
                              <a:gd name="T20" fmla="*/ 83 w 158"/>
                              <a:gd name="T21" fmla="*/ 96 h 211"/>
                              <a:gd name="T22" fmla="*/ 127 w 158"/>
                              <a:gd name="T23" fmla="*/ 61 h 211"/>
                              <a:gd name="T24" fmla="*/ 83 w 158"/>
                              <a:gd name="T25" fmla="*/ 25 h 211"/>
                              <a:gd name="T26" fmla="*/ 30 w 158"/>
                              <a:gd name="T27"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211">
                                <a:moveTo>
                                  <a:pt x="30" y="211"/>
                                </a:moveTo>
                                <a:cubicBezTo>
                                  <a:pt x="0" y="211"/>
                                  <a:pt x="0" y="211"/>
                                  <a:pt x="0" y="211"/>
                                </a:cubicBezTo>
                                <a:cubicBezTo>
                                  <a:pt x="0" y="0"/>
                                  <a:pt x="0" y="0"/>
                                  <a:pt x="0" y="0"/>
                                </a:cubicBezTo>
                                <a:cubicBezTo>
                                  <a:pt x="45" y="0"/>
                                  <a:pt x="82" y="0"/>
                                  <a:pt x="82" y="0"/>
                                </a:cubicBezTo>
                                <a:cubicBezTo>
                                  <a:pt x="135" y="0"/>
                                  <a:pt x="158" y="26"/>
                                  <a:pt x="158" y="60"/>
                                </a:cubicBezTo>
                                <a:cubicBezTo>
                                  <a:pt x="158" y="95"/>
                                  <a:pt x="135" y="122"/>
                                  <a:pt x="82" y="122"/>
                                </a:cubicBezTo>
                                <a:cubicBezTo>
                                  <a:pt x="82" y="122"/>
                                  <a:pt x="45" y="122"/>
                                  <a:pt x="30" y="122"/>
                                </a:cubicBezTo>
                                <a:lnTo>
                                  <a:pt x="30" y="211"/>
                                </a:lnTo>
                                <a:close/>
                                <a:moveTo>
                                  <a:pt x="30" y="25"/>
                                </a:moveTo>
                                <a:cubicBezTo>
                                  <a:pt x="30" y="96"/>
                                  <a:pt x="30" y="96"/>
                                  <a:pt x="30" y="96"/>
                                </a:cubicBezTo>
                                <a:cubicBezTo>
                                  <a:pt x="52" y="96"/>
                                  <a:pt x="83" y="96"/>
                                  <a:pt x="83" y="96"/>
                                </a:cubicBezTo>
                                <a:cubicBezTo>
                                  <a:pt x="113" y="96"/>
                                  <a:pt x="127" y="80"/>
                                  <a:pt x="127" y="61"/>
                                </a:cubicBezTo>
                                <a:cubicBezTo>
                                  <a:pt x="127" y="42"/>
                                  <a:pt x="113" y="25"/>
                                  <a:pt x="83" y="25"/>
                                </a:cubicBezTo>
                                <a:cubicBezTo>
                                  <a:pt x="83" y="25"/>
                                  <a:pt x="45" y="25"/>
                                  <a:pt x="3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1" name="Freeform 38"/>
                          <p:cNvSpPr>
                            <a:spLocks noEditPoints="1"/>
                          </p:cNvSpPr>
                          <p:nvPr/>
                        </p:nvSpPr>
                        <p:spPr bwMode="auto">
                          <a:xfrm>
                            <a:off x="-4157663" y="6877050"/>
                            <a:ext cx="635000" cy="792163"/>
                          </a:xfrm>
                          <a:custGeom>
                            <a:avLst/>
                            <a:gdLst>
                              <a:gd name="T0" fmla="*/ 87 w 169"/>
                              <a:gd name="T1" fmla="*/ 122 h 211"/>
                              <a:gd name="T2" fmla="*/ 29 w 169"/>
                              <a:gd name="T3" fmla="*/ 122 h 211"/>
                              <a:gd name="T4" fmla="*/ 29 w 169"/>
                              <a:gd name="T5" fmla="*/ 211 h 211"/>
                              <a:gd name="T6" fmla="*/ 0 w 169"/>
                              <a:gd name="T7" fmla="*/ 211 h 211"/>
                              <a:gd name="T8" fmla="*/ 0 w 169"/>
                              <a:gd name="T9" fmla="*/ 0 h 211"/>
                              <a:gd name="T10" fmla="*/ 86 w 169"/>
                              <a:gd name="T11" fmla="*/ 0 h 211"/>
                              <a:gd name="T12" fmla="*/ 161 w 169"/>
                              <a:gd name="T13" fmla="*/ 60 h 211"/>
                              <a:gd name="T14" fmla="*/ 117 w 169"/>
                              <a:gd name="T15" fmla="*/ 116 h 211"/>
                              <a:gd name="T16" fmla="*/ 169 w 169"/>
                              <a:gd name="T17" fmla="*/ 211 h 211"/>
                              <a:gd name="T18" fmla="*/ 134 w 169"/>
                              <a:gd name="T19" fmla="*/ 211 h 211"/>
                              <a:gd name="T20" fmla="*/ 87 w 169"/>
                              <a:gd name="T21" fmla="*/ 122 h 211"/>
                              <a:gd name="T22" fmla="*/ 29 w 169"/>
                              <a:gd name="T23" fmla="*/ 25 h 211"/>
                              <a:gd name="T24" fmla="*/ 29 w 169"/>
                              <a:gd name="T25" fmla="*/ 96 h 211"/>
                              <a:gd name="T26" fmla="*/ 86 w 169"/>
                              <a:gd name="T27" fmla="*/ 96 h 211"/>
                              <a:gd name="T28" fmla="*/ 130 w 169"/>
                              <a:gd name="T29" fmla="*/ 61 h 211"/>
                              <a:gd name="T30" fmla="*/ 86 w 169"/>
                              <a:gd name="T31" fmla="*/ 25 h 211"/>
                              <a:gd name="T32" fmla="*/ 29 w 169"/>
                              <a:gd name="T3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9" h="211">
                                <a:moveTo>
                                  <a:pt x="87" y="122"/>
                                </a:moveTo>
                                <a:cubicBezTo>
                                  <a:pt x="29" y="122"/>
                                  <a:pt x="29" y="122"/>
                                  <a:pt x="29" y="122"/>
                                </a:cubicBezTo>
                                <a:cubicBezTo>
                                  <a:pt x="29" y="211"/>
                                  <a:pt x="29" y="211"/>
                                  <a:pt x="29" y="211"/>
                                </a:cubicBezTo>
                                <a:cubicBezTo>
                                  <a:pt x="0" y="211"/>
                                  <a:pt x="0" y="211"/>
                                  <a:pt x="0" y="211"/>
                                </a:cubicBezTo>
                                <a:cubicBezTo>
                                  <a:pt x="0" y="0"/>
                                  <a:pt x="0" y="0"/>
                                  <a:pt x="0" y="0"/>
                                </a:cubicBezTo>
                                <a:cubicBezTo>
                                  <a:pt x="48" y="0"/>
                                  <a:pt x="86" y="0"/>
                                  <a:pt x="86" y="0"/>
                                </a:cubicBezTo>
                                <a:cubicBezTo>
                                  <a:pt x="138" y="0"/>
                                  <a:pt x="161" y="26"/>
                                  <a:pt x="161" y="60"/>
                                </a:cubicBezTo>
                                <a:cubicBezTo>
                                  <a:pt x="161" y="104"/>
                                  <a:pt x="127" y="114"/>
                                  <a:pt x="117" y="116"/>
                                </a:cubicBezTo>
                                <a:cubicBezTo>
                                  <a:pt x="117" y="116"/>
                                  <a:pt x="117" y="116"/>
                                  <a:pt x="169" y="211"/>
                                </a:cubicBezTo>
                                <a:cubicBezTo>
                                  <a:pt x="134" y="211"/>
                                  <a:pt x="134" y="211"/>
                                  <a:pt x="134" y="211"/>
                                </a:cubicBezTo>
                                <a:lnTo>
                                  <a:pt x="87" y="122"/>
                                </a:lnTo>
                                <a:close/>
                                <a:moveTo>
                                  <a:pt x="29" y="25"/>
                                </a:moveTo>
                                <a:cubicBezTo>
                                  <a:pt x="29" y="96"/>
                                  <a:pt x="29" y="96"/>
                                  <a:pt x="29" y="96"/>
                                </a:cubicBezTo>
                                <a:cubicBezTo>
                                  <a:pt x="55" y="96"/>
                                  <a:pt x="86" y="96"/>
                                  <a:pt x="86" y="96"/>
                                </a:cubicBezTo>
                                <a:cubicBezTo>
                                  <a:pt x="116" y="96"/>
                                  <a:pt x="130" y="80"/>
                                  <a:pt x="130" y="61"/>
                                </a:cubicBezTo>
                                <a:cubicBezTo>
                                  <a:pt x="130" y="42"/>
                                  <a:pt x="117" y="25"/>
                                  <a:pt x="86" y="25"/>
                                </a:cubicBezTo>
                                <a:cubicBezTo>
                                  <a:pt x="86" y="25"/>
                                  <a:pt x="4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2" name="Freeform 39"/>
                          <p:cNvSpPr>
                            <a:spLocks noEditPoints="1"/>
                          </p:cNvSpPr>
                          <p:nvPr/>
                        </p:nvSpPr>
                        <p:spPr bwMode="auto">
                          <a:xfrm>
                            <a:off x="-3568701" y="6858000"/>
                            <a:ext cx="781050" cy="830263"/>
                          </a:xfrm>
                          <a:custGeom>
                            <a:avLst/>
                            <a:gdLst>
                              <a:gd name="T0" fmla="*/ 0 w 208"/>
                              <a:gd name="T1" fmla="*/ 111 h 221"/>
                              <a:gd name="T2" fmla="*/ 104 w 208"/>
                              <a:gd name="T3" fmla="*/ 0 h 221"/>
                              <a:gd name="T4" fmla="*/ 208 w 208"/>
                              <a:gd name="T5" fmla="*/ 111 h 221"/>
                              <a:gd name="T6" fmla="*/ 104 w 208"/>
                              <a:gd name="T7" fmla="*/ 221 h 221"/>
                              <a:gd name="T8" fmla="*/ 0 w 208"/>
                              <a:gd name="T9" fmla="*/ 111 h 221"/>
                              <a:gd name="T10" fmla="*/ 104 w 208"/>
                              <a:gd name="T11" fmla="*/ 198 h 221"/>
                              <a:gd name="T12" fmla="*/ 177 w 208"/>
                              <a:gd name="T13" fmla="*/ 111 h 221"/>
                              <a:gd name="T14" fmla="*/ 104 w 208"/>
                              <a:gd name="T15" fmla="*/ 23 h 221"/>
                              <a:gd name="T16" fmla="*/ 31 w 208"/>
                              <a:gd name="T17" fmla="*/ 111 h 221"/>
                              <a:gd name="T18" fmla="*/ 104 w 208"/>
                              <a:gd name="T19" fmla="*/ 198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21">
                                <a:moveTo>
                                  <a:pt x="0" y="111"/>
                                </a:moveTo>
                                <a:cubicBezTo>
                                  <a:pt x="0" y="44"/>
                                  <a:pt x="39" y="0"/>
                                  <a:pt x="104" y="0"/>
                                </a:cubicBezTo>
                                <a:cubicBezTo>
                                  <a:pt x="166" y="0"/>
                                  <a:pt x="208" y="41"/>
                                  <a:pt x="208" y="111"/>
                                </a:cubicBezTo>
                                <a:cubicBezTo>
                                  <a:pt x="208" y="180"/>
                                  <a:pt x="165" y="221"/>
                                  <a:pt x="104" y="221"/>
                                </a:cubicBezTo>
                                <a:cubicBezTo>
                                  <a:pt x="42" y="221"/>
                                  <a:pt x="0" y="179"/>
                                  <a:pt x="0" y="111"/>
                                </a:cubicBezTo>
                                <a:close/>
                                <a:moveTo>
                                  <a:pt x="104" y="198"/>
                                </a:moveTo>
                                <a:cubicBezTo>
                                  <a:pt x="153" y="198"/>
                                  <a:pt x="177" y="157"/>
                                  <a:pt x="177" y="111"/>
                                </a:cubicBezTo>
                                <a:cubicBezTo>
                                  <a:pt x="177" y="63"/>
                                  <a:pt x="153" y="23"/>
                                  <a:pt x="104" y="23"/>
                                </a:cubicBezTo>
                                <a:cubicBezTo>
                                  <a:pt x="55" y="23"/>
                                  <a:pt x="31" y="63"/>
                                  <a:pt x="31" y="111"/>
                                </a:cubicBezTo>
                                <a:cubicBezTo>
                                  <a:pt x="31" y="161"/>
                                  <a:pt x="57" y="198"/>
                                  <a:pt x="104"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3" name="Freeform 40"/>
                          <p:cNvSpPr>
                            <a:spLocks noEditPoints="1"/>
                          </p:cNvSpPr>
                          <p:nvPr/>
                        </p:nvSpPr>
                        <p:spPr bwMode="auto">
                          <a:xfrm>
                            <a:off x="-2776538" y="6877050"/>
                            <a:ext cx="666750" cy="792163"/>
                          </a:xfrm>
                          <a:custGeom>
                            <a:avLst/>
                            <a:gdLst>
                              <a:gd name="T0" fmla="*/ 178 w 178"/>
                              <a:gd name="T1" fmla="*/ 106 h 211"/>
                              <a:gd name="T2" fmla="*/ 74 w 178"/>
                              <a:gd name="T3" fmla="*/ 211 h 211"/>
                              <a:gd name="T4" fmla="*/ 0 w 178"/>
                              <a:gd name="T5" fmla="*/ 211 h 211"/>
                              <a:gd name="T6" fmla="*/ 0 w 178"/>
                              <a:gd name="T7" fmla="*/ 0 h 211"/>
                              <a:gd name="T8" fmla="*/ 73 w 178"/>
                              <a:gd name="T9" fmla="*/ 0 h 211"/>
                              <a:gd name="T10" fmla="*/ 178 w 178"/>
                              <a:gd name="T11" fmla="*/ 106 h 211"/>
                              <a:gd name="T12" fmla="*/ 29 w 178"/>
                              <a:gd name="T13" fmla="*/ 25 h 211"/>
                              <a:gd name="T14" fmla="*/ 29 w 178"/>
                              <a:gd name="T15" fmla="*/ 186 h 211"/>
                              <a:gd name="T16" fmla="*/ 74 w 178"/>
                              <a:gd name="T17" fmla="*/ 186 h 211"/>
                              <a:gd name="T18" fmla="*/ 147 w 178"/>
                              <a:gd name="T19" fmla="*/ 106 h 211"/>
                              <a:gd name="T20" fmla="*/ 73 w 178"/>
                              <a:gd name="T21" fmla="*/ 25 h 211"/>
                              <a:gd name="T22" fmla="*/ 29 w 178"/>
                              <a:gd name="T2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211">
                                <a:moveTo>
                                  <a:pt x="178" y="106"/>
                                </a:moveTo>
                                <a:cubicBezTo>
                                  <a:pt x="178" y="175"/>
                                  <a:pt x="136" y="211"/>
                                  <a:pt x="74" y="211"/>
                                </a:cubicBezTo>
                                <a:cubicBezTo>
                                  <a:pt x="0" y="211"/>
                                  <a:pt x="0" y="211"/>
                                  <a:pt x="0" y="211"/>
                                </a:cubicBezTo>
                                <a:cubicBezTo>
                                  <a:pt x="0" y="0"/>
                                  <a:pt x="0" y="0"/>
                                  <a:pt x="0" y="0"/>
                                </a:cubicBezTo>
                                <a:cubicBezTo>
                                  <a:pt x="73" y="0"/>
                                  <a:pt x="73" y="0"/>
                                  <a:pt x="73" y="0"/>
                                </a:cubicBezTo>
                                <a:cubicBezTo>
                                  <a:pt x="136" y="0"/>
                                  <a:pt x="178" y="37"/>
                                  <a:pt x="178" y="106"/>
                                </a:cubicBezTo>
                                <a:close/>
                                <a:moveTo>
                                  <a:pt x="29" y="25"/>
                                </a:moveTo>
                                <a:cubicBezTo>
                                  <a:pt x="29" y="186"/>
                                  <a:pt x="29" y="186"/>
                                  <a:pt x="29" y="186"/>
                                </a:cubicBezTo>
                                <a:cubicBezTo>
                                  <a:pt x="74" y="186"/>
                                  <a:pt x="74" y="186"/>
                                  <a:pt x="74" y="186"/>
                                </a:cubicBezTo>
                                <a:cubicBezTo>
                                  <a:pt x="123" y="186"/>
                                  <a:pt x="147" y="152"/>
                                  <a:pt x="147" y="106"/>
                                </a:cubicBezTo>
                                <a:cubicBezTo>
                                  <a:pt x="147" y="58"/>
                                  <a:pt x="123" y="25"/>
                                  <a:pt x="73" y="25"/>
                                </a:cubicBezTo>
                                <a:lnTo>
                                  <a:pt x="29"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4" name="Freeform 41"/>
                          <p:cNvSpPr>
                            <a:spLocks/>
                          </p:cNvSpPr>
                          <p:nvPr/>
                        </p:nvSpPr>
                        <p:spPr bwMode="auto">
                          <a:xfrm>
                            <a:off x="-2098676" y="6877050"/>
                            <a:ext cx="638175" cy="811213"/>
                          </a:xfrm>
                          <a:custGeom>
                            <a:avLst/>
                            <a:gdLst>
                              <a:gd name="T0" fmla="*/ 0 w 170"/>
                              <a:gd name="T1" fmla="*/ 132 h 216"/>
                              <a:gd name="T2" fmla="*/ 0 w 170"/>
                              <a:gd name="T3" fmla="*/ 0 h 216"/>
                              <a:gd name="T4" fmla="*/ 30 w 170"/>
                              <a:gd name="T5" fmla="*/ 0 h 216"/>
                              <a:gd name="T6" fmla="*/ 30 w 170"/>
                              <a:gd name="T7" fmla="*/ 136 h 216"/>
                              <a:gd name="T8" fmla="*/ 85 w 170"/>
                              <a:gd name="T9" fmla="*/ 193 h 216"/>
                              <a:gd name="T10" fmla="*/ 140 w 170"/>
                              <a:gd name="T11" fmla="*/ 136 h 216"/>
                              <a:gd name="T12" fmla="*/ 140 w 170"/>
                              <a:gd name="T13" fmla="*/ 0 h 216"/>
                              <a:gd name="T14" fmla="*/ 170 w 170"/>
                              <a:gd name="T15" fmla="*/ 0 h 216"/>
                              <a:gd name="T16" fmla="*/ 170 w 170"/>
                              <a:gd name="T17" fmla="*/ 132 h 216"/>
                              <a:gd name="T18" fmla="*/ 85 w 170"/>
                              <a:gd name="T19" fmla="*/ 216 h 216"/>
                              <a:gd name="T20" fmla="*/ 0 w 170"/>
                              <a:gd name="T21" fmla="*/ 13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216">
                                <a:moveTo>
                                  <a:pt x="0" y="132"/>
                                </a:moveTo>
                                <a:cubicBezTo>
                                  <a:pt x="0" y="132"/>
                                  <a:pt x="0" y="77"/>
                                  <a:pt x="0" y="0"/>
                                </a:cubicBezTo>
                                <a:cubicBezTo>
                                  <a:pt x="30" y="0"/>
                                  <a:pt x="30" y="0"/>
                                  <a:pt x="30" y="0"/>
                                </a:cubicBezTo>
                                <a:cubicBezTo>
                                  <a:pt x="30" y="100"/>
                                  <a:pt x="30" y="136"/>
                                  <a:pt x="30" y="136"/>
                                </a:cubicBezTo>
                                <a:cubicBezTo>
                                  <a:pt x="30" y="175"/>
                                  <a:pt x="53" y="193"/>
                                  <a:pt x="85" y="193"/>
                                </a:cubicBezTo>
                                <a:cubicBezTo>
                                  <a:pt x="119" y="193"/>
                                  <a:pt x="140" y="173"/>
                                  <a:pt x="140" y="136"/>
                                </a:cubicBezTo>
                                <a:cubicBezTo>
                                  <a:pt x="140" y="136"/>
                                  <a:pt x="140" y="102"/>
                                  <a:pt x="140" y="0"/>
                                </a:cubicBezTo>
                                <a:cubicBezTo>
                                  <a:pt x="170" y="0"/>
                                  <a:pt x="170" y="0"/>
                                  <a:pt x="170" y="0"/>
                                </a:cubicBezTo>
                                <a:cubicBezTo>
                                  <a:pt x="170" y="100"/>
                                  <a:pt x="170" y="132"/>
                                  <a:pt x="170" y="132"/>
                                </a:cubicBezTo>
                                <a:cubicBezTo>
                                  <a:pt x="170" y="169"/>
                                  <a:pt x="155" y="216"/>
                                  <a:pt x="85" y="216"/>
                                </a:cubicBezTo>
                                <a:cubicBezTo>
                                  <a:pt x="30" y="216"/>
                                  <a:pt x="0" y="187"/>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5" name="Freeform 42"/>
                          <p:cNvSpPr>
                            <a:spLocks/>
                          </p:cNvSpPr>
                          <p:nvPr/>
                        </p:nvSpPr>
                        <p:spPr bwMode="auto">
                          <a:xfrm>
                            <a:off x="-1449388" y="6858000"/>
                            <a:ext cx="727075" cy="830263"/>
                          </a:xfrm>
                          <a:custGeom>
                            <a:avLst/>
                            <a:gdLst>
                              <a:gd name="T0" fmla="*/ 194 w 194"/>
                              <a:gd name="T1" fmla="*/ 137 h 221"/>
                              <a:gd name="T2" fmla="*/ 104 w 194"/>
                              <a:gd name="T3" fmla="*/ 221 h 221"/>
                              <a:gd name="T4" fmla="*/ 0 w 194"/>
                              <a:gd name="T5" fmla="*/ 111 h 221"/>
                              <a:gd name="T6" fmla="*/ 104 w 194"/>
                              <a:gd name="T7" fmla="*/ 0 h 221"/>
                              <a:gd name="T8" fmla="*/ 193 w 194"/>
                              <a:gd name="T9" fmla="*/ 74 h 221"/>
                              <a:gd name="T10" fmla="*/ 163 w 194"/>
                              <a:gd name="T11" fmla="*/ 74 h 221"/>
                              <a:gd name="T12" fmla="*/ 104 w 194"/>
                              <a:gd name="T13" fmla="*/ 23 h 221"/>
                              <a:gd name="T14" fmla="*/ 31 w 194"/>
                              <a:gd name="T15" fmla="*/ 111 h 221"/>
                              <a:gd name="T16" fmla="*/ 104 w 194"/>
                              <a:gd name="T17" fmla="*/ 198 h 221"/>
                              <a:gd name="T18" fmla="*/ 164 w 194"/>
                              <a:gd name="T19" fmla="*/ 137 h 221"/>
                              <a:gd name="T20" fmla="*/ 194 w 194"/>
                              <a:gd name="T21" fmla="*/ 137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21">
                                <a:moveTo>
                                  <a:pt x="194" y="137"/>
                                </a:moveTo>
                                <a:cubicBezTo>
                                  <a:pt x="194" y="159"/>
                                  <a:pt x="177" y="221"/>
                                  <a:pt x="104" y="221"/>
                                </a:cubicBezTo>
                                <a:cubicBezTo>
                                  <a:pt x="40" y="221"/>
                                  <a:pt x="0" y="179"/>
                                  <a:pt x="0" y="111"/>
                                </a:cubicBezTo>
                                <a:cubicBezTo>
                                  <a:pt x="0" y="46"/>
                                  <a:pt x="41" y="0"/>
                                  <a:pt x="104" y="0"/>
                                </a:cubicBezTo>
                                <a:cubicBezTo>
                                  <a:pt x="177" y="0"/>
                                  <a:pt x="193" y="55"/>
                                  <a:pt x="193" y="74"/>
                                </a:cubicBezTo>
                                <a:cubicBezTo>
                                  <a:pt x="163" y="74"/>
                                  <a:pt x="163" y="74"/>
                                  <a:pt x="163" y="74"/>
                                </a:cubicBezTo>
                                <a:cubicBezTo>
                                  <a:pt x="162" y="55"/>
                                  <a:pt x="145" y="23"/>
                                  <a:pt x="104" y="23"/>
                                </a:cubicBezTo>
                                <a:cubicBezTo>
                                  <a:pt x="55" y="23"/>
                                  <a:pt x="31" y="63"/>
                                  <a:pt x="31" y="111"/>
                                </a:cubicBezTo>
                                <a:cubicBezTo>
                                  <a:pt x="31" y="161"/>
                                  <a:pt x="57" y="198"/>
                                  <a:pt x="104" y="198"/>
                                </a:cubicBezTo>
                                <a:cubicBezTo>
                                  <a:pt x="149" y="198"/>
                                  <a:pt x="163" y="159"/>
                                  <a:pt x="164" y="137"/>
                                </a:cubicBezTo>
                                <a:lnTo>
                                  <a:pt x="19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76" name="Freeform 43"/>
                          <p:cNvSpPr>
                            <a:spLocks/>
                          </p:cNvSpPr>
                          <p:nvPr/>
                        </p:nvSpPr>
                        <p:spPr bwMode="auto">
                          <a:xfrm>
                            <a:off x="-755651" y="6877050"/>
                            <a:ext cx="649288" cy="792163"/>
                          </a:xfrm>
                          <a:custGeom>
                            <a:avLst/>
                            <a:gdLst>
                              <a:gd name="T0" fmla="*/ 409 w 409"/>
                              <a:gd name="T1" fmla="*/ 0 h 499"/>
                              <a:gd name="T2" fmla="*/ 409 w 409"/>
                              <a:gd name="T3" fmla="*/ 59 h 499"/>
                              <a:gd name="T4" fmla="*/ 241 w 409"/>
                              <a:gd name="T5" fmla="*/ 59 h 499"/>
                              <a:gd name="T6" fmla="*/ 241 w 409"/>
                              <a:gd name="T7" fmla="*/ 499 h 499"/>
                              <a:gd name="T8" fmla="*/ 170 w 409"/>
                              <a:gd name="T9" fmla="*/ 499 h 499"/>
                              <a:gd name="T10" fmla="*/ 170 w 409"/>
                              <a:gd name="T11" fmla="*/ 59 h 499"/>
                              <a:gd name="T12" fmla="*/ 0 w 409"/>
                              <a:gd name="T13" fmla="*/ 59 h 499"/>
                              <a:gd name="T14" fmla="*/ 0 w 409"/>
                              <a:gd name="T15" fmla="*/ 0 h 499"/>
                              <a:gd name="T16" fmla="*/ 409 w 409"/>
                              <a:gd name="T17" fmla="*/ 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9" h="499">
                                <a:moveTo>
                                  <a:pt x="409" y="0"/>
                                </a:moveTo>
                                <a:lnTo>
                                  <a:pt x="409" y="59"/>
                                </a:lnTo>
                                <a:lnTo>
                                  <a:pt x="241" y="59"/>
                                </a:lnTo>
                                <a:lnTo>
                                  <a:pt x="241" y="499"/>
                                </a:lnTo>
                                <a:lnTo>
                                  <a:pt x="170" y="499"/>
                                </a:lnTo>
                                <a:lnTo>
                                  <a:pt x="170" y="59"/>
                                </a:lnTo>
                                <a:lnTo>
                                  <a:pt x="0" y="59"/>
                                </a:lnTo>
                                <a:lnTo>
                                  <a:pt x="0" y="0"/>
                                </a:lnTo>
                                <a:lnTo>
                                  <a:pt x="4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284" name="Group 5701"/>
                      <p:cNvGrpSpPr>
                        <a:grpSpLocks noChangeAspect="1"/>
                      </p:cNvGrpSpPr>
                      <p:nvPr/>
                    </p:nvGrpSpPr>
                    <p:grpSpPr>
                      <a:xfrm>
                        <a:off x="8503709" y="4501386"/>
                        <a:ext cx="226393" cy="229631"/>
                        <a:chOff x="-3732057" y="3610781"/>
                        <a:chExt cx="512228" cy="519552"/>
                      </a:xfrm>
                    </p:grpSpPr>
                    <p:sp>
                      <p:nvSpPr>
                        <p:cNvPr id="5760" name="Rectangle 5759"/>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61" name="Rectangle 5760"/>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85" name="Group 5761"/>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5763" name="Freeform 5762"/>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764" name="Freeform 5763"/>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765" name="Freeform 5764"/>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4286" name="Group 5702"/>
                      <p:cNvGrpSpPr>
                        <a:grpSpLocks noChangeAspect="1"/>
                      </p:cNvGrpSpPr>
                      <p:nvPr/>
                    </p:nvGrpSpPr>
                    <p:grpSpPr>
                      <a:xfrm>
                        <a:off x="8230056" y="4498561"/>
                        <a:ext cx="226393" cy="229631"/>
                        <a:chOff x="-2314737" y="2839024"/>
                        <a:chExt cx="512228" cy="519552"/>
                      </a:xfrm>
                    </p:grpSpPr>
                    <p:sp>
                      <p:nvSpPr>
                        <p:cNvPr id="5757" name="Rectangle 5756"/>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58" name="Rectangle 5757"/>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59" name="Freeform 5758"/>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4287" name="Group 5703"/>
                      <p:cNvGrpSpPr/>
                      <p:nvPr/>
                    </p:nvGrpSpPr>
                    <p:grpSpPr>
                      <a:xfrm>
                        <a:off x="8780148" y="4501387"/>
                        <a:ext cx="223608" cy="226805"/>
                        <a:chOff x="-1623857" y="3548996"/>
                        <a:chExt cx="512228" cy="519552"/>
                      </a:xfrm>
                    </p:grpSpPr>
                    <p:sp>
                      <p:nvSpPr>
                        <p:cNvPr id="5750" name="Rectangle 5749"/>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51" name="Rectangle 5750"/>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62" name="Group 5751"/>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5753"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54"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55"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56"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66" name="Group 5704"/>
                      <p:cNvGrpSpPr/>
                      <p:nvPr/>
                    </p:nvGrpSpPr>
                    <p:grpSpPr>
                      <a:xfrm>
                        <a:off x="399908" y="4498084"/>
                        <a:ext cx="223608" cy="226806"/>
                        <a:chOff x="-3732057" y="2839024"/>
                        <a:chExt cx="512228" cy="519552"/>
                      </a:xfrm>
                    </p:grpSpPr>
                    <p:sp>
                      <p:nvSpPr>
                        <p:cNvPr id="5743" name="Rectangle 5742"/>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44" name="Rectangle 5743"/>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70" name="Group 5744"/>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5746"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47"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48"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49"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74" name="Group 5705"/>
                      <p:cNvGrpSpPr>
                        <a:grpSpLocks noChangeAspect="1"/>
                      </p:cNvGrpSpPr>
                      <p:nvPr/>
                    </p:nvGrpSpPr>
                    <p:grpSpPr>
                      <a:xfrm>
                        <a:off x="126254" y="4495259"/>
                        <a:ext cx="226393" cy="229631"/>
                        <a:chOff x="-2931957" y="4392399"/>
                        <a:chExt cx="512228" cy="519552"/>
                      </a:xfrm>
                    </p:grpSpPr>
                    <p:sp>
                      <p:nvSpPr>
                        <p:cNvPr id="5738" name="Rectangle 5737"/>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39" name="Rectangle 5738"/>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75" name="Group 5739"/>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5741"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42"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76" name="Group 5706"/>
                      <p:cNvGrpSpPr>
                        <a:grpSpLocks noChangeAspect="1"/>
                      </p:cNvGrpSpPr>
                      <p:nvPr/>
                    </p:nvGrpSpPr>
                    <p:grpSpPr>
                      <a:xfrm>
                        <a:off x="673560" y="4495259"/>
                        <a:ext cx="226393" cy="229631"/>
                        <a:chOff x="8459069" y="2183291"/>
                        <a:chExt cx="512228" cy="519552"/>
                      </a:xfrm>
                    </p:grpSpPr>
                    <p:grpSp>
                      <p:nvGrpSpPr>
                        <p:cNvPr id="977" name="Group 5729"/>
                        <p:cNvGrpSpPr/>
                        <p:nvPr/>
                      </p:nvGrpSpPr>
                      <p:grpSpPr>
                        <a:xfrm>
                          <a:off x="8459069" y="2183291"/>
                          <a:ext cx="512228" cy="519552"/>
                          <a:chOff x="8459069" y="2183291"/>
                          <a:chExt cx="512228" cy="519552"/>
                        </a:xfrm>
                      </p:grpSpPr>
                      <p:sp>
                        <p:nvSpPr>
                          <p:cNvPr id="5736" name="Rectangle 5735"/>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37" name="Rectangle 5736"/>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78" name="Group 5730"/>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5732"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33"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34"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35" name="Freeform 5734"/>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79" name="Group 5707"/>
                      <p:cNvGrpSpPr>
                        <a:grpSpLocks noChangeAspect="1"/>
                      </p:cNvGrpSpPr>
                      <p:nvPr/>
                    </p:nvGrpSpPr>
                    <p:grpSpPr>
                      <a:xfrm>
                        <a:off x="1024079" y="4495259"/>
                        <a:ext cx="226393" cy="229631"/>
                        <a:chOff x="-2931957" y="4392399"/>
                        <a:chExt cx="512228" cy="519552"/>
                      </a:xfrm>
                    </p:grpSpPr>
                    <p:sp>
                      <p:nvSpPr>
                        <p:cNvPr id="5725" name="Rectangle 5724"/>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26" name="Rectangle 5725"/>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80" name="Group 5726"/>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5728"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29"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981" name="Group 5708"/>
                      <p:cNvGrpSpPr>
                        <a:grpSpLocks noChangeAspect="1"/>
                      </p:cNvGrpSpPr>
                      <p:nvPr/>
                    </p:nvGrpSpPr>
                    <p:grpSpPr>
                      <a:xfrm>
                        <a:off x="1297732" y="4498084"/>
                        <a:ext cx="226393" cy="229631"/>
                        <a:chOff x="-3732057" y="3610781"/>
                        <a:chExt cx="512228" cy="519552"/>
                      </a:xfrm>
                    </p:grpSpPr>
                    <p:sp>
                      <p:nvSpPr>
                        <p:cNvPr id="5719" name="Rectangle 5718"/>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20" name="Rectangle 5719"/>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982" name="Group 5720"/>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5722" name="Freeform 5721"/>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723" name="Freeform 5722"/>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724" name="Freeform 5723"/>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983" name="Group 5709"/>
                      <p:cNvGrpSpPr>
                        <a:grpSpLocks noChangeAspect="1"/>
                      </p:cNvGrpSpPr>
                      <p:nvPr/>
                    </p:nvGrpSpPr>
                    <p:grpSpPr>
                      <a:xfrm>
                        <a:off x="1571384" y="4495259"/>
                        <a:ext cx="226393" cy="229631"/>
                        <a:chOff x="8459069" y="2183291"/>
                        <a:chExt cx="512228" cy="519552"/>
                      </a:xfrm>
                    </p:grpSpPr>
                    <p:grpSp>
                      <p:nvGrpSpPr>
                        <p:cNvPr id="984" name="Group 5710"/>
                        <p:cNvGrpSpPr/>
                        <p:nvPr/>
                      </p:nvGrpSpPr>
                      <p:grpSpPr>
                        <a:xfrm>
                          <a:off x="8459069" y="2183291"/>
                          <a:ext cx="512228" cy="519552"/>
                          <a:chOff x="8459069" y="2183291"/>
                          <a:chExt cx="512228" cy="519552"/>
                        </a:xfrm>
                      </p:grpSpPr>
                      <p:sp>
                        <p:nvSpPr>
                          <p:cNvPr id="5717" name="Rectangle 5716"/>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18" name="Rectangle 5717"/>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985" name="Group 5711"/>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5713"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14"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15"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16" name="Freeform 5715"/>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grpSp>
                  <p:nvGrpSpPr>
                    <p:cNvPr id="986" name="Group 4229"/>
                    <p:cNvGrpSpPr/>
                    <p:nvPr/>
                  </p:nvGrpSpPr>
                  <p:grpSpPr>
                    <a:xfrm>
                      <a:off x="126254" y="4893088"/>
                      <a:ext cx="8873222" cy="304683"/>
                      <a:chOff x="126254" y="4893088"/>
                      <a:chExt cx="8873222" cy="304683"/>
                    </a:xfrm>
                  </p:grpSpPr>
                  <p:grpSp>
                    <p:nvGrpSpPr>
                      <p:cNvPr id="987" name="Group 5393"/>
                      <p:cNvGrpSpPr/>
                      <p:nvPr/>
                    </p:nvGrpSpPr>
                    <p:grpSpPr>
                      <a:xfrm>
                        <a:off x="4653287" y="5138361"/>
                        <a:ext cx="187057" cy="56771"/>
                        <a:chOff x="1860747" y="1942579"/>
                        <a:chExt cx="425760" cy="129217"/>
                      </a:xfrm>
                      <a:solidFill>
                        <a:srgbClr val="67717F"/>
                      </a:solidFill>
                      <a:effectLst/>
                    </p:grpSpPr>
                    <p:sp>
                      <p:nvSpPr>
                        <p:cNvPr id="569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69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69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988" name="Group 5394"/>
                      <p:cNvGrpSpPr/>
                      <p:nvPr/>
                    </p:nvGrpSpPr>
                    <p:grpSpPr>
                      <a:xfrm>
                        <a:off x="4925025" y="5138361"/>
                        <a:ext cx="187057" cy="56771"/>
                        <a:chOff x="1860747" y="1942579"/>
                        <a:chExt cx="425760" cy="129217"/>
                      </a:xfrm>
                      <a:solidFill>
                        <a:srgbClr val="67717F"/>
                      </a:solidFill>
                      <a:effectLst/>
                    </p:grpSpPr>
                    <p:sp>
                      <p:nvSpPr>
                        <p:cNvPr id="569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69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69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989" name="Group 5395"/>
                      <p:cNvGrpSpPr/>
                      <p:nvPr/>
                    </p:nvGrpSpPr>
                    <p:grpSpPr>
                      <a:xfrm>
                        <a:off x="5198677" y="5138361"/>
                        <a:ext cx="187057" cy="56771"/>
                        <a:chOff x="1860747" y="1942579"/>
                        <a:chExt cx="425760" cy="129217"/>
                      </a:xfrm>
                      <a:solidFill>
                        <a:srgbClr val="67717F"/>
                      </a:solidFill>
                      <a:effectLst/>
                    </p:grpSpPr>
                    <p:sp>
                      <p:nvSpPr>
                        <p:cNvPr id="569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69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69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990" name="Group 5396"/>
                      <p:cNvGrpSpPr/>
                      <p:nvPr/>
                    </p:nvGrpSpPr>
                    <p:grpSpPr>
                      <a:xfrm>
                        <a:off x="5552646" y="5138361"/>
                        <a:ext cx="187057" cy="56771"/>
                        <a:chOff x="1860747" y="1942579"/>
                        <a:chExt cx="425760" cy="129217"/>
                      </a:xfrm>
                      <a:solidFill>
                        <a:srgbClr val="67717F"/>
                      </a:solidFill>
                      <a:effectLst/>
                    </p:grpSpPr>
                    <p:sp>
                      <p:nvSpPr>
                        <p:cNvPr id="568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68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68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991" name="Group 5397"/>
                      <p:cNvGrpSpPr/>
                      <p:nvPr/>
                    </p:nvGrpSpPr>
                    <p:grpSpPr>
                      <a:xfrm>
                        <a:off x="5824384" y="5138361"/>
                        <a:ext cx="187057" cy="56771"/>
                        <a:chOff x="1860747" y="1942579"/>
                        <a:chExt cx="425760" cy="129217"/>
                      </a:xfrm>
                      <a:solidFill>
                        <a:srgbClr val="67717F"/>
                      </a:solidFill>
                      <a:effectLst/>
                    </p:grpSpPr>
                    <p:sp>
                      <p:nvSpPr>
                        <p:cNvPr id="568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68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68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288" name="Group 5398"/>
                      <p:cNvGrpSpPr/>
                      <p:nvPr/>
                    </p:nvGrpSpPr>
                    <p:grpSpPr>
                      <a:xfrm>
                        <a:off x="6098036" y="5138361"/>
                        <a:ext cx="187057" cy="56771"/>
                        <a:chOff x="1860747" y="1942579"/>
                        <a:chExt cx="425760" cy="129217"/>
                      </a:xfrm>
                      <a:solidFill>
                        <a:srgbClr val="67717F"/>
                      </a:solidFill>
                      <a:effectLst/>
                    </p:grpSpPr>
                    <p:sp>
                      <p:nvSpPr>
                        <p:cNvPr id="568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68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68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289" name="Group 5399"/>
                      <p:cNvGrpSpPr/>
                      <p:nvPr/>
                    </p:nvGrpSpPr>
                    <p:grpSpPr>
                      <a:xfrm>
                        <a:off x="6451288" y="5138361"/>
                        <a:ext cx="187057" cy="56771"/>
                        <a:chOff x="1860747" y="1942579"/>
                        <a:chExt cx="425760" cy="129217"/>
                      </a:xfrm>
                      <a:solidFill>
                        <a:srgbClr val="67717F"/>
                      </a:solidFill>
                      <a:effectLst/>
                    </p:grpSpPr>
                    <p:sp>
                      <p:nvSpPr>
                        <p:cNvPr id="567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67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68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290" name="Group 5400"/>
                      <p:cNvGrpSpPr/>
                      <p:nvPr/>
                    </p:nvGrpSpPr>
                    <p:grpSpPr>
                      <a:xfrm>
                        <a:off x="6723026" y="5138361"/>
                        <a:ext cx="187057" cy="56771"/>
                        <a:chOff x="1860747" y="1942579"/>
                        <a:chExt cx="425760" cy="129217"/>
                      </a:xfrm>
                      <a:solidFill>
                        <a:srgbClr val="67717F"/>
                      </a:solidFill>
                      <a:effectLst/>
                    </p:grpSpPr>
                    <p:sp>
                      <p:nvSpPr>
                        <p:cNvPr id="567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67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67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291" name="Group 5401"/>
                      <p:cNvGrpSpPr/>
                      <p:nvPr/>
                    </p:nvGrpSpPr>
                    <p:grpSpPr>
                      <a:xfrm>
                        <a:off x="6996678" y="5138361"/>
                        <a:ext cx="187057" cy="56771"/>
                        <a:chOff x="1860747" y="1942579"/>
                        <a:chExt cx="425760" cy="129217"/>
                      </a:xfrm>
                      <a:solidFill>
                        <a:srgbClr val="67717F"/>
                      </a:solidFill>
                      <a:effectLst/>
                    </p:grpSpPr>
                    <p:sp>
                      <p:nvSpPr>
                        <p:cNvPr id="567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67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67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292" name="Group 5402"/>
                      <p:cNvGrpSpPr/>
                      <p:nvPr/>
                    </p:nvGrpSpPr>
                    <p:grpSpPr>
                      <a:xfrm>
                        <a:off x="3730608" y="4897931"/>
                        <a:ext cx="223608" cy="226806"/>
                        <a:chOff x="-2314737" y="3548996"/>
                        <a:chExt cx="512228" cy="519552"/>
                      </a:xfrm>
                    </p:grpSpPr>
                    <p:sp>
                      <p:nvSpPr>
                        <p:cNvPr id="5666" name="Rectangle 5665"/>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67" name="Rectangle 5666"/>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93" name="Group 5667"/>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5669"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70"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71"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294" name="Group 5403"/>
                      <p:cNvGrpSpPr/>
                      <p:nvPr/>
                    </p:nvGrpSpPr>
                    <p:grpSpPr>
                      <a:xfrm>
                        <a:off x="4003548" y="4897931"/>
                        <a:ext cx="223608" cy="226806"/>
                        <a:chOff x="-3732057" y="2839024"/>
                        <a:chExt cx="512228" cy="519552"/>
                      </a:xfrm>
                    </p:grpSpPr>
                    <p:sp>
                      <p:nvSpPr>
                        <p:cNvPr id="5659" name="Rectangle 5658"/>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60" name="Rectangle 5659"/>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95" name="Group 5660"/>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5662"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63"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64"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65"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296" name="Group 5404"/>
                      <p:cNvGrpSpPr/>
                      <p:nvPr/>
                    </p:nvGrpSpPr>
                    <p:grpSpPr>
                      <a:xfrm>
                        <a:off x="4631217" y="4897931"/>
                        <a:ext cx="223608" cy="226806"/>
                        <a:chOff x="-2314737" y="3548996"/>
                        <a:chExt cx="512228" cy="519552"/>
                      </a:xfrm>
                    </p:grpSpPr>
                    <p:sp>
                      <p:nvSpPr>
                        <p:cNvPr id="5653" name="Rectangle 5652"/>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54" name="Rectangle 5653"/>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97" name="Group 5654"/>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5656"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57"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58"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298" name="Group 5405"/>
                      <p:cNvGrpSpPr/>
                      <p:nvPr/>
                    </p:nvGrpSpPr>
                    <p:grpSpPr>
                      <a:xfrm>
                        <a:off x="5178523" y="4897931"/>
                        <a:ext cx="223608" cy="226806"/>
                        <a:chOff x="-938057" y="5016374"/>
                        <a:chExt cx="512228" cy="519552"/>
                      </a:xfrm>
                    </p:grpSpPr>
                    <p:sp>
                      <p:nvSpPr>
                        <p:cNvPr id="5648" name="Rectangle 5647"/>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49" name="Rectangle 5648"/>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299" name="Group 5649"/>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5651"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52"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300" name="Group 5406"/>
                      <p:cNvGrpSpPr/>
                      <p:nvPr/>
                    </p:nvGrpSpPr>
                    <p:grpSpPr>
                      <a:xfrm>
                        <a:off x="4904870" y="4897931"/>
                        <a:ext cx="223610" cy="226806"/>
                        <a:chOff x="5635615" y="3299362"/>
                        <a:chExt cx="373978" cy="379324"/>
                      </a:xfrm>
                    </p:grpSpPr>
                    <p:sp>
                      <p:nvSpPr>
                        <p:cNvPr id="5643" name="Rectangle 5642"/>
                        <p:cNvSpPr/>
                        <p:nvPr/>
                      </p:nvSpPr>
                      <p:spPr>
                        <a:xfrm>
                          <a:off x="5635615" y="3299362"/>
                          <a:ext cx="373978" cy="373977"/>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44" name="Rectangle 5643"/>
                        <p:cNvSpPr/>
                        <p:nvPr/>
                      </p:nvSpPr>
                      <p:spPr>
                        <a:xfrm>
                          <a:off x="5657495" y="3321978"/>
                          <a:ext cx="331270" cy="356708"/>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45" name="Freeform 59"/>
                        <p:cNvSpPr>
                          <a:spLocks/>
                        </p:cNvSpPr>
                        <p:nvPr/>
                      </p:nvSpPr>
                      <p:spPr bwMode="auto">
                        <a:xfrm>
                          <a:off x="5694326" y="3427473"/>
                          <a:ext cx="75145" cy="120832"/>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46" name="Freeform 60"/>
                        <p:cNvSpPr>
                          <a:spLocks/>
                        </p:cNvSpPr>
                        <p:nvPr/>
                      </p:nvSpPr>
                      <p:spPr bwMode="auto">
                        <a:xfrm>
                          <a:off x="5773679" y="3427473"/>
                          <a:ext cx="79955" cy="120832"/>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47" name="Freeform 61"/>
                        <p:cNvSpPr>
                          <a:spLocks/>
                        </p:cNvSpPr>
                        <p:nvPr/>
                      </p:nvSpPr>
                      <p:spPr bwMode="auto">
                        <a:xfrm>
                          <a:off x="5859044" y="3424467"/>
                          <a:ext cx="92579" cy="126844"/>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301" name="Group 5407"/>
                      <p:cNvGrpSpPr/>
                      <p:nvPr/>
                    </p:nvGrpSpPr>
                    <p:grpSpPr>
                      <a:xfrm>
                        <a:off x="5531826" y="4897931"/>
                        <a:ext cx="223608" cy="226806"/>
                        <a:chOff x="-2314737" y="3548996"/>
                        <a:chExt cx="512228" cy="519552"/>
                      </a:xfrm>
                    </p:grpSpPr>
                    <p:sp>
                      <p:nvSpPr>
                        <p:cNvPr id="5637" name="Rectangle 5636"/>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38" name="Rectangle 5637"/>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302" name="Group 5638"/>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5640"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41"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42"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303" name="Group 5408"/>
                      <p:cNvGrpSpPr/>
                      <p:nvPr/>
                    </p:nvGrpSpPr>
                    <p:grpSpPr>
                      <a:xfrm>
                        <a:off x="6077763" y="4897932"/>
                        <a:ext cx="223608" cy="226805"/>
                        <a:chOff x="-1623857" y="3548996"/>
                        <a:chExt cx="512228" cy="519552"/>
                      </a:xfrm>
                    </p:grpSpPr>
                    <p:sp>
                      <p:nvSpPr>
                        <p:cNvPr id="5630" name="Rectangle 5629"/>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31" name="Rectangle 5630"/>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304" name="Group 5631"/>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5633"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34"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35"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36"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305" name="Group 5409"/>
                      <p:cNvGrpSpPr/>
                      <p:nvPr/>
                    </p:nvGrpSpPr>
                    <p:grpSpPr>
                      <a:xfrm>
                        <a:off x="5805273" y="4898048"/>
                        <a:ext cx="223610" cy="226806"/>
                        <a:chOff x="5290529" y="3731228"/>
                        <a:chExt cx="373978" cy="379324"/>
                      </a:xfrm>
                    </p:grpSpPr>
                    <p:sp>
                      <p:nvSpPr>
                        <p:cNvPr id="5625" name="Rectangle 5624"/>
                        <p:cNvSpPr/>
                        <p:nvPr/>
                      </p:nvSpPr>
                      <p:spPr>
                        <a:xfrm>
                          <a:off x="5290529" y="3731228"/>
                          <a:ext cx="373978" cy="373977"/>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26" name="Rectangle 5625"/>
                        <p:cNvSpPr/>
                        <p:nvPr/>
                      </p:nvSpPr>
                      <p:spPr>
                        <a:xfrm>
                          <a:off x="5312409" y="3753844"/>
                          <a:ext cx="331270" cy="356708"/>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27" name="Freeform 59"/>
                        <p:cNvSpPr>
                          <a:spLocks/>
                        </p:cNvSpPr>
                        <p:nvPr/>
                      </p:nvSpPr>
                      <p:spPr bwMode="auto">
                        <a:xfrm>
                          <a:off x="5349240" y="3859339"/>
                          <a:ext cx="75145" cy="120832"/>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28" name="Freeform 60"/>
                        <p:cNvSpPr>
                          <a:spLocks/>
                        </p:cNvSpPr>
                        <p:nvPr/>
                      </p:nvSpPr>
                      <p:spPr bwMode="auto">
                        <a:xfrm>
                          <a:off x="5428593" y="3859339"/>
                          <a:ext cx="79955" cy="120832"/>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29" name="Freeform 61"/>
                        <p:cNvSpPr>
                          <a:spLocks/>
                        </p:cNvSpPr>
                        <p:nvPr/>
                      </p:nvSpPr>
                      <p:spPr bwMode="auto">
                        <a:xfrm>
                          <a:off x="5513958" y="3856333"/>
                          <a:ext cx="92579" cy="126844"/>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306" name="Group 5410"/>
                      <p:cNvGrpSpPr/>
                      <p:nvPr/>
                    </p:nvGrpSpPr>
                    <p:grpSpPr>
                      <a:xfrm>
                        <a:off x="4274753" y="4897571"/>
                        <a:ext cx="223641" cy="226839"/>
                        <a:chOff x="8459069" y="2183291"/>
                        <a:chExt cx="512228" cy="519552"/>
                      </a:xfrm>
                    </p:grpSpPr>
                    <p:grpSp>
                      <p:nvGrpSpPr>
                        <p:cNvPr id="4307" name="Group 5616"/>
                        <p:cNvGrpSpPr/>
                        <p:nvPr/>
                      </p:nvGrpSpPr>
                      <p:grpSpPr>
                        <a:xfrm>
                          <a:off x="8459069" y="2183291"/>
                          <a:ext cx="512228" cy="519552"/>
                          <a:chOff x="8459069" y="2183291"/>
                          <a:chExt cx="512228" cy="519552"/>
                        </a:xfrm>
                      </p:grpSpPr>
                      <p:sp>
                        <p:nvSpPr>
                          <p:cNvPr id="5623" name="Rectangle 5622"/>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24" name="Rectangle 5623"/>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308" name="Group 5617"/>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5619"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20"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21"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22" name="Freeform 5621"/>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309" name="Group 5411"/>
                      <p:cNvGrpSpPr/>
                      <p:nvPr/>
                    </p:nvGrpSpPr>
                    <p:grpSpPr>
                      <a:xfrm>
                        <a:off x="6430783" y="4896346"/>
                        <a:ext cx="223608" cy="226806"/>
                        <a:chOff x="-2314737" y="3548996"/>
                        <a:chExt cx="512228" cy="519552"/>
                      </a:xfrm>
                    </p:grpSpPr>
                    <p:sp>
                      <p:nvSpPr>
                        <p:cNvPr id="5611" name="Rectangle 5610"/>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12" name="Rectangle 5611"/>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310" name="Group 5612"/>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5614"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15"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16"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311" name="Group 5412"/>
                      <p:cNvGrpSpPr/>
                      <p:nvPr/>
                    </p:nvGrpSpPr>
                    <p:grpSpPr>
                      <a:xfrm>
                        <a:off x="6704436" y="4896346"/>
                        <a:ext cx="223608" cy="226806"/>
                        <a:chOff x="-3732057" y="2839024"/>
                        <a:chExt cx="512228" cy="519552"/>
                      </a:xfrm>
                    </p:grpSpPr>
                    <p:sp>
                      <p:nvSpPr>
                        <p:cNvPr id="5604" name="Rectangle 5603"/>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05" name="Rectangle 5604"/>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312" name="Group 5605"/>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5607"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08"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09"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10"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313" name="Group 5413"/>
                      <p:cNvGrpSpPr/>
                      <p:nvPr/>
                    </p:nvGrpSpPr>
                    <p:grpSpPr>
                      <a:xfrm>
                        <a:off x="6978089" y="4899132"/>
                        <a:ext cx="223608" cy="226805"/>
                        <a:chOff x="-1623857" y="3548996"/>
                        <a:chExt cx="512228" cy="519552"/>
                      </a:xfrm>
                    </p:grpSpPr>
                    <p:sp>
                      <p:nvSpPr>
                        <p:cNvPr id="5597" name="Rectangle 5596"/>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98" name="Rectangle 5597"/>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314" name="Group 5598"/>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5600"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01"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02"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03"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315" name="Group 5414"/>
                      <p:cNvGrpSpPr/>
                      <p:nvPr/>
                    </p:nvGrpSpPr>
                    <p:grpSpPr>
                      <a:xfrm>
                        <a:off x="2852656" y="5138361"/>
                        <a:ext cx="187057" cy="56771"/>
                        <a:chOff x="1860747" y="1942579"/>
                        <a:chExt cx="425760" cy="129217"/>
                      </a:xfrm>
                      <a:solidFill>
                        <a:srgbClr val="67717F"/>
                      </a:solidFill>
                      <a:effectLst/>
                    </p:grpSpPr>
                    <p:sp>
                      <p:nvSpPr>
                        <p:cNvPr id="559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9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9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316" name="Group 5415"/>
                      <p:cNvGrpSpPr/>
                      <p:nvPr/>
                    </p:nvGrpSpPr>
                    <p:grpSpPr>
                      <a:xfrm>
                        <a:off x="3124393" y="5138361"/>
                        <a:ext cx="187057" cy="56771"/>
                        <a:chOff x="1860747" y="1942579"/>
                        <a:chExt cx="425760" cy="129217"/>
                      </a:xfrm>
                      <a:solidFill>
                        <a:srgbClr val="67717F"/>
                      </a:solidFill>
                      <a:effectLst/>
                    </p:grpSpPr>
                    <p:sp>
                      <p:nvSpPr>
                        <p:cNvPr id="559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9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9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317" name="Group 5416"/>
                      <p:cNvGrpSpPr/>
                      <p:nvPr/>
                    </p:nvGrpSpPr>
                    <p:grpSpPr>
                      <a:xfrm>
                        <a:off x="3398045" y="5138361"/>
                        <a:ext cx="187057" cy="56771"/>
                        <a:chOff x="1860747" y="1942579"/>
                        <a:chExt cx="425760" cy="129217"/>
                      </a:xfrm>
                      <a:solidFill>
                        <a:srgbClr val="67717F"/>
                      </a:solidFill>
                      <a:effectLst/>
                    </p:grpSpPr>
                    <p:sp>
                      <p:nvSpPr>
                        <p:cNvPr id="558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8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9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323" name="Group 5417"/>
                      <p:cNvGrpSpPr>
                        <a:grpSpLocks noChangeAspect="1"/>
                      </p:cNvGrpSpPr>
                      <p:nvPr/>
                    </p:nvGrpSpPr>
                    <p:grpSpPr>
                      <a:xfrm>
                        <a:off x="3104671" y="4896346"/>
                        <a:ext cx="226393" cy="229631"/>
                        <a:chOff x="-3732057" y="3610781"/>
                        <a:chExt cx="512228" cy="519552"/>
                      </a:xfrm>
                    </p:grpSpPr>
                    <p:sp>
                      <p:nvSpPr>
                        <p:cNvPr id="5582" name="Rectangle 5581"/>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83" name="Rectangle 5582"/>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330" name="Group 5583"/>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5585" name="Freeform 5584"/>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586" name="Freeform 5585"/>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587" name="Freeform 5586"/>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4346" name="Group 5418"/>
                      <p:cNvGrpSpPr>
                        <a:grpSpLocks noChangeAspect="1"/>
                      </p:cNvGrpSpPr>
                      <p:nvPr/>
                    </p:nvGrpSpPr>
                    <p:grpSpPr>
                      <a:xfrm>
                        <a:off x="2831018" y="4893521"/>
                        <a:ext cx="226393" cy="229631"/>
                        <a:chOff x="-2314737" y="2839024"/>
                        <a:chExt cx="512228" cy="519552"/>
                      </a:xfrm>
                    </p:grpSpPr>
                    <p:sp>
                      <p:nvSpPr>
                        <p:cNvPr id="5579" name="Rectangle 5578"/>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80" name="Rectangle 5579"/>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81" name="Freeform 5580"/>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4351" name="Group 5419"/>
                      <p:cNvGrpSpPr/>
                      <p:nvPr/>
                    </p:nvGrpSpPr>
                    <p:grpSpPr>
                      <a:xfrm>
                        <a:off x="3381109" y="4896347"/>
                        <a:ext cx="223608" cy="226805"/>
                        <a:chOff x="-1623857" y="3548996"/>
                        <a:chExt cx="512228" cy="519552"/>
                      </a:xfrm>
                    </p:grpSpPr>
                    <p:sp>
                      <p:nvSpPr>
                        <p:cNvPr id="5572" name="Rectangle 5571"/>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73" name="Rectangle 5572"/>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356" name="Group 5573"/>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5575"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76"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77"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78"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368" name="Group 5420"/>
                      <p:cNvGrpSpPr/>
                      <p:nvPr/>
                    </p:nvGrpSpPr>
                    <p:grpSpPr>
                      <a:xfrm>
                        <a:off x="1950639" y="5141000"/>
                        <a:ext cx="187057" cy="56771"/>
                        <a:chOff x="1860747" y="1942579"/>
                        <a:chExt cx="425760" cy="129217"/>
                      </a:xfrm>
                      <a:solidFill>
                        <a:srgbClr val="67717F"/>
                      </a:solidFill>
                      <a:effectLst/>
                    </p:grpSpPr>
                    <p:sp>
                      <p:nvSpPr>
                        <p:cNvPr id="556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7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7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373" name="Group 5421"/>
                      <p:cNvGrpSpPr/>
                      <p:nvPr/>
                    </p:nvGrpSpPr>
                    <p:grpSpPr>
                      <a:xfrm>
                        <a:off x="2222377" y="5141000"/>
                        <a:ext cx="187057" cy="56771"/>
                        <a:chOff x="1860747" y="1942579"/>
                        <a:chExt cx="425760" cy="129217"/>
                      </a:xfrm>
                      <a:solidFill>
                        <a:srgbClr val="67717F"/>
                      </a:solidFill>
                      <a:effectLst/>
                    </p:grpSpPr>
                    <p:sp>
                      <p:nvSpPr>
                        <p:cNvPr id="556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6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6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386" name="Group 5422"/>
                      <p:cNvGrpSpPr/>
                      <p:nvPr/>
                    </p:nvGrpSpPr>
                    <p:grpSpPr>
                      <a:xfrm>
                        <a:off x="2496029" y="5141000"/>
                        <a:ext cx="187057" cy="56771"/>
                        <a:chOff x="1860747" y="1942579"/>
                        <a:chExt cx="425760" cy="129217"/>
                      </a:xfrm>
                      <a:solidFill>
                        <a:srgbClr val="67717F"/>
                      </a:solidFill>
                      <a:effectLst/>
                    </p:grpSpPr>
                    <p:sp>
                      <p:nvSpPr>
                        <p:cNvPr id="556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6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6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387" name="Group 5423"/>
                      <p:cNvGrpSpPr/>
                      <p:nvPr/>
                    </p:nvGrpSpPr>
                    <p:grpSpPr>
                      <a:xfrm>
                        <a:off x="1928569" y="4900570"/>
                        <a:ext cx="223608" cy="226806"/>
                        <a:chOff x="-2314737" y="3548996"/>
                        <a:chExt cx="512228" cy="519552"/>
                      </a:xfrm>
                    </p:grpSpPr>
                    <p:sp>
                      <p:nvSpPr>
                        <p:cNvPr id="5557" name="Rectangle 5556"/>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58" name="Rectangle 5557"/>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396" name="Group 5558"/>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5560"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61"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62"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401" name="Group 5424"/>
                      <p:cNvGrpSpPr/>
                      <p:nvPr/>
                    </p:nvGrpSpPr>
                    <p:grpSpPr>
                      <a:xfrm>
                        <a:off x="2475875" y="4900570"/>
                        <a:ext cx="223608" cy="226806"/>
                        <a:chOff x="-938057" y="5016374"/>
                        <a:chExt cx="512228" cy="519552"/>
                      </a:xfrm>
                    </p:grpSpPr>
                    <p:sp>
                      <p:nvSpPr>
                        <p:cNvPr id="5552" name="Rectangle 5551"/>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53" name="Rectangle 5552"/>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88" name="Group 5553"/>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5555"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56"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089" name="Group 5425"/>
                      <p:cNvGrpSpPr/>
                      <p:nvPr/>
                    </p:nvGrpSpPr>
                    <p:grpSpPr>
                      <a:xfrm>
                        <a:off x="2202222" y="4900570"/>
                        <a:ext cx="223610" cy="226806"/>
                        <a:chOff x="5635615" y="3299362"/>
                        <a:chExt cx="373978" cy="379324"/>
                      </a:xfrm>
                    </p:grpSpPr>
                    <p:sp>
                      <p:nvSpPr>
                        <p:cNvPr id="5547" name="Rectangle 5546"/>
                        <p:cNvSpPr/>
                        <p:nvPr/>
                      </p:nvSpPr>
                      <p:spPr>
                        <a:xfrm>
                          <a:off x="5635615" y="3299362"/>
                          <a:ext cx="373978" cy="373977"/>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48" name="Rectangle 5547"/>
                        <p:cNvSpPr/>
                        <p:nvPr/>
                      </p:nvSpPr>
                      <p:spPr>
                        <a:xfrm>
                          <a:off x="5657495" y="3321978"/>
                          <a:ext cx="331270" cy="356708"/>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49" name="Freeform 59"/>
                        <p:cNvSpPr>
                          <a:spLocks/>
                        </p:cNvSpPr>
                        <p:nvPr/>
                      </p:nvSpPr>
                      <p:spPr bwMode="auto">
                        <a:xfrm>
                          <a:off x="5694326" y="3427473"/>
                          <a:ext cx="75145" cy="120832"/>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50" name="Freeform 60"/>
                        <p:cNvSpPr>
                          <a:spLocks/>
                        </p:cNvSpPr>
                        <p:nvPr/>
                      </p:nvSpPr>
                      <p:spPr bwMode="auto">
                        <a:xfrm>
                          <a:off x="5773679" y="3427473"/>
                          <a:ext cx="79955" cy="120832"/>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51" name="Freeform 61"/>
                        <p:cNvSpPr>
                          <a:spLocks/>
                        </p:cNvSpPr>
                        <p:nvPr/>
                      </p:nvSpPr>
                      <p:spPr bwMode="auto">
                        <a:xfrm>
                          <a:off x="5859044" y="3424467"/>
                          <a:ext cx="92579" cy="126844"/>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90" name="Group 5426"/>
                      <p:cNvGrpSpPr/>
                      <p:nvPr/>
                    </p:nvGrpSpPr>
                    <p:grpSpPr>
                      <a:xfrm>
                        <a:off x="7349678" y="5141000"/>
                        <a:ext cx="187057" cy="56771"/>
                        <a:chOff x="1860747" y="1942579"/>
                        <a:chExt cx="425760" cy="129217"/>
                      </a:xfrm>
                      <a:solidFill>
                        <a:srgbClr val="67717F"/>
                      </a:solidFill>
                      <a:effectLst/>
                    </p:grpSpPr>
                    <p:sp>
                      <p:nvSpPr>
                        <p:cNvPr id="554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4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4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091" name="Group 5427"/>
                      <p:cNvGrpSpPr/>
                      <p:nvPr/>
                    </p:nvGrpSpPr>
                    <p:grpSpPr>
                      <a:xfrm>
                        <a:off x="7621415" y="5141000"/>
                        <a:ext cx="187057" cy="56771"/>
                        <a:chOff x="1860747" y="1942579"/>
                        <a:chExt cx="425760" cy="129217"/>
                      </a:xfrm>
                      <a:solidFill>
                        <a:srgbClr val="67717F"/>
                      </a:solidFill>
                      <a:effectLst/>
                    </p:grpSpPr>
                    <p:sp>
                      <p:nvSpPr>
                        <p:cNvPr id="554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4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4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092" name="Group 5428"/>
                      <p:cNvGrpSpPr/>
                      <p:nvPr/>
                    </p:nvGrpSpPr>
                    <p:grpSpPr>
                      <a:xfrm>
                        <a:off x="7895067" y="5141000"/>
                        <a:ext cx="187057" cy="56771"/>
                        <a:chOff x="1860747" y="1942579"/>
                        <a:chExt cx="425760" cy="129217"/>
                      </a:xfrm>
                      <a:solidFill>
                        <a:srgbClr val="67717F"/>
                      </a:solidFill>
                      <a:effectLst/>
                    </p:grpSpPr>
                    <p:sp>
                      <p:nvSpPr>
                        <p:cNvPr id="553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3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4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093" name="Group 5429"/>
                      <p:cNvGrpSpPr/>
                      <p:nvPr/>
                    </p:nvGrpSpPr>
                    <p:grpSpPr>
                      <a:xfrm>
                        <a:off x="7327607" y="4900570"/>
                        <a:ext cx="223608" cy="226806"/>
                        <a:chOff x="-2314737" y="3548996"/>
                        <a:chExt cx="512228" cy="519552"/>
                      </a:xfrm>
                    </p:grpSpPr>
                    <p:sp>
                      <p:nvSpPr>
                        <p:cNvPr id="5532" name="Rectangle 5531"/>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33" name="Rectangle 5532"/>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94" name="Group 5533"/>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5535"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36"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37"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095" name="Group 5430"/>
                      <p:cNvGrpSpPr/>
                      <p:nvPr/>
                    </p:nvGrpSpPr>
                    <p:grpSpPr>
                      <a:xfrm>
                        <a:off x="7874913" y="4900570"/>
                        <a:ext cx="223608" cy="226806"/>
                        <a:chOff x="-938057" y="5016374"/>
                        <a:chExt cx="512228" cy="519552"/>
                      </a:xfrm>
                    </p:grpSpPr>
                    <p:sp>
                      <p:nvSpPr>
                        <p:cNvPr id="5527" name="Rectangle 5526"/>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28" name="Rectangle 5527"/>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096" name="Group 5528"/>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5530"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31"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097" name="Group 5431"/>
                      <p:cNvGrpSpPr/>
                      <p:nvPr/>
                    </p:nvGrpSpPr>
                    <p:grpSpPr>
                      <a:xfrm>
                        <a:off x="7601260" y="4900570"/>
                        <a:ext cx="223610" cy="226806"/>
                        <a:chOff x="5635615" y="3299362"/>
                        <a:chExt cx="373978" cy="379324"/>
                      </a:xfrm>
                    </p:grpSpPr>
                    <p:sp>
                      <p:nvSpPr>
                        <p:cNvPr id="5522" name="Rectangle 5521"/>
                        <p:cNvSpPr/>
                        <p:nvPr/>
                      </p:nvSpPr>
                      <p:spPr>
                        <a:xfrm>
                          <a:off x="5635615" y="3299362"/>
                          <a:ext cx="373978" cy="373977"/>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23" name="Rectangle 5522"/>
                        <p:cNvSpPr/>
                        <p:nvPr/>
                      </p:nvSpPr>
                      <p:spPr>
                        <a:xfrm>
                          <a:off x="5657495" y="3321978"/>
                          <a:ext cx="331270" cy="356708"/>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24" name="Freeform 59"/>
                        <p:cNvSpPr>
                          <a:spLocks/>
                        </p:cNvSpPr>
                        <p:nvPr/>
                      </p:nvSpPr>
                      <p:spPr bwMode="auto">
                        <a:xfrm>
                          <a:off x="5694326" y="3427473"/>
                          <a:ext cx="75145" cy="120832"/>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25" name="Freeform 60"/>
                        <p:cNvSpPr>
                          <a:spLocks/>
                        </p:cNvSpPr>
                        <p:nvPr/>
                      </p:nvSpPr>
                      <p:spPr bwMode="auto">
                        <a:xfrm>
                          <a:off x="5773679" y="3427473"/>
                          <a:ext cx="79955" cy="120832"/>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26" name="Freeform 61"/>
                        <p:cNvSpPr>
                          <a:spLocks/>
                        </p:cNvSpPr>
                        <p:nvPr/>
                      </p:nvSpPr>
                      <p:spPr bwMode="auto">
                        <a:xfrm>
                          <a:off x="5859044" y="3424467"/>
                          <a:ext cx="92579" cy="126844"/>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098" name="Group 5432"/>
                      <p:cNvGrpSpPr/>
                      <p:nvPr/>
                    </p:nvGrpSpPr>
                    <p:grpSpPr>
                      <a:xfrm>
                        <a:off x="8250633" y="5137928"/>
                        <a:ext cx="187057" cy="56771"/>
                        <a:chOff x="1860747" y="1942579"/>
                        <a:chExt cx="425760" cy="129217"/>
                      </a:xfrm>
                      <a:solidFill>
                        <a:srgbClr val="67717F"/>
                      </a:solidFill>
                      <a:effectLst/>
                    </p:grpSpPr>
                    <p:sp>
                      <p:nvSpPr>
                        <p:cNvPr id="551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2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2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099" name="Group 5433"/>
                      <p:cNvGrpSpPr/>
                      <p:nvPr/>
                    </p:nvGrpSpPr>
                    <p:grpSpPr>
                      <a:xfrm>
                        <a:off x="8522370" y="5137928"/>
                        <a:ext cx="187057" cy="56771"/>
                        <a:chOff x="1860747" y="1942579"/>
                        <a:chExt cx="425760" cy="129217"/>
                      </a:xfrm>
                      <a:solidFill>
                        <a:srgbClr val="67717F"/>
                      </a:solidFill>
                      <a:effectLst/>
                    </p:grpSpPr>
                    <p:sp>
                      <p:nvSpPr>
                        <p:cNvPr id="551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1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1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100" name="Group 5434"/>
                      <p:cNvGrpSpPr/>
                      <p:nvPr/>
                    </p:nvGrpSpPr>
                    <p:grpSpPr>
                      <a:xfrm>
                        <a:off x="8796022" y="5137928"/>
                        <a:ext cx="187057" cy="56771"/>
                        <a:chOff x="1860747" y="1942579"/>
                        <a:chExt cx="425760" cy="129217"/>
                      </a:xfrm>
                      <a:solidFill>
                        <a:srgbClr val="67717F"/>
                      </a:solidFill>
                      <a:effectLst/>
                    </p:grpSpPr>
                    <p:sp>
                      <p:nvSpPr>
                        <p:cNvPr id="551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1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51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101" name="Group 5435"/>
                      <p:cNvGrpSpPr>
                        <a:grpSpLocks noChangeAspect="1"/>
                      </p:cNvGrpSpPr>
                      <p:nvPr/>
                    </p:nvGrpSpPr>
                    <p:grpSpPr>
                      <a:xfrm>
                        <a:off x="8225778" y="4893088"/>
                        <a:ext cx="226393" cy="229631"/>
                        <a:chOff x="-2931957" y="4392399"/>
                        <a:chExt cx="512228" cy="519552"/>
                      </a:xfrm>
                    </p:grpSpPr>
                    <p:sp>
                      <p:nvSpPr>
                        <p:cNvPr id="5508" name="Rectangle 5507"/>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09" name="Rectangle 5508"/>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02" name="Group 5509"/>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5511"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12"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03" name="Group 5436"/>
                      <p:cNvGrpSpPr>
                        <a:grpSpLocks noChangeAspect="1"/>
                      </p:cNvGrpSpPr>
                      <p:nvPr/>
                    </p:nvGrpSpPr>
                    <p:grpSpPr>
                      <a:xfrm>
                        <a:off x="8499430" y="4895912"/>
                        <a:ext cx="226393" cy="229631"/>
                        <a:chOff x="-3732057" y="3610781"/>
                        <a:chExt cx="512228" cy="519552"/>
                      </a:xfrm>
                    </p:grpSpPr>
                    <p:sp>
                      <p:nvSpPr>
                        <p:cNvPr id="5502" name="Rectangle 5501"/>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03" name="Rectangle 5502"/>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04" name="Group 5503"/>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5505" name="Freeform 5504"/>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506" name="Freeform 5505"/>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507" name="Freeform 5506"/>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1105" name="Group 5437"/>
                      <p:cNvGrpSpPr>
                        <a:grpSpLocks noChangeAspect="1"/>
                      </p:cNvGrpSpPr>
                      <p:nvPr/>
                    </p:nvGrpSpPr>
                    <p:grpSpPr>
                      <a:xfrm>
                        <a:off x="8773083" y="4893088"/>
                        <a:ext cx="226393" cy="229631"/>
                        <a:chOff x="8459069" y="2183291"/>
                        <a:chExt cx="512228" cy="519552"/>
                      </a:xfrm>
                    </p:grpSpPr>
                    <p:grpSp>
                      <p:nvGrpSpPr>
                        <p:cNvPr id="1106" name="Group 5493"/>
                        <p:cNvGrpSpPr/>
                        <p:nvPr/>
                      </p:nvGrpSpPr>
                      <p:grpSpPr>
                        <a:xfrm>
                          <a:off x="8459069" y="2183291"/>
                          <a:ext cx="512228" cy="519552"/>
                          <a:chOff x="8459069" y="2183291"/>
                          <a:chExt cx="512228" cy="519552"/>
                        </a:xfrm>
                      </p:grpSpPr>
                      <p:sp>
                        <p:nvSpPr>
                          <p:cNvPr id="5500" name="Rectangle 5499"/>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01" name="Rectangle 5500"/>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107" name="Group 5494"/>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5496"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97"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98"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99" name="Freeform 5498"/>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08" name="Group 5438"/>
                      <p:cNvGrpSpPr/>
                      <p:nvPr/>
                    </p:nvGrpSpPr>
                    <p:grpSpPr>
                      <a:xfrm>
                        <a:off x="1048934" y="5138361"/>
                        <a:ext cx="187057" cy="56771"/>
                        <a:chOff x="1860747" y="1942579"/>
                        <a:chExt cx="425760" cy="129217"/>
                      </a:xfrm>
                      <a:solidFill>
                        <a:srgbClr val="67717F"/>
                      </a:solidFill>
                      <a:effectLst/>
                    </p:grpSpPr>
                    <p:sp>
                      <p:nvSpPr>
                        <p:cNvPr id="549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49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49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109" name="Group 5439"/>
                      <p:cNvGrpSpPr/>
                      <p:nvPr/>
                    </p:nvGrpSpPr>
                    <p:grpSpPr>
                      <a:xfrm>
                        <a:off x="1320672" y="5138361"/>
                        <a:ext cx="187057" cy="56771"/>
                        <a:chOff x="1860747" y="1942579"/>
                        <a:chExt cx="425760" cy="129217"/>
                      </a:xfrm>
                      <a:solidFill>
                        <a:srgbClr val="67717F"/>
                      </a:solidFill>
                      <a:effectLst/>
                    </p:grpSpPr>
                    <p:sp>
                      <p:nvSpPr>
                        <p:cNvPr id="548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48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49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110" name="Group 5440"/>
                      <p:cNvGrpSpPr/>
                      <p:nvPr/>
                    </p:nvGrpSpPr>
                    <p:grpSpPr>
                      <a:xfrm>
                        <a:off x="1594323" y="5138361"/>
                        <a:ext cx="187057" cy="56771"/>
                        <a:chOff x="1860747" y="1942579"/>
                        <a:chExt cx="425760" cy="129217"/>
                      </a:xfrm>
                      <a:solidFill>
                        <a:srgbClr val="67717F"/>
                      </a:solidFill>
                      <a:effectLst/>
                    </p:grpSpPr>
                    <p:sp>
                      <p:nvSpPr>
                        <p:cNvPr id="548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48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48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111" name="Group 5441"/>
                      <p:cNvGrpSpPr/>
                      <p:nvPr/>
                    </p:nvGrpSpPr>
                    <p:grpSpPr>
                      <a:xfrm>
                        <a:off x="126254" y="4897931"/>
                        <a:ext cx="223608" cy="226806"/>
                        <a:chOff x="-2314737" y="3548996"/>
                        <a:chExt cx="512228" cy="519552"/>
                      </a:xfrm>
                    </p:grpSpPr>
                    <p:sp>
                      <p:nvSpPr>
                        <p:cNvPr id="5479" name="Rectangle 5478"/>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80" name="Rectangle 5479"/>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12" name="Group 5480"/>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5482"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83"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84"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13" name="Group 5442"/>
                      <p:cNvGrpSpPr/>
                      <p:nvPr/>
                    </p:nvGrpSpPr>
                    <p:grpSpPr>
                      <a:xfrm>
                        <a:off x="399195" y="4897931"/>
                        <a:ext cx="223608" cy="226806"/>
                        <a:chOff x="-3732057" y="2839024"/>
                        <a:chExt cx="512228" cy="519552"/>
                      </a:xfrm>
                    </p:grpSpPr>
                    <p:sp>
                      <p:nvSpPr>
                        <p:cNvPr id="5472" name="Rectangle 5471"/>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73" name="Rectangle 5472"/>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14" name="Group 5473"/>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5475"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6"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7"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8"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17" name="Group 5443"/>
                      <p:cNvGrpSpPr/>
                      <p:nvPr/>
                    </p:nvGrpSpPr>
                    <p:grpSpPr>
                      <a:xfrm>
                        <a:off x="1026864" y="4897931"/>
                        <a:ext cx="223608" cy="226806"/>
                        <a:chOff x="-2314737" y="3548996"/>
                        <a:chExt cx="512228" cy="519552"/>
                      </a:xfrm>
                    </p:grpSpPr>
                    <p:sp>
                      <p:nvSpPr>
                        <p:cNvPr id="5466" name="Rectangle 5465"/>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67" name="Rectangle 5466"/>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19" name="Group 5467"/>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5469"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0"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71"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417" name="Group 5444"/>
                      <p:cNvGrpSpPr/>
                      <p:nvPr/>
                    </p:nvGrpSpPr>
                    <p:grpSpPr>
                      <a:xfrm>
                        <a:off x="1574169" y="4897931"/>
                        <a:ext cx="223608" cy="226806"/>
                        <a:chOff x="-938057" y="5016374"/>
                        <a:chExt cx="512228" cy="519552"/>
                      </a:xfrm>
                    </p:grpSpPr>
                    <p:sp>
                      <p:nvSpPr>
                        <p:cNvPr id="5461" name="Rectangle 5460"/>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62" name="Rectangle 5461"/>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23" name="Group 5462"/>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5464"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65"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428" name="Group 5445"/>
                      <p:cNvGrpSpPr/>
                      <p:nvPr/>
                    </p:nvGrpSpPr>
                    <p:grpSpPr>
                      <a:xfrm>
                        <a:off x="1300517" y="4897931"/>
                        <a:ext cx="223610" cy="226806"/>
                        <a:chOff x="5635615" y="3299362"/>
                        <a:chExt cx="373978" cy="379324"/>
                      </a:xfrm>
                    </p:grpSpPr>
                    <p:sp>
                      <p:nvSpPr>
                        <p:cNvPr id="5456" name="Rectangle 5455"/>
                        <p:cNvSpPr/>
                        <p:nvPr/>
                      </p:nvSpPr>
                      <p:spPr>
                        <a:xfrm>
                          <a:off x="5635615" y="3299362"/>
                          <a:ext cx="373978" cy="373977"/>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57" name="Rectangle 5456"/>
                        <p:cNvSpPr/>
                        <p:nvPr/>
                      </p:nvSpPr>
                      <p:spPr>
                        <a:xfrm>
                          <a:off x="5657495" y="3321978"/>
                          <a:ext cx="331270" cy="356708"/>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58" name="Freeform 59"/>
                        <p:cNvSpPr>
                          <a:spLocks/>
                        </p:cNvSpPr>
                        <p:nvPr/>
                      </p:nvSpPr>
                      <p:spPr bwMode="auto">
                        <a:xfrm>
                          <a:off x="5694326" y="3427473"/>
                          <a:ext cx="75145" cy="120832"/>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59" name="Freeform 60"/>
                        <p:cNvSpPr>
                          <a:spLocks/>
                        </p:cNvSpPr>
                        <p:nvPr/>
                      </p:nvSpPr>
                      <p:spPr bwMode="auto">
                        <a:xfrm>
                          <a:off x="5773679" y="3427473"/>
                          <a:ext cx="79955" cy="120832"/>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60" name="Freeform 61"/>
                        <p:cNvSpPr>
                          <a:spLocks/>
                        </p:cNvSpPr>
                        <p:nvPr/>
                      </p:nvSpPr>
                      <p:spPr bwMode="auto">
                        <a:xfrm>
                          <a:off x="5859044" y="3424467"/>
                          <a:ext cx="92579" cy="126844"/>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434" name="Group 5446"/>
                      <p:cNvGrpSpPr/>
                      <p:nvPr/>
                    </p:nvGrpSpPr>
                    <p:grpSpPr>
                      <a:xfrm>
                        <a:off x="670400" y="4897571"/>
                        <a:ext cx="223641" cy="226839"/>
                        <a:chOff x="8459069" y="2183291"/>
                        <a:chExt cx="512228" cy="519552"/>
                      </a:xfrm>
                    </p:grpSpPr>
                    <p:grpSp>
                      <p:nvGrpSpPr>
                        <p:cNvPr id="4439" name="Group 5447"/>
                        <p:cNvGrpSpPr/>
                        <p:nvPr/>
                      </p:nvGrpSpPr>
                      <p:grpSpPr>
                        <a:xfrm>
                          <a:off x="8459069" y="2183291"/>
                          <a:ext cx="512228" cy="519552"/>
                          <a:chOff x="8459069" y="2183291"/>
                          <a:chExt cx="512228" cy="519552"/>
                        </a:xfrm>
                      </p:grpSpPr>
                      <p:sp>
                        <p:nvSpPr>
                          <p:cNvPr id="5454" name="Rectangle 5453"/>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55" name="Rectangle 5454"/>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446" name="Group 5448"/>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5450"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51"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52"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53" name="Freeform 5452"/>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grpSp>
                  <p:nvGrpSpPr>
                    <p:cNvPr id="1123" name="Group 4230"/>
                    <p:cNvGrpSpPr/>
                    <p:nvPr/>
                  </p:nvGrpSpPr>
                  <p:grpSpPr>
                    <a:xfrm>
                      <a:off x="125203" y="3326020"/>
                      <a:ext cx="8873696" cy="301114"/>
                      <a:chOff x="125203" y="3326020"/>
                      <a:chExt cx="8873696" cy="301114"/>
                    </a:xfrm>
                  </p:grpSpPr>
                  <p:grpSp>
                    <p:nvGrpSpPr>
                      <p:cNvPr id="1125" name="Group 5094"/>
                      <p:cNvGrpSpPr/>
                      <p:nvPr/>
                    </p:nvGrpSpPr>
                    <p:grpSpPr>
                      <a:xfrm>
                        <a:off x="2851017" y="3568035"/>
                        <a:ext cx="187057" cy="56771"/>
                        <a:chOff x="1860747" y="1942579"/>
                        <a:chExt cx="425760" cy="129217"/>
                      </a:xfrm>
                      <a:solidFill>
                        <a:srgbClr val="67717F"/>
                      </a:solidFill>
                      <a:effectLst/>
                    </p:grpSpPr>
                    <p:sp>
                      <p:nvSpPr>
                        <p:cNvPr id="539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39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39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126" name="Group 5095"/>
                      <p:cNvGrpSpPr/>
                      <p:nvPr/>
                    </p:nvGrpSpPr>
                    <p:grpSpPr>
                      <a:xfrm>
                        <a:off x="3122755" y="3568035"/>
                        <a:ext cx="187057" cy="56771"/>
                        <a:chOff x="1860747" y="1942579"/>
                        <a:chExt cx="425760" cy="129217"/>
                      </a:xfrm>
                      <a:solidFill>
                        <a:srgbClr val="67717F"/>
                      </a:solidFill>
                      <a:effectLst/>
                    </p:grpSpPr>
                    <p:sp>
                      <p:nvSpPr>
                        <p:cNvPr id="538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38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39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127" name="Group 5096"/>
                      <p:cNvGrpSpPr/>
                      <p:nvPr/>
                    </p:nvGrpSpPr>
                    <p:grpSpPr>
                      <a:xfrm>
                        <a:off x="3396407" y="3568035"/>
                        <a:ext cx="187057" cy="56771"/>
                        <a:chOff x="1860747" y="1942579"/>
                        <a:chExt cx="425760" cy="129217"/>
                      </a:xfrm>
                      <a:solidFill>
                        <a:srgbClr val="67717F"/>
                      </a:solidFill>
                      <a:effectLst/>
                    </p:grpSpPr>
                    <p:sp>
                      <p:nvSpPr>
                        <p:cNvPr id="538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38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38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128" name="Group 5097"/>
                      <p:cNvGrpSpPr/>
                      <p:nvPr/>
                    </p:nvGrpSpPr>
                    <p:grpSpPr>
                      <a:xfrm>
                        <a:off x="3750376" y="3568035"/>
                        <a:ext cx="187057" cy="56771"/>
                        <a:chOff x="1860747" y="1942579"/>
                        <a:chExt cx="425760" cy="129217"/>
                      </a:xfrm>
                      <a:solidFill>
                        <a:srgbClr val="67717F"/>
                      </a:solidFill>
                      <a:effectLst/>
                    </p:grpSpPr>
                    <p:sp>
                      <p:nvSpPr>
                        <p:cNvPr id="538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38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38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129" name="Group 5098"/>
                      <p:cNvGrpSpPr/>
                      <p:nvPr/>
                    </p:nvGrpSpPr>
                    <p:grpSpPr>
                      <a:xfrm>
                        <a:off x="4022114" y="3568035"/>
                        <a:ext cx="187057" cy="56771"/>
                        <a:chOff x="1860747" y="1942579"/>
                        <a:chExt cx="425760" cy="129217"/>
                      </a:xfrm>
                      <a:solidFill>
                        <a:srgbClr val="67717F"/>
                      </a:solidFill>
                      <a:effectLst/>
                    </p:grpSpPr>
                    <p:sp>
                      <p:nvSpPr>
                        <p:cNvPr id="537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38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38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132" name="Group 5099"/>
                      <p:cNvGrpSpPr/>
                      <p:nvPr/>
                    </p:nvGrpSpPr>
                    <p:grpSpPr>
                      <a:xfrm>
                        <a:off x="4295766" y="3568035"/>
                        <a:ext cx="187057" cy="56771"/>
                        <a:chOff x="1860747" y="1942579"/>
                        <a:chExt cx="425760" cy="129217"/>
                      </a:xfrm>
                      <a:solidFill>
                        <a:srgbClr val="67717F"/>
                      </a:solidFill>
                      <a:effectLst/>
                    </p:grpSpPr>
                    <p:sp>
                      <p:nvSpPr>
                        <p:cNvPr id="537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37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37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133" name="Group 5100"/>
                      <p:cNvGrpSpPr/>
                      <p:nvPr/>
                    </p:nvGrpSpPr>
                    <p:grpSpPr>
                      <a:xfrm>
                        <a:off x="4649018" y="3568035"/>
                        <a:ext cx="187057" cy="56771"/>
                        <a:chOff x="1860747" y="1942579"/>
                        <a:chExt cx="425760" cy="129217"/>
                      </a:xfrm>
                      <a:solidFill>
                        <a:srgbClr val="67717F"/>
                      </a:solidFill>
                      <a:effectLst/>
                    </p:grpSpPr>
                    <p:sp>
                      <p:nvSpPr>
                        <p:cNvPr id="537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37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37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134" name="Group 5101"/>
                      <p:cNvGrpSpPr/>
                      <p:nvPr/>
                    </p:nvGrpSpPr>
                    <p:grpSpPr>
                      <a:xfrm>
                        <a:off x="4920756" y="3568035"/>
                        <a:ext cx="187057" cy="56771"/>
                        <a:chOff x="1860747" y="1942579"/>
                        <a:chExt cx="425760" cy="129217"/>
                      </a:xfrm>
                      <a:solidFill>
                        <a:srgbClr val="67717F"/>
                      </a:solidFill>
                      <a:effectLst/>
                    </p:grpSpPr>
                    <p:sp>
                      <p:nvSpPr>
                        <p:cNvPr id="537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37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37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135" name="Group 5102"/>
                      <p:cNvGrpSpPr/>
                      <p:nvPr/>
                    </p:nvGrpSpPr>
                    <p:grpSpPr>
                      <a:xfrm>
                        <a:off x="5194408" y="3568035"/>
                        <a:ext cx="187057" cy="56771"/>
                        <a:chOff x="1860747" y="1942579"/>
                        <a:chExt cx="425760" cy="129217"/>
                      </a:xfrm>
                      <a:solidFill>
                        <a:srgbClr val="67717F"/>
                      </a:solidFill>
                      <a:effectLst/>
                    </p:grpSpPr>
                    <p:sp>
                      <p:nvSpPr>
                        <p:cNvPr id="536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36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36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136" name="Group 5103"/>
                      <p:cNvGrpSpPr/>
                      <p:nvPr/>
                    </p:nvGrpSpPr>
                    <p:grpSpPr>
                      <a:xfrm>
                        <a:off x="1928337" y="3327605"/>
                        <a:ext cx="223608" cy="226806"/>
                        <a:chOff x="-2314737" y="3548996"/>
                        <a:chExt cx="512228" cy="519552"/>
                      </a:xfrm>
                    </p:grpSpPr>
                    <p:sp>
                      <p:nvSpPr>
                        <p:cNvPr id="5361" name="Rectangle 5360"/>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62" name="Rectangle 5361"/>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37" name="Group 5362"/>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5364"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5"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6"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38" name="Group 5104"/>
                      <p:cNvGrpSpPr/>
                      <p:nvPr/>
                    </p:nvGrpSpPr>
                    <p:grpSpPr>
                      <a:xfrm>
                        <a:off x="2201278" y="3327605"/>
                        <a:ext cx="223608" cy="226806"/>
                        <a:chOff x="-3732057" y="2839024"/>
                        <a:chExt cx="512228" cy="519552"/>
                      </a:xfrm>
                    </p:grpSpPr>
                    <p:sp>
                      <p:nvSpPr>
                        <p:cNvPr id="5354" name="Rectangle 5353"/>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55" name="Rectangle 5354"/>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39" name="Group 5355"/>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5357"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8"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9"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60"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40" name="Group 5105"/>
                      <p:cNvGrpSpPr/>
                      <p:nvPr/>
                    </p:nvGrpSpPr>
                    <p:grpSpPr>
                      <a:xfrm>
                        <a:off x="2828947" y="3327605"/>
                        <a:ext cx="223608" cy="226806"/>
                        <a:chOff x="-2314737" y="3548996"/>
                        <a:chExt cx="512228" cy="519552"/>
                      </a:xfrm>
                    </p:grpSpPr>
                    <p:sp>
                      <p:nvSpPr>
                        <p:cNvPr id="5348" name="Rectangle 5347"/>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49" name="Rectangle 5348"/>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43" name="Group 5349"/>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5351"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2"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53"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44" name="Group 5106"/>
                      <p:cNvGrpSpPr/>
                      <p:nvPr/>
                    </p:nvGrpSpPr>
                    <p:grpSpPr>
                      <a:xfrm>
                        <a:off x="3376252" y="3327605"/>
                        <a:ext cx="223608" cy="226806"/>
                        <a:chOff x="-938057" y="5016374"/>
                        <a:chExt cx="512228" cy="519552"/>
                      </a:xfrm>
                    </p:grpSpPr>
                    <p:sp>
                      <p:nvSpPr>
                        <p:cNvPr id="5343" name="Rectangle 5342"/>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44" name="Rectangle 5343"/>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45" name="Group 5344"/>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5346"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7"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47" name="Group 5107"/>
                      <p:cNvGrpSpPr/>
                      <p:nvPr/>
                    </p:nvGrpSpPr>
                    <p:grpSpPr>
                      <a:xfrm>
                        <a:off x="3102600" y="3327605"/>
                        <a:ext cx="223610" cy="226806"/>
                        <a:chOff x="5635615" y="3299362"/>
                        <a:chExt cx="373978" cy="379324"/>
                      </a:xfrm>
                    </p:grpSpPr>
                    <p:sp>
                      <p:nvSpPr>
                        <p:cNvPr id="5338" name="Rectangle 5337"/>
                        <p:cNvSpPr/>
                        <p:nvPr/>
                      </p:nvSpPr>
                      <p:spPr>
                        <a:xfrm>
                          <a:off x="5635615" y="3299362"/>
                          <a:ext cx="373978" cy="373977"/>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39" name="Rectangle 5338"/>
                        <p:cNvSpPr/>
                        <p:nvPr/>
                      </p:nvSpPr>
                      <p:spPr>
                        <a:xfrm>
                          <a:off x="5657495" y="3321978"/>
                          <a:ext cx="331270" cy="356708"/>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40" name="Freeform 59"/>
                        <p:cNvSpPr>
                          <a:spLocks/>
                        </p:cNvSpPr>
                        <p:nvPr/>
                      </p:nvSpPr>
                      <p:spPr bwMode="auto">
                        <a:xfrm>
                          <a:off x="5694326" y="3427473"/>
                          <a:ext cx="75145" cy="120832"/>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1" name="Freeform 60"/>
                        <p:cNvSpPr>
                          <a:spLocks/>
                        </p:cNvSpPr>
                        <p:nvPr/>
                      </p:nvSpPr>
                      <p:spPr bwMode="auto">
                        <a:xfrm>
                          <a:off x="5773679" y="3427473"/>
                          <a:ext cx="79955" cy="120832"/>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42" name="Freeform 61"/>
                        <p:cNvSpPr>
                          <a:spLocks/>
                        </p:cNvSpPr>
                        <p:nvPr/>
                      </p:nvSpPr>
                      <p:spPr bwMode="auto">
                        <a:xfrm>
                          <a:off x="5859044" y="3424467"/>
                          <a:ext cx="92579" cy="126844"/>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48" name="Group 5108"/>
                      <p:cNvGrpSpPr/>
                      <p:nvPr/>
                    </p:nvGrpSpPr>
                    <p:grpSpPr>
                      <a:xfrm>
                        <a:off x="3729556" y="3327605"/>
                        <a:ext cx="223608" cy="226806"/>
                        <a:chOff x="-2314737" y="3548996"/>
                        <a:chExt cx="512228" cy="519552"/>
                      </a:xfrm>
                    </p:grpSpPr>
                    <p:sp>
                      <p:nvSpPr>
                        <p:cNvPr id="5332" name="Rectangle 5331"/>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33" name="Rectangle 5332"/>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49" name="Group 5333"/>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5335"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6"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7"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0" name="Group 5109"/>
                      <p:cNvGrpSpPr/>
                      <p:nvPr/>
                    </p:nvGrpSpPr>
                    <p:grpSpPr>
                      <a:xfrm>
                        <a:off x="4275492" y="3327606"/>
                        <a:ext cx="223608" cy="226805"/>
                        <a:chOff x="-1623857" y="3548996"/>
                        <a:chExt cx="512228" cy="519552"/>
                      </a:xfrm>
                    </p:grpSpPr>
                    <p:sp>
                      <p:nvSpPr>
                        <p:cNvPr id="5325" name="Rectangle 5324"/>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26" name="Rectangle 5325"/>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51" name="Group 5326"/>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5328"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9"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0"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31"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470" name="Group 5110"/>
                      <p:cNvGrpSpPr/>
                      <p:nvPr/>
                    </p:nvGrpSpPr>
                    <p:grpSpPr>
                      <a:xfrm>
                        <a:off x="4003003" y="3327722"/>
                        <a:ext cx="223610" cy="226806"/>
                        <a:chOff x="5290529" y="3731228"/>
                        <a:chExt cx="373978" cy="379324"/>
                      </a:xfrm>
                    </p:grpSpPr>
                    <p:sp>
                      <p:nvSpPr>
                        <p:cNvPr id="5320" name="Rectangle 5319"/>
                        <p:cNvSpPr/>
                        <p:nvPr/>
                      </p:nvSpPr>
                      <p:spPr>
                        <a:xfrm>
                          <a:off x="5290529" y="3731228"/>
                          <a:ext cx="373978" cy="373977"/>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21" name="Rectangle 5320"/>
                        <p:cNvSpPr/>
                        <p:nvPr/>
                      </p:nvSpPr>
                      <p:spPr>
                        <a:xfrm>
                          <a:off x="5312409" y="3753844"/>
                          <a:ext cx="331270" cy="356708"/>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22" name="Freeform 59"/>
                        <p:cNvSpPr>
                          <a:spLocks/>
                        </p:cNvSpPr>
                        <p:nvPr/>
                      </p:nvSpPr>
                      <p:spPr bwMode="auto">
                        <a:xfrm>
                          <a:off x="5349240" y="3859339"/>
                          <a:ext cx="75145" cy="120832"/>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3" name="Freeform 60"/>
                        <p:cNvSpPr>
                          <a:spLocks/>
                        </p:cNvSpPr>
                        <p:nvPr/>
                      </p:nvSpPr>
                      <p:spPr bwMode="auto">
                        <a:xfrm>
                          <a:off x="5428593" y="3859339"/>
                          <a:ext cx="79955" cy="120832"/>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24" name="Freeform 61"/>
                        <p:cNvSpPr>
                          <a:spLocks/>
                        </p:cNvSpPr>
                        <p:nvPr/>
                      </p:nvSpPr>
                      <p:spPr bwMode="auto">
                        <a:xfrm>
                          <a:off x="5513958" y="3856333"/>
                          <a:ext cx="92579" cy="126844"/>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152" name="Group 5111"/>
                      <p:cNvGrpSpPr/>
                      <p:nvPr/>
                    </p:nvGrpSpPr>
                    <p:grpSpPr>
                      <a:xfrm>
                        <a:off x="2472483" y="3327246"/>
                        <a:ext cx="223641" cy="226839"/>
                        <a:chOff x="8459069" y="2183291"/>
                        <a:chExt cx="512228" cy="519552"/>
                      </a:xfrm>
                    </p:grpSpPr>
                    <p:grpSp>
                      <p:nvGrpSpPr>
                        <p:cNvPr id="1153" name="Group 5311"/>
                        <p:cNvGrpSpPr/>
                        <p:nvPr/>
                      </p:nvGrpSpPr>
                      <p:grpSpPr>
                        <a:xfrm>
                          <a:off x="8459069" y="2183291"/>
                          <a:ext cx="512228" cy="519552"/>
                          <a:chOff x="8459069" y="2183291"/>
                          <a:chExt cx="512228" cy="519552"/>
                        </a:xfrm>
                      </p:grpSpPr>
                      <p:sp>
                        <p:nvSpPr>
                          <p:cNvPr id="5318" name="Rectangle 5317"/>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19" name="Rectangle 5318"/>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154" name="Group 5312"/>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5314"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5"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6"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7" name="Freeform 5316"/>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55" name="Group 5112"/>
                      <p:cNvGrpSpPr/>
                      <p:nvPr/>
                    </p:nvGrpSpPr>
                    <p:grpSpPr>
                      <a:xfrm>
                        <a:off x="4628512" y="3326020"/>
                        <a:ext cx="223608" cy="226806"/>
                        <a:chOff x="-2314737" y="3548996"/>
                        <a:chExt cx="512228" cy="519552"/>
                      </a:xfrm>
                    </p:grpSpPr>
                    <p:sp>
                      <p:nvSpPr>
                        <p:cNvPr id="5306" name="Rectangle 5305"/>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07" name="Rectangle 5306"/>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59" name="Group 5307"/>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5309"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0"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11"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81" name="Group 5113"/>
                      <p:cNvGrpSpPr/>
                      <p:nvPr/>
                    </p:nvGrpSpPr>
                    <p:grpSpPr>
                      <a:xfrm>
                        <a:off x="4902166" y="3326020"/>
                        <a:ext cx="223608" cy="226806"/>
                        <a:chOff x="-3732057" y="2839024"/>
                        <a:chExt cx="512228" cy="519552"/>
                      </a:xfrm>
                    </p:grpSpPr>
                    <p:sp>
                      <p:nvSpPr>
                        <p:cNvPr id="5299" name="Rectangle 5298"/>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00" name="Rectangle 5299"/>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82" name="Group 5300"/>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5302"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3"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4"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05"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183" name="Group 5114"/>
                      <p:cNvGrpSpPr/>
                      <p:nvPr/>
                    </p:nvGrpSpPr>
                    <p:grpSpPr>
                      <a:xfrm>
                        <a:off x="5175819" y="3328806"/>
                        <a:ext cx="223608" cy="226805"/>
                        <a:chOff x="-1623857" y="3548996"/>
                        <a:chExt cx="512228" cy="519552"/>
                      </a:xfrm>
                    </p:grpSpPr>
                    <p:sp>
                      <p:nvSpPr>
                        <p:cNvPr id="5292" name="Rectangle 5291"/>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93" name="Rectangle 5292"/>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80" name="Group 5293"/>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5295"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6"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7"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8"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489" name="Group 5115"/>
                      <p:cNvGrpSpPr/>
                      <p:nvPr/>
                    </p:nvGrpSpPr>
                    <p:grpSpPr>
                      <a:xfrm>
                        <a:off x="5806421" y="3328659"/>
                        <a:ext cx="223608" cy="226806"/>
                        <a:chOff x="-3732057" y="2839024"/>
                        <a:chExt cx="512228" cy="519552"/>
                      </a:xfrm>
                    </p:grpSpPr>
                    <p:sp>
                      <p:nvSpPr>
                        <p:cNvPr id="5285" name="Rectangle 5284"/>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86" name="Rectangle 5285"/>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494" name="Group 5286"/>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5288"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89"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0"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91"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495" name="Group 5116"/>
                      <p:cNvGrpSpPr>
                        <a:grpSpLocks noChangeAspect="1"/>
                      </p:cNvGrpSpPr>
                      <p:nvPr/>
                    </p:nvGrpSpPr>
                    <p:grpSpPr>
                      <a:xfrm>
                        <a:off x="5532768" y="3326036"/>
                        <a:ext cx="226393" cy="229631"/>
                        <a:chOff x="-2314737" y="2839024"/>
                        <a:chExt cx="512228" cy="519552"/>
                      </a:xfrm>
                    </p:grpSpPr>
                    <p:sp>
                      <p:nvSpPr>
                        <p:cNvPr id="5282" name="Rectangle 5281"/>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83" name="Rectangle 5282"/>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84" name="Freeform 5283"/>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4504" name="Group 5117"/>
                      <p:cNvGrpSpPr>
                        <a:grpSpLocks noChangeAspect="1"/>
                      </p:cNvGrpSpPr>
                      <p:nvPr/>
                    </p:nvGrpSpPr>
                    <p:grpSpPr>
                      <a:xfrm>
                        <a:off x="6431479" y="3328659"/>
                        <a:ext cx="226393" cy="229631"/>
                        <a:chOff x="-2314737" y="2839024"/>
                        <a:chExt cx="512228" cy="519552"/>
                      </a:xfrm>
                    </p:grpSpPr>
                    <p:sp>
                      <p:nvSpPr>
                        <p:cNvPr id="5279" name="Rectangle 5278"/>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80" name="Rectangle 5279"/>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81" name="Freeform 5280"/>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4510" name="Group 5118"/>
                      <p:cNvGrpSpPr>
                        <a:grpSpLocks noChangeAspect="1"/>
                      </p:cNvGrpSpPr>
                      <p:nvPr/>
                    </p:nvGrpSpPr>
                    <p:grpSpPr>
                      <a:xfrm>
                        <a:off x="6705132" y="3328659"/>
                        <a:ext cx="226393" cy="229631"/>
                        <a:chOff x="-3732057" y="3610781"/>
                        <a:chExt cx="512228" cy="519552"/>
                      </a:xfrm>
                    </p:grpSpPr>
                    <p:sp>
                      <p:nvSpPr>
                        <p:cNvPr id="5273" name="Rectangle 5272"/>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74" name="Rectangle 5273"/>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513" name="Group 5274"/>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5276" name="Freeform 5275"/>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277" name="Freeform 5276"/>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278" name="Freeform 5277"/>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4514" name="Group 5119"/>
                      <p:cNvGrpSpPr>
                        <a:grpSpLocks noChangeAspect="1"/>
                      </p:cNvGrpSpPr>
                      <p:nvPr/>
                    </p:nvGrpSpPr>
                    <p:grpSpPr>
                      <a:xfrm>
                        <a:off x="6978784" y="3328659"/>
                        <a:ext cx="226393" cy="229631"/>
                        <a:chOff x="-1664847" y="4597981"/>
                        <a:chExt cx="512228" cy="519552"/>
                      </a:xfrm>
                    </p:grpSpPr>
                    <p:sp>
                      <p:nvSpPr>
                        <p:cNvPr id="5262" name="Rectangle 5261"/>
                        <p:cNvSpPr/>
                        <p:nvPr/>
                      </p:nvSpPr>
                      <p:spPr>
                        <a:xfrm>
                          <a:off x="-1664847" y="45979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63" name="Freeform 5262"/>
                        <p:cNvSpPr>
                          <a:spLocks/>
                        </p:cNvSpPr>
                        <p:nvPr/>
                      </p:nvSpPr>
                      <p:spPr bwMode="auto">
                        <a:xfrm>
                          <a:off x="-1647129" y="4606278"/>
                          <a:ext cx="481194" cy="496788"/>
                        </a:xfrm>
                        <a:custGeom>
                          <a:avLst/>
                          <a:gdLst>
                            <a:gd name="T0" fmla="*/ 0 w 506"/>
                            <a:gd name="T1" fmla="*/ 267 h 503"/>
                            <a:gd name="T2" fmla="*/ 78 w 506"/>
                            <a:gd name="T3" fmla="*/ 279 h 503"/>
                            <a:gd name="T4" fmla="*/ 0 w 506"/>
                            <a:gd name="T5" fmla="*/ 316 h 503"/>
                            <a:gd name="T6" fmla="*/ 0 w 506"/>
                            <a:gd name="T7" fmla="*/ 347 h 503"/>
                            <a:gd name="T8" fmla="*/ 95 w 506"/>
                            <a:gd name="T9" fmla="*/ 331 h 503"/>
                            <a:gd name="T10" fmla="*/ 0 w 506"/>
                            <a:gd name="T11" fmla="*/ 425 h 503"/>
                            <a:gd name="T12" fmla="*/ 0 w 506"/>
                            <a:gd name="T13" fmla="*/ 442 h 503"/>
                            <a:gd name="T14" fmla="*/ 128 w 506"/>
                            <a:gd name="T15" fmla="*/ 376 h 503"/>
                            <a:gd name="T16" fmla="*/ 62 w 506"/>
                            <a:gd name="T17" fmla="*/ 503 h 503"/>
                            <a:gd name="T18" fmla="*/ 81 w 506"/>
                            <a:gd name="T19" fmla="*/ 503 h 503"/>
                            <a:gd name="T20" fmla="*/ 173 w 506"/>
                            <a:gd name="T21" fmla="*/ 409 h 503"/>
                            <a:gd name="T22" fmla="*/ 159 w 506"/>
                            <a:gd name="T23" fmla="*/ 503 h 503"/>
                            <a:gd name="T24" fmla="*/ 187 w 506"/>
                            <a:gd name="T25" fmla="*/ 503 h 503"/>
                            <a:gd name="T26" fmla="*/ 225 w 506"/>
                            <a:gd name="T27" fmla="*/ 425 h 503"/>
                            <a:gd name="T28" fmla="*/ 237 w 506"/>
                            <a:gd name="T29" fmla="*/ 503 h 503"/>
                            <a:gd name="T30" fmla="*/ 270 w 506"/>
                            <a:gd name="T31" fmla="*/ 503 h 503"/>
                            <a:gd name="T32" fmla="*/ 282 w 506"/>
                            <a:gd name="T33" fmla="*/ 425 h 503"/>
                            <a:gd name="T34" fmla="*/ 319 w 506"/>
                            <a:gd name="T35" fmla="*/ 503 h 503"/>
                            <a:gd name="T36" fmla="*/ 350 w 506"/>
                            <a:gd name="T37" fmla="*/ 503 h 503"/>
                            <a:gd name="T38" fmla="*/ 333 w 506"/>
                            <a:gd name="T39" fmla="*/ 409 h 503"/>
                            <a:gd name="T40" fmla="*/ 428 w 506"/>
                            <a:gd name="T41" fmla="*/ 503 h 503"/>
                            <a:gd name="T42" fmla="*/ 445 w 506"/>
                            <a:gd name="T43" fmla="*/ 503 h 503"/>
                            <a:gd name="T44" fmla="*/ 378 w 506"/>
                            <a:gd name="T45" fmla="*/ 376 h 503"/>
                            <a:gd name="T46" fmla="*/ 506 w 506"/>
                            <a:gd name="T47" fmla="*/ 442 h 503"/>
                            <a:gd name="T48" fmla="*/ 506 w 506"/>
                            <a:gd name="T49" fmla="*/ 425 h 503"/>
                            <a:gd name="T50" fmla="*/ 411 w 506"/>
                            <a:gd name="T51" fmla="*/ 331 h 503"/>
                            <a:gd name="T52" fmla="*/ 506 w 506"/>
                            <a:gd name="T53" fmla="*/ 347 h 503"/>
                            <a:gd name="T54" fmla="*/ 506 w 506"/>
                            <a:gd name="T55" fmla="*/ 316 h 503"/>
                            <a:gd name="T56" fmla="*/ 428 w 506"/>
                            <a:gd name="T57" fmla="*/ 279 h 503"/>
                            <a:gd name="T58" fmla="*/ 506 w 506"/>
                            <a:gd name="T59" fmla="*/ 267 h 503"/>
                            <a:gd name="T60" fmla="*/ 506 w 506"/>
                            <a:gd name="T61" fmla="*/ 234 h 503"/>
                            <a:gd name="T62" fmla="*/ 428 w 506"/>
                            <a:gd name="T63" fmla="*/ 222 h 503"/>
                            <a:gd name="T64" fmla="*/ 506 w 506"/>
                            <a:gd name="T65" fmla="*/ 184 h 503"/>
                            <a:gd name="T66" fmla="*/ 506 w 506"/>
                            <a:gd name="T67" fmla="*/ 156 h 503"/>
                            <a:gd name="T68" fmla="*/ 411 w 506"/>
                            <a:gd name="T69" fmla="*/ 170 h 503"/>
                            <a:gd name="T70" fmla="*/ 506 w 506"/>
                            <a:gd name="T71" fmla="*/ 78 h 503"/>
                            <a:gd name="T72" fmla="*/ 506 w 506"/>
                            <a:gd name="T73" fmla="*/ 61 h 503"/>
                            <a:gd name="T74" fmla="*/ 378 w 506"/>
                            <a:gd name="T75" fmla="*/ 125 h 503"/>
                            <a:gd name="T76" fmla="*/ 445 w 506"/>
                            <a:gd name="T77" fmla="*/ 0 h 503"/>
                            <a:gd name="T78" fmla="*/ 428 w 506"/>
                            <a:gd name="T79" fmla="*/ 0 h 503"/>
                            <a:gd name="T80" fmla="*/ 333 w 506"/>
                            <a:gd name="T81" fmla="*/ 92 h 503"/>
                            <a:gd name="T82" fmla="*/ 350 w 506"/>
                            <a:gd name="T83" fmla="*/ 0 h 503"/>
                            <a:gd name="T84" fmla="*/ 319 w 506"/>
                            <a:gd name="T85" fmla="*/ 0 h 503"/>
                            <a:gd name="T86" fmla="*/ 282 w 506"/>
                            <a:gd name="T87" fmla="*/ 76 h 503"/>
                            <a:gd name="T88" fmla="*/ 270 w 506"/>
                            <a:gd name="T89" fmla="*/ 0 h 503"/>
                            <a:gd name="T90" fmla="*/ 237 w 506"/>
                            <a:gd name="T91" fmla="*/ 0 h 503"/>
                            <a:gd name="T92" fmla="*/ 225 w 506"/>
                            <a:gd name="T93" fmla="*/ 76 h 503"/>
                            <a:gd name="T94" fmla="*/ 187 w 506"/>
                            <a:gd name="T95" fmla="*/ 0 h 503"/>
                            <a:gd name="T96" fmla="*/ 159 w 506"/>
                            <a:gd name="T97" fmla="*/ 0 h 503"/>
                            <a:gd name="T98" fmla="*/ 173 w 506"/>
                            <a:gd name="T99" fmla="*/ 92 h 503"/>
                            <a:gd name="T100" fmla="*/ 81 w 506"/>
                            <a:gd name="T101" fmla="*/ 0 h 503"/>
                            <a:gd name="T102" fmla="*/ 62 w 506"/>
                            <a:gd name="T103" fmla="*/ 0 h 503"/>
                            <a:gd name="T104" fmla="*/ 128 w 506"/>
                            <a:gd name="T105" fmla="*/ 125 h 503"/>
                            <a:gd name="T106" fmla="*/ 0 w 506"/>
                            <a:gd name="T107" fmla="*/ 61 h 503"/>
                            <a:gd name="T108" fmla="*/ 0 w 506"/>
                            <a:gd name="T109" fmla="*/ 78 h 503"/>
                            <a:gd name="T110" fmla="*/ 95 w 506"/>
                            <a:gd name="T111" fmla="*/ 170 h 503"/>
                            <a:gd name="T112" fmla="*/ 0 w 506"/>
                            <a:gd name="T113" fmla="*/ 156 h 503"/>
                            <a:gd name="T114" fmla="*/ 0 w 506"/>
                            <a:gd name="T115" fmla="*/ 184 h 503"/>
                            <a:gd name="T116" fmla="*/ 78 w 506"/>
                            <a:gd name="T117" fmla="*/ 222 h 503"/>
                            <a:gd name="T118" fmla="*/ 0 w 506"/>
                            <a:gd name="T119" fmla="*/ 234 h 503"/>
                            <a:gd name="T120" fmla="*/ 0 w 506"/>
                            <a:gd name="T121" fmla="*/ 267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6" h="503">
                              <a:moveTo>
                                <a:pt x="0" y="267"/>
                              </a:moveTo>
                              <a:lnTo>
                                <a:pt x="78" y="279"/>
                              </a:lnTo>
                              <a:lnTo>
                                <a:pt x="0" y="316"/>
                              </a:lnTo>
                              <a:lnTo>
                                <a:pt x="0" y="347"/>
                              </a:lnTo>
                              <a:lnTo>
                                <a:pt x="95" y="331"/>
                              </a:lnTo>
                              <a:lnTo>
                                <a:pt x="0" y="425"/>
                              </a:lnTo>
                              <a:lnTo>
                                <a:pt x="0" y="442"/>
                              </a:lnTo>
                              <a:lnTo>
                                <a:pt x="128" y="376"/>
                              </a:lnTo>
                              <a:lnTo>
                                <a:pt x="62" y="503"/>
                              </a:lnTo>
                              <a:lnTo>
                                <a:pt x="81" y="503"/>
                              </a:lnTo>
                              <a:lnTo>
                                <a:pt x="173" y="409"/>
                              </a:lnTo>
                              <a:lnTo>
                                <a:pt x="159" y="503"/>
                              </a:lnTo>
                              <a:lnTo>
                                <a:pt x="187" y="503"/>
                              </a:lnTo>
                              <a:lnTo>
                                <a:pt x="225" y="425"/>
                              </a:lnTo>
                              <a:lnTo>
                                <a:pt x="237" y="503"/>
                              </a:lnTo>
                              <a:lnTo>
                                <a:pt x="270" y="503"/>
                              </a:lnTo>
                              <a:lnTo>
                                <a:pt x="282" y="425"/>
                              </a:lnTo>
                              <a:lnTo>
                                <a:pt x="319" y="503"/>
                              </a:lnTo>
                              <a:lnTo>
                                <a:pt x="350" y="503"/>
                              </a:lnTo>
                              <a:lnTo>
                                <a:pt x="333" y="409"/>
                              </a:lnTo>
                              <a:lnTo>
                                <a:pt x="428" y="503"/>
                              </a:lnTo>
                              <a:lnTo>
                                <a:pt x="445" y="503"/>
                              </a:lnTo>
                              <a:lnTo>
                                <a:pt x="378" y="376"/>
                              </a:lnTo>
                              <a:lnTo>
                                <a:pt x="506" y="442"/>
                              </a:lnTo>
                              <a:lnTo>
                                <a:pt x="506" y="425"/>
                              </a:lnTo>
                              <a:lnTo>
                                <a:pt x="411" y="331"/>
                              </a:lnTo>
                              <a:lnTo>
                                <a:pt x="506" y="347"/>
                              </a:lnTo>
                              <a:lnTo>
                                <a:pt x="506" y="316"/>
                              </a:lnTo>
                              <a:lnTo>
                                <a:pt x="428" y="279"/>
                              </a:lnTo>
                              <a:lnTo>
                                <a:pt x="506" y="267"/>
                              </a:lnTo>
                              <a:lnTo>
                                <a:pt x="506" y="234"/>
                              </a:lnTo>
                              <a:lnTo>
                                <a:pt x="428" y="222"/>
                              </a:lnTo>
                              <a:lnTo>
                                <a:pt x="506" y="184"/>
                              </a:lnTo>
                              <a:lnTo>
                                <a:pt x="506" y="156"/>
                              </a:lnTo>
                              <a:lnTo>
                                <a:pt x="411" y="170"/>
                              </a:lnTo>
                              <a:lnTo>
                                <a:pt x="506" y="78"/>
                              </a:lnTo>
                              <a:lnTo>
                                <a:pt x="506" y="61"/>
                              </a:lnTo>
                              <a:lnTo>
                                <a:pt x="378" y="125"/>
                              </a:lnTo>
                              <a:lnTo>
                                <a:pt x="445" y="0"/>
                              </a:lnTo>
                              <a:lnTo>
                                <a:pt x="428" y="0"/>
                              </a:lnTo>
                              <a:lnTo>
                                <a:pt x="333" y="92"/>
                              </a:lnTo>
                              <a:lnTo>
                                <a:pt x="350" y="0"/>
                              </a:lnTo>
                              <a:lnTo>
                                <a:pt x="319" y="0"/>
                              </a:lnTo>
                              <a:lnTo>
                                <a:pt x="282" y="76"/>
                              </a:lnTo>
                              <a:lnTo>
                                <a:pt x="270" y="0"/>
                              </a:lnTo>
                              <a:lnTo>
                                <a:pt x="237" y="0"/>
                              </a:lnTo>
                              <a:lnTo>
                                <a:pt x="225" y="76"/>
                              </a:lnTo>
                              <a:lnTo>
                                <a:pt x="187" y="0"/>
                              </a:lnTo>
                              <a:lnTo>
                                <a:pt x="159" y="0"/>
                              </a:lnTo>
                              <a:lnTo>
                                <a:pt x="173" y="92"/>
                              </a:lnTo>
                              <a:lnTo>
                                <a:pt x="81" y="0"/>
                              </a:lnTo>
                              <a:lnTo>
                                <a:pt x="62" y="0"/>
                              </a:lnTo>
                              <a:lnTo>
                                <a:pt x="128" y="125"/>
                              </a:lnTo>
                              <a:lnTo>
                                <a:pt x="0" y="61"/>
                              </a:lnTo>
                              <a:lnTo>
                                <a:pt x="0" y="78"/>
                              </a:lnTo>
                              <a:lnTo>
                                <a:pt x="95" y="170"/>
                              </a:lnTo>
                              <a:lnTo>
                                <a:pt x="0" y="156"/>
                              </a:lnTo>
                              <a:lnTo>
                                <a:pt x="0" y="184"/>
                              </a:lnTo>
                              <a:lnTo>
                                <a:pt x="78" y="222"/>
                              </a:lnTo>
                              <a:lnTo>
                                <a:pt x="0" y="234"/>
                              </a:lnTo>
                              <a:lnTo>
                                <a:pt x="0" y="267"/>
                              </a:lnTo>
                              <a:close/>
                            </a:path>
                          </a:pathLst>
                        </a:custGeom>
                        <a:gradFill flip="none" rotWithShape="1">
                          <a:gsLst>
                            <a:gs pos="0">
                              <a:schemeClr val="bg1">
                                <a:alpha val="0"/>
                              </a:schemeClr>
                            </a:gs>
                            <a:gs pos="100000">
                              <a:srgbClr val="8C95A2"/>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5264" name="Rectangle 5263"/>
                        <p:cNvSpPr/>
                        <p:nvPr/>
                      </p:nvSpPr>
                      <p:spPr>
                        <a:xfrm>
                          <a:off x="-1634879" y="46289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523" name="Group 5264"/>
                        <p:cNvGrpSpPr/>
                        <p:nvPr/>
                      </p:nvGrpSpPr>
                      <p:grpSpPr>
                        <a:xfrm>
                          <a:off x="-1637455" y="4823506"/>
                          <a:ext cx="465077" cy="82959"/>
                          <a:chOff x="-4760913" y="6858000"/>
                          <a:chExt cx="4654550" cy="830263"/>
                        </a:xfrm>
                        <a:solidFill>
                          <a:schemeClr val="bg1"/>
                        </a:solidFill>
                        <a:effectLst>
                          <a:outerShdw blurRad="63500" sx="102000" sy="102000" algn="ctr" rotWithShape="0">
                            <a:prstClr val="black">
                              <a:alpha val="20000"/>
                            </a:prstClr>
                          </a:outerShdw>
                        </a:effectLst>
                      </p:grpSpPr>
                      <p:sp>
                        <p:nvSpPr>
                          <p:cNvPr id="5266" name="Freeform 37"/>
                          <p:cNvSpPr>
                            <a:spLocks noEditPoints="1"/>
                          </p:cNvSpPr>
                          <p:nvPr/>
                        </p:nvSpPr>
                        <p:spPr bwMode="auto">
                          <a:xfrm>
                            <a:off x="-4760913" y="6877050"/>
                            <a:ext cx="592138" cy="792163"/>
                          </a:xfrm>
                          <a:custGeom>
                            <a:avLst/>
                            <a:gdLst>
                              <a:gd name="T0" fmla="*/ 30 w 158"/>
                              <a:gd name="T1" fmla="*/ 211 h 211"/>
                              <a:gd name="T2" fmla="*/ 0 w 158"/>
                              <a:gd name="T3" fmla="*/ 211 h 211"/>
                              <a:gd name="T4" fmla="*/ 0 w 158"/>
                              <a:gd name="T5" fmla="*/ 0 h 211"/>
                              <a:gd name="T6" fmla="*/ 82 w 158"/>
                              <a:gd name="T7" fmla="*/ 0 h 211"/>
                              <a:gd name="T8" fmla="*/ 158 w 158"/>
                              <a:gd name="T9" fmla="*/ 60 h 211"/>
                              <a:gd name="T10" fmla="*/ 82 w 158"/>
                              <a:gd name="T11" fmla="*/ 122 h 211"/>
                              <a:gd name="T12" fmla="*/ 30 w 158"/>
                              <a:gd name="T13" fmla="*/ 122 h 211"/>
                              <a:gd name="T14" fmla="*/ 30 w 158"/>
                              <a:gd name="T15" fmla="*/ 211 h 211"/>
                              <a:gd name="T16" fmla="*/ 30 w 158"/>
                              <a:gd name="T17" fmla="*/ 25 h 211"/>
                              <a:gd name="T18" fmla="*/ 30 w 158"/>
                              <a:gd name="T19" fmla="*/ 96 h 211"/>
                              <a:gd name="T20" fmla="*/ 83 w 158"/>
                              <a:gd name="T21" fmla="*/ 96 h 211"/>
                              <a:gd name="T22" fmla="*/ 127 w 158"/>
                              <a:gd name="T23" fmla="*/ 61 h 211"/>
                              <a:gd name="T24" fmla="*/ 83 w 158"/>
                              <a:gd name="T25" fmla="*/ 25 h 211"/>
                              <a:gd name="T26" fmla="*/ 30 w 158"/>
                              <a:gd name="T27"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211">
                                <a:moveTo>
                                  <a:pt x="30" y="211"/>
                                </a:moveTo>
                                <a:cubicBezTo>
                                  <a:pt x="0" y="211"/>
                                  <a:pt x="0" y="211"/>
                                  <a:pt x="0" y="211"/>
                                </a:cubicBezTo>
                                <a:cubicBezTo>
                                  <a:pt x="0" y="0"/>
                                  <a:pt x="0" y="0"/>
                                  <a:pt x="0" y="0"/>
                                </a:cubicBezTo>
                                <a:cubicBezTo>
                                  <a:pt x="45" y="0"/>
                                  <a:pt x="82" y="0"/>
                                  <a:pt x="82" y="0"/>
                                </a:cubicBezTo>
                                <a:cubicBezTo>
                                  <a:pt x="135" y="0"/>
                                  <a:pt x="158" y="26"/>
                                  <a:pt x="158" y="60"/>
                                </a:cubicBezTo>
                                <a:cubicBezTo>
                                  <a:pt x="158" y="95"/>
                                  <a:pt x="135" y="122"/>
                                  <a:pt x="82" y="122"/>
                                </a:cubicBezTo>
                                <a:cubicBezTo>
                                  <a:pt x="82" y="122"/>
                                  <a:pt x="45" y="122"/>
                                  <a:pt x="30" y="122"/>
                                </a:cubicBezTo>
                                <a:lnTo>
                                  <a:pt x="30" y="211"/>
                                </a:lnTo>
                                <a:close/>
                                <a:moveTo>
                                  <a:pt x="30" y="25"/>
                                </a:moveTo>
                                <a:cubicBezTo>
                                  <a:pt x="30" y="96"/>
                                  <a:pt x="30" y="96"/>
                                  <a:pt x="30" y="96"/>
                                </a:cubicBezTo>
                                <a:cubicBezTo>
                                  <a:pt x="52" y="96"/>
                                  <a:pt x="83" y="96"/>
                                  <a:pt x="83" y="96"/>
                                </a:cubicBezTo>
                                <a:cubicBezTo>
                                  <a:pt x="113" y="96"/>
                                  <a:pt x="127" y="80"/>
                                  <a:pt x="127" y="61"/>
                                </a:cubicBezTo>
                                <a:cubicBezTo>
                                  <a:pt x="127" y="42"/>
                                  <a:pt x="113" y="25"/>
                                  <a:pt x="83" y="25"/>
                                </a:cubicBezTo>
                                <a:cubicBezTo>
                                  <a:pt x="83" y="25"/>
                                  <a:pt x="45" y="25"/>
                                  <a:pt x="3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7" name="Freeform 38"/>
                          <p:cNvSpPr>
                            <a:spLocks noEditPoints="1"/>
                          </p:cNvSpPr>
                          <p:nvPr/>
                        </p:nvSpPr>
                        <p:spPr bwMode="auto">
                          <a:xfrm>
                            <a:off x="-4157663" y="6877050"/>
                            <a:ext cx="635000" cy="792163"/>
                          </a:xfrm>
                          <a:custGeom>
                            <a:avLst/>
                            <a:gdLst>
                              <a:gd name="T0" fmla="*/ 87 w 169"/>
                              <a:gd name="T1" fmla="*/ 122 h 211"/>
                              <a:gd name="T2" fmla="*/ 29 w 169"/>
                              <a:gd name="T3" fmla="*/ 122 h 211"/>
                              <a:gd name="T4" fmla="*/ 29 w 169"/>
                              <a:gd name="T5" fmla="*/ 211 h 211"/>
                              <a:gd name="T6" fmla="*/ 0 w 169"/>
                              <a:gd name="T7" fmla="*/ 211 h 211"/>
                              <a:gd name="T8" fmla="*/ 0 w 169"/>
                              <a:gd name="T9" fmla="*/ 0 h 211"/>
                              <a:gd name="T10" fmla="*/ 86 w 169"/>
                              <a:gd name="T11" fmla="*/ 0 h 211"/>
                              <a:gd name="T12" fmla="*/ 161 w 169"/>
                              <a:gd name="T13" fmla="*/ 60 h 211"/>
                              <a:gd name="T14" fmla="*/ 117 w 169"/>
                              <a:gd name="T15" fmla="*/ 116 h 211"/>
                              <a:gd name="T16" fmla="*/ 169 w 169"/>
                              <a:gd name="T17" fmla="*/ 211 h 211"/>
                              <a:gd name="T18" fmla="*/ 134 w 169"/>
                              <a:gd name="T19" fmla="*/ 211 h 211"/>
                              <a:gd name="T20" fmla="*/ 87 w 169"/>
                              <a:gd name="T21" fmla="*/ 122 h 211"/>
                              <a:gd name="T22" fmla="*/ 29 w 169"/>
                              <a:gd name="T23" fmla="*/ 25 h 211"/>
                              <a:gd name="T24" fmla="*/ 29 w 169"/>
                              <a:gd name="T25" fmla="*/ 96 h 211"/>
                              <a:gd name="T26" fmla="*/ 86 w 169"/>
                              <a:gd name="T27" fmla="*/ 96 h 211"/>
                              <a:gd name="T28" fmla="*/ 130 w 169"/>
                              <a:gd name="T29" fmla="*/ 61 h 211"/>
                              <a:gd name="T30" fmla="*/ 86 w 169"/>
                              <a:gd name="T31" fmla="*/ 25 h 211"/>
                              <a:gd name="T32" fmla="*/ 29 w 169"/>
                              <a:gd name="T3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9" h="211">
                                <a:moveTo>
                                  <a:pt x="87" y="122"/>
                                </a:moveTo>
                                <a:cubicBezTo>
                                  <a:pt x="29" y="122"/>
                                  <a:pt x="29" y="122"/>
                                  <a:pt x="29" y="122"/>
                                </a:cubicBezTo>
                                <a:cubicBezTo>
                                  <a:pt x="29" y="211"/>
                                  <a:pt x="29" y="211"/>
                                  <a:pt x="29" y="211"/>
                                </a:cubicBezTo>
                                <a:cubicBezTo>
                                  <a:pt x="0" y="211"/>
                                  <a:pt x="0" y="211"/>
                                  <a:pt x="0" y="211"/>
                                </a:cubicBezTo>
                                <a:cubicBezTo>
                                  <a:pt x="0" y="0"/>
                                  <a:pt x="0" y="0"/>
                                  <a:pt x="0" y="0"/>
                                </a:cubicBezTo>
                                <a:cubicBezTo>
                                  <a:pt x="48" y="0"/>
                                  <a:pt x="86" y="0"/>
                                  <a:pt x="86" y="0"/>
                                </a:cubicBezTo>
                                <a:cubicBezTo>
                                  <a:pt x="138" y="0"/>
                                  <a:pt x="161" y="26"/>
                                  <a:pt x="161" y="60"/>
                                </a:cubicBezTo>
                                <a:cubicBezTo>
                                  <a:pt x="161" y="104"/>
                                  <a:pt x="127" y="114"/>
                                  <a:pt x="117" y="116"/>
                                </a:cubicBezTo>
                                <a:cubicBezTo>
                                  <a:pt x="117" y="116"/>
                                  <a:pt x="117" y="116"/>
                                  <a:pt x="169" y="211"/>
                                </a:cubicBezTo>
                                <a:cubicBezTo>
                                  <a:pt x="134" y="211"/>
                                  <a:pt x="134" y="211"/>
                                  <a:pt x="134" y="211"/>
                                </a:cubicBezTo>
                                <a:lnTo>
                                  <a:pt x="87" y="122"/>
                                </a:lnTo>
                                <a:close/>
                                <a:moveTo>
                                  <a:pt x="29" y="25"/>
                                </a:moveTo>
                                <a:cubicBezTo>
                                  <a:pt x="29" y="96"/>
                                  <a:pt x="29" y="96"/>
                                  <a:pt x="29" y="96"/>
                                </a:cubicBezTo>
                                <a:cubicBezTo>
                                  <a:pt x="55" y="96"/>
                                  <a:pt x="86" y="96"/>
                                  <a:pt x="86" y="96"/>
                                </a:cubicBezTo>
                                <a:cubicBezTo>
                                  <a:pt x="116" y="96"/>
                                  <a:pt x="130" y="80"/>
                                  <a:pt x="130" y="61"/>
                                </a:cubicBezTo>
                                <a:cubicBezTo>
                                  <a:pt x="130" y="42"/>
                                  <a:pt x="117" y="25"/>
                                  <a:pt x="86" y="25"/>
                                </a:cubicBezTo>
                                <a:cubicBezTo>
                                  <a:pt x="86" y="25"/>
                                  <a:pt x="4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8" name="Freeform 39"/>
                          <p:cNvSpPr>
                            <a:spLocks noEditPoints="1"/>
                          </p:cNvSpPr>
                          <p:nvPr/>
                        </p:nvSpPr>
                        <p:spPr bwMode="auto">
                          <a:xfrm>
                            <a:off x="-3568701" y="6858000"/>
                            <a:ext cx="781050" cy="830263"/>
                          </a:xfrm>
                          <a:custGeom>
                            <a:avLst/>
                            <a:gdLst>
                              <a:gd name="T0" fmla="*/ 0 w 208"/>
                              <a:gd name="T1" fmla="*/ 111 h 221"/>
                              <a:gd name="T2" fmla="*/ 104 w 208"/>
                              <a:gd name="T3" fmla="*/ 0 h 221"/>
                              <a:gd name="T4" fmla="*/ 208 w 208"/>
                              <a:gd name="T5" fmla="*/ 111 h 221"/>
                              <a:gd name="T6" fmla="*/ 104 w 208"/>
                              <a:gd name="T7" fmla="*/ 221 h 221"/>
                              <a:gd name="T8" fmla="*/ 0 w 208"/>
                              <a:gd name="T9" fmla="*/ 111 h 221"/>
                              <a:gd name="T10" fmla="*/ 104 w 208"/>
                              <a:gd name="T11" fmla="*/ 198 h 221"/>
                              <a:gd name="T12" fmla="*/ 177 w 208"/>
                              <a:gd name="T13" fmla="*/ 111 h 221"/>
                              <a:gd name="T14" fmla="*/ 104 w 208"/>
                              <a:gd name="T15" fmla="*/ 23 h 221"/>
                              <a:gd name="T16" fmla="*/ 31 w 208"/>
                              <a:gd name="T17" fmla="*/ 111 h 221"/>
                              <a:gd name="T18" fmla="*/ 104 w 208"/>
                              <a:gd name="T19" fmla="*/ 198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21">
                                <a:moveTo>
                                  <a:pt x="0" y="111"/>
                                </a:moveTo>
                                <a:cubicBezTo>
                                  <a:pt x="0" y="44"/>
                                  <a:pt x="39" y="0"/>
                                  <a:pt x="104" y="0"/>
                                </a:cubicBezTo>
                                <a:cubicBezTo>
                                  <a:pt x="166" y="0"/>
                                  <a:pt x="208" y="41"/>
                                  <a:pt x="208" y="111"/>
                                </a:cubicBezTo>
                                <a:cubicBezTo>
                                  <a:pt x="208" y="180"/>
                                  <a:pt x="165" y="221"/>
                                  <a:pt x="104" y="221"/>
                                </a:cubicBezTo>
                                <a:cubicBezTo>
                                  <a:pt x="42" y="221"/>
                                  <a:pt x="0" y="179"/>
                                  <a:pt x="0" y="111"/>
                                </a:cubicBezTo>
                                <a:close/>
                                <a:moveTo>
                                  <a:pt x="104" y="198"/>
                                </a:moveTo>
                                <a:cubicBezTo>
                                  <a:pt x="153" y="198"/>
                                  <a:pt x="177" y="157"/>
                                  <a:pt x="177" y="111"/>
                                </a:cubicBezTo>
                                <a:cubicBezTo>
                                  <a:pt x="177" y="63"/>
                                  <a:pt x="153" y="23"/>
                                  <a:pt x="104" y="23"/>
                                </a:cubicBezTo>
                                <a:cubicBezTo>
                                  <a:pt x="55" y="23"/>
                                  <a:pt x="31" y="63"/>
                                  <a:pt x="31" y="111"/>
                                </a:cubicBezTo>
                                <a:cubicBezTo>
                                  <a:pt x="31" y="161"/>
                                  <a:pt x="57" y="198"/>
                                  <a:pt x="104"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9" name="Freeform 40"/>
                          <p:cNvSpPr>
                            <a:spLocks noEditPoints="1"/>
                          </p:cNvSpPr>
                          <p:nvPr/>
                        </p:nvSpPr>
                        <p:spPr bwMode="auto">
                          <a:xfrm>
                            <a:off x="-2776538" y="6877050"/>
                            <a:ext cx="666750" cy="792163"/>
                          </a:xfrm>
                          <a:custGeom>
                            <a:avLst/>
                            <a:gdLst>
                              <a:gd name="T0" fmla="*/ 178 w 178"/>
                              <a:gd name="T1" fmla="*/ 106 h 211"/>
                              <a:gd name="T2" fmla="*/ 74 w 178"/>
                              <a:gd name="T3" fmla="*/ 211 h 211"/>
                              <a:gd name="T4" fmla="*/ 0 w 178"/>
                              <a:gd name="T5" fmla="*/ 211 h 211"/>
                              <a:gd name="T6" fmla="*/ 0 w 178"/>
                              <a:gd name="T7" fmla="*/ 0 h 211"/>
                              <a:gd name="T8" fmla="*/ 73 w 178"/>
                              <a:gd name="T9" fmla="*/ 0 h 211"/>
                              <a:gd name="T10" fmla="*/ 178 w 178"/>
                              <a:gd name="T11" fmla="*/ 106 h 211"/>
                              <a:gd name="T12" fmla="*/ 29 w 178"/>
                              <a:gd name="T13" fmla="*/ 25 h 211"/>
                              <a:gd name="T14" fmla="*/ 29 w 178"/>
                              <a:gd name="T15" fmla="*/ 186 h 211"/>
                              <a:gd name="T16" fmla="*/ 74 w 178"/>
                              <a:gd name="T17" fmla="*/ 186 h 211"/>
                              <a:gd name="T18" fmla="*/ 147 w 178"/>
                              <a:gd name="T19" fmla="*/ 106 h 211"/>
                              <a:gd name="T20" fmla="*/ 73 w 178"/>
                              <a:gd name="T21" fmla="*/ 25 h 211"/>
                              <a:gd name="T22" fmla="*/ 29 w 178"/>
                              <a:gd name="T2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211">
                                <a:moveTo>
                                  <a:pt x="178" y="106"/>
                                </a:moveTo>
                                <a:cubicBezTo>
                                  <a:pt x="178" y="175"/>
                                  <a:pt x="136" y="211"/>
                                  <a:pt x="74" y="211"/>
                                </a:cubicBezTo>
                                <a:cubicBezTo>
                                  <a:pt x="0" y="211"/>
                                  <a:pt x="0" y="211"/>
                                  <a:pt x="0" y="211"/>
                                </a:cubicBezTo>
                                <a:cubicBezTo>
                                  <a:pt x="0" y="0"/>
                                  <a:pt x="0" y="0"/>
                                  <a:pt x="0" y="0"/>
                                </a:cubicBezTo>
                                <a:cubicBezTo>
                                  <a:pt x="73" y="0"/>
                                  <a:pt x="73" y="0"/>
                                  <a:pt x="73" y="0"/>
                                </a:cubicBezTo>
                                <a:cubicBezTo>
                                  <a:pt x="136" y="0"/>
                                  <a:pt x="178" y="37"/>
                                  <a:pt x="178" y="106"/>
                                </a:cubicBezTo>
                                <a:close/>
                                <a:moveTo>
                                  <a:pt x="29" y="25"/>
                                </a:moveTo>
                                <a:cubicBezTo>
                                  <a:pt x="29" y="186"/>
                                  <a:pt x="29" y="186"/>
                                  <a:pt x="29" y="186"/>
                                </a:cubicBezTo>
                                <a:cubicBezTo>
                                  <a:pt x="74" y="186"/>
                                  <a:pt x="74" y="186"/>
                                  <a:pt x="74" y="186"/>
                                </a:cubicBezTo>
                                <a:cubicBezTo>
                                  <a:pt x="123" y="186"/>
                                  <a:pt x="147" y="152"/>
                                  <a:pt x="147" y="106"/>
                                </a:cubicBezTo>
                                <a:cubicBezTo>
                                  <a:pt x="147" y="58"/>
                                  <a:pt x="123" y="25"/>
                                  <a:pt x="73" y="25"/>
                                </a:cubicBezTo>
                                <a:lnTo>
                                  <a:pt x="29"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0" name="Freeform 41"/>
                          <p:cNvSpPr>
                            <a:spLocks/>
                          </p:cNvSpPr>
                          <p:nvPr/>
                        </p:nvSpPr>
                        <p:spPr bwMode="auto">
                          <a:xfrm>
                            <a:off x="-2098676" y="6877050"/>
                            <a:ext cx="638175" cy="811213"/>
                          </a:xfrm>
                          <a:custGeom>
                            <a:avLst/>
                            <a:gdLst>
                              <a:gd name="T0" fmla="*/ 0 w 170"/>
                              <a:gd name="T1" fmla="*/ 132 h 216"/>
                              <a:gd name="T2" fmla="*/ 0 w 170"/>
                              <a:gd name="T3" fmla="*/ 0 h 216"/>
                              <a:gd name="T4" fmla="*/ 30 w 170"/>
                              <a:gd name="T5" fmla="*/ 0 h 216"/>
                              <a:gd name="T6" fmla="*/ 30 w 170"/>
                              <a:gd name="T7" fmla="*/ 136 h 216"/>
                              <a:gd name="T8" fmla="*/ 85 w 170"/>
                              <a:gd name="T9" fmla="*/ 193 h 216"/>
                              <a:gd name="T10" fmla="*/ 140 w 170"/>
                              <a:gd name="T11" fmla="*/ 136 h 216"/>
                              <a:gd name="T12" fmla="*/ 140 w 170"/>
                              <a:gd name="T13" fmla="*/ 0 h 216"/>
                              <a:gd name="T14" fmla="*/ 170 w 170"/>
                              <a:gd name="T15" fmla="*/ 0 h 216"/>
                              <a:gd name="T16" fmla="*/ 170 w 170"/>
                              <a:gd name="T17" fmla="*/ 132 h 216"/>
                              <a:gd name="T18" fmla="*/ 85 w 170"/>
                              <a:gd name="T19" fmla="*/ 216 h 216"/>
                              <a:gd name="T20" fmla="*/ 0 w 170"/>
                              <a:gd name="T21" fmla="*/ 13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216">
                                <a:moveTo>
                                  <a:pt x="0" y="132"/>
                                </a:moveTo>
                                <a:cubicBezTo>
                                  <a:pt x="0" y="132"/>
                                  <a:pt x="0" y="77"/>
                                  <a:pt x="0" y="0"/>
                                </a:cubicBezTo>
                                <a:cubicBezTo>
                                  <a:pt x="30" y="0"/>
                                  <a:pt x="30" y="0"/>
                                  <a:pt x="30" y="0"/>
                                </a:cubicBezTo>
                                <a:cubicBezTo>
                                  <a:pt x="30" y="100"/>
                                  <a:pt x="30" y="136"/>
                                  <a:pt x="30" y="136"/>
                                </a:cubicBezTo>
                                <a:cubicBezTo>
                                  <a:pt x="30" y="175"/>
                                  <a:pt x="53" y="193"/>
                                  <a:pt x="85" y="193"/>
                                </a:cubicBezTo>
                                <a:cubicBezTo>
                                  <a:pt x="119" y="193"/>
                                  <a:pt x="140" y="173"/>
                                  <a:pt x="140" y="136"/>
                                </a:cubicBezTo>
                                <a:cubicBezTo>
                                  <a:pt x="140" y="136"/>
                                  <a:pt x="140" y="102"/>
                                  <a:pt x="140" y="0"/>
                                </a:cubicBezTo>
                                <a:cubicBezTo>
                                  <a:pt x="170" y="0"/>
                                  <a:pt x="170" y="0"/>
                                  <a:pt x="170" y="0"/>
                                </a:cubicBezTo>
                                <a:cubicBezTo>
                                  <a:pt x="170" y="100"/>
                                  <a:pt x="170" y="132"/>
                                  <a:pt x="170" y="132"/>
                                </a:cubicBezTo>
                                <a:cubicBezTo>
                                  <a:pt x="170" y="169"/>
                                  <a:pt x="155" y="216"/>
                                  <a:pt x="85" y="216"/>
                                </a:cubicBezTo>
                                <a:cubicBezTo>
                                  <a:pt x="30" y="216"/>
                                  <a:pt x="0" y="187"/>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1" name="Freeform 42"/>
                          <p:cNvSpPr>
                            <a:spLocks/>
                          </p:cNvSpPr>
                          <p:nvPr/>
                        </p:nvSpPr>
                        <p:spPr bwMode="auto">
                          <a:xfrm>
                            <a:off x="-1449388" y="6858000"/>
                            <a:ext cx="727075" cy="830263"/>
                          </a:xfrm>
                          <a:custGeom>
                            <a:avLst/>
                            <a:gdLst>
                              <a:gd name="T0" fmla="*/ 194 w 194"/>
                              <a:gd name="T1" fmla="*/ 137 h 221"/>
                              <a:gd name="T2" fmla="*/ 104 w 194"/>
                              <a:gd name="T3" fmla="*/ 221 h 221"/>
                              <a:gd name="T4" fmla="*/ 0 w 194"/>
                              <a:gd name="T5" fmla="*/ 111 h 221"/>
                              <a:gd name="T6" fmla="*/ 104 w 194"/>
                              <a:gd name="T7" fmla="*/ 0 h 221"/>
                              <a:gd name="T8" fmla="*/ 193 w 194"/>
                              <a:gd name="T9" fmla="*/ 74 h 221"/>
                              <a:gd name="T10" fmla="*/ 163 w 194"/>
                              <a:gd name="T11" fmla="*/ 74 h 221"/>
                              <a:gd name="T12" fmla="*/ 104 w 194"/>
                              <a:gd name="T13" fmla="*/ 23 h 221"/>
                              <a:gd name="T14" fmla="*/ 31 w 194"/>
                              <a:gd name="T15" fmla="*/ 111 h 221"/>
                              <a:gd name="T16" fmla="*/ 104 w 194"/>
                              <a:gd name="T17" fmla="*/ 198 h 221"/>
                              <a:gd name="T18" fmla="*/ 164 w 194"/>
                              <a:gd name="T19" fmla="*/ 137 h 221"/>
                              <a:gd name="T20" fmla="*/ 194 w 194"/>
                              <a:gd name="T21" fmla="*/ 137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21">
                                <a:moveTo>
                                  <a:pt x="194" y="137"/>
                                </a:moveTo>
                                <a:cubicBezTo>
                                  <a:pt x="194" y="159"/>
                                  <a:pt x="177" y="221"/>
                                  <a:pt x="104" y="221"/>
                                </a:cubicBezTo>
                                <a:cubicBezTo>
                                  <a:pt x="40" y="221"/>
                                  <a:pt x="0" y="179"/>
                                  <a:pt x="0" y="111"/>
                                </a:cubicBezTo>
                                <a:cubicBezTo>
                                  <a:pt x="0" y="46"/>
                                  <a:pt x="41" y="0"/>
                                  <a:pt x="104" y="0"/>
                                </a:cubicBezTo>
                                <a:cubicBezTo>
                                  <a:pt x="177" y="0"/>
                                  <a:pt x="193" y="55"/>
                                  <a:pt x="193" y="74"/>
                                </a:cubicBezTo>
                                <a:cubicBezTo>
                                  <a:pt x="163" y="74"/>
                                  <a:pt x="163" y="74"/>
                                  <a:pt x="163" y="74"/>
                                </a:cubicBezTo>
                                <a:cubicBezTo>
                                  <a:pt x="162" y="55"/>
                                  <a:pt x="145" y="23"/>
                                  <a:pt x="104" y="23"/>
                                </a:cubicBezTo>
                                <a:cubicBezTo>
                                  <a:pt x="55" y="23"/>
                                  <a:pt x="31" y="63"/>
                                  <a:pt x="31" y="111"/>
                                </a:cubicBezTo>
                                <a:cubicBezTo>
                                  <a:pt x="31" y="161"/>
                                  <a:pt x="57" y="198"/>
                                  <a:pt x="104" y="198"/>
                                </a:cubicBezTo>
                                <a:cubicBezTo>
                                  <a:pt x="149" y="198"/>
                                  <a:pt x="163" y="159"/>
                                  <a:pt x="164" y="137"/>
                                </a:cubicBezTo>
                                <a:lnTo>
                                  <a:pt x="19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72" name="Freeform 43"/>
                          <p:cNvSpPr>
                            <a:spLocks/>
                          </p:cNvSpPr>
                          <p:nvPr/>
                        </p:nvSpPr>
                        <p:spPr bwMode="auto">
                          <a:xfrm>
                            <a:off x="-755651" y="6877050"/>
                            <a:ext cx="649288" cy="792163"/>
                          </a:xfrm>
                          <a:custGeom>
                            <a:avLst/>
                            <a:gdLst>
                              <a:gd name="T0" fmla="*/ 409 w 409"/>
                              <a:gd name="T1" fmla="*/ 0 h 499"/>
                              <a:gd name="T2" fmla="*/ 409 w 409"/>
                              <a:gd name="T3" fmla="*/ 59 h 499"/>
                              <a:gd name="T4" fmla="*/ 241 w 409"/>
                              <a:gd name="T5" fmla="*/ 59 h 499"/>
                              <a:gd name="T6" fmla="*/ 241 w 409"/>
                              <a:gd name="T7" fmla="*/ 499 h 499"/>
                              <a:gd name="T8" fmla="*/ 170 w 409"/>
                              <a:gd name="T9" fmla="*/ 499 h 499"/>
                              <a:gd name="T10" fmla="*/ 170 w 409"/>
                              <a:gd name="T11" fmla="*/ 59 h 499"/>
                              <a:gd name="T12" fmla="*/ 0 w 409"/>
                              <a:gd name="T13" fmla="*/ 59 h 499"/>
                              <a:gd name="T14" fmla="*/ 0 w 409"/>
                              <a:gd name="T15" fmla="*/ 0 h 499"/>
                              <a:gd name="T16" fmla="*/ 409 w 409"/>
                              <a:gd name="T17" fmla="*/ 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9" h="499">
                                <a:moveTo>
                                  <a:pt x="409" y="0"/>
                                </a:moveTo>
                                <a:lnTo>
                                  <a:pt x="409" y="59"/>
                                </a:lnTo>
                                <a:lnTo>
                                  <a:pt x="241" y="59"/>
                                </a:lnTo>
                                <a:lnTo>
                                  <a:pt x="241" y="499"/>
                                </a:lnTo>
                                <a:lnTo>
                                  <a:pt x="170" y="499"/>
                                </a:lnTo>
                                <a:lnTo>
                                  <a:pt x="170" y="59"/>
                                </a:lnTo>
                                <a:lnTo>
                                  <a:pt x="0" y="59"/>
                                </a:lnTo>
                                <a:lnTo>
                                  <a:pt x="0" y="0"/>
                                </a:lnTo>
                                <a:lnTo>
                                  <a:pt x="4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528" name="Group 5120"/>
                      <p:cNvGrpSpPr>
                        <a:grpSpLocks noChangeAspect="1"/>
                      </p:cNvGrpSpPr>
                      <p:nvPr/>
                    </p:nvGrpSpPr>
                    <p:grpSpPr>
                      <a:xfrm>
                        <a:off x="6078969" y="3328659"/>
                        <a:ext cx="226393" cy="229631"/>
                        <a:chOff x="-1664847" y="4597981"/>
                        <a:chExt cx="512228" cy="519552"/>
                      </a:xfrm>
                    </p:grpSpPr>
                    <p:sp>
                      <p:nvSpPr>
                        <p:cNvPr id="5251" name="Rectangle 5250"/>
                        <p:cNvSpPr/>
                        <p:nvPr/>
                      </p:nvSpPr>
                      <p:spPr>
                        <a:xfrm>
                          <a:off x="-1664847" y="45979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52" name="Freeform 5251"/>
                        <p:cNvSpPr>
                          <a:spLocks/>
                        </p:cNvSpPr>
                        <p:nvPr/>
                      </p:nvSpPr>
                      <p:spPr bwMode="auto">
                        <a:xfrm>
                          <a:off x="-1647129" y="4606278"/>
                          <a:ext cx="481194" cy="496788"/>
                        </a:xfrm>
                        <a:custGeom>
                          <a:avLst/>
                          <a:gdLst>
                            <a:gd name="T0" fmla="*/ 0 w 506"/>
                            <a:gd name="T1" fmla="*/ 267 h 503"/>
                            <a:gd name="T2" fmla="*/ 78 w 506"/>
                            <a:gd name="T3" fmla="*/ 279 h 503"/>
                            <a:gd name="T4" fmla="*/ 0 w 506"/>
                            <a:gd name="T5" fmla="*/ 316 h 503"/>
                            <a:gd name="T6" fmla="*/ 0 w 506"/>
                            <a:gd name="T7" fmla="*/ 347 h 503"/>
                            <a:gd name="T8" fmla="*/ 95 w 506"/>
                            <a:gd name="T9" fmla="*/ 331 h 503"/>
                            <a:gd name="T10" fmla="*/ 0 w 506"/>
                            <a:gd name="T11" fmla="*/ 425 h 503"/>
                            <a:gd name="T12" fmla="*/ 0 w 506"/>
                            <a:gd name="T13" fmla="*/ 442 h 503"/>
                            <a:gd name="T14" fmla="*/ 128 w 506"/>
                            <a:gd name="T15" fmla="*/ 376 h 503"/>
                            <a:gd name="T16" fmla="*/ 62 w 506"/>
                            <a:gd name="T17" fmla="*/ 503 h 503"/>
                            <a:gd name="T18" fmla="*/ 81 w 506"/>
                            <a:gd name="T19" fmla="*/ 503 h 503"/>
                            <a:gd name="T20" fmla="*/ 173 w 506"/>
                            <a:gd name="T21" fmla="*/ 409 h 503"/>
                            <a:gd name="T22" fmla="*/ 159 w 506"/>
                            <a:gd name="T23" fmla="*/ 503 h 503"/>
                            <a:gd name="T24" fmla="*/ 187 w 506"/>
                            <a:gd name="T25" fmla="*/ 503 h 503"/>
                            <a:gd name="T26" fmla="*/ 225 w 506"/>
                            <a:gd name="T27" fmla="*/ 425 h 503"/>
                            <a:gd name="T28" fmla="*/ 237 w 506"/>
                            <a:gd name="T29" fmla="*/ 503 h 503"/>
                            <a:gd name="T30" fmla="*/ 270 w 506"/>
                            <a:gd name="T31" fmla="*/ 503 h 503"/>
                            <a:gd name="T32" fmla="*/ 282 w 506"/>
                            <a:gd name="T33" fmla="*/ 425 h 503"/>
                            <a:gd name="T34" fmla="*/ 319 w 506"/>
                            <a:gd name="T35" fmla="*/ 503 h 503"/>
                            <a:gd name="T36" fmla="*/ 350 w 506"/>
                            <a:gd name="T37" fmla="*/ 503 h 503"/>
                            <a:gd name="T38" fmla="*/ 333 w 506"/>
                            <a:gd name="T39" fmla="*/ 409 h 503"/>
                            <a:gd name="T40" fmla="*/ 428 w 506"/>
                            <a:gd name="T41" fmla="*/ 503 h 503"/>
                            <a:gd name="T42" fmla="*/ 445 w 506"/>
                            <a:gd name="T43" fmla="*/ 503 h 503"/>
                            <a:gd name="T44" fmla="*/ 378 w 506"/>
                            <a:gd name="T45" fmla="*/ 376 h 503"/>
                            <a:gd name="T46" fmla="*/ 506 w 506"/>
                            <a:gd name="T47" fmla="*/ 442 h 503"/>
                            <a:gd name="T48" fmla="*/ 506 w 506"/>
                            <a:gd name="T49" fmla="*/ 425 h 503"/>
                            <a:gd name="T50" fmla="*/ 411 w 506"/>
                            <a:gd name="T51" fmla="*/ 331 h 503"/>
                            <a:gd name="T52" fmla="*/ 506 w 506"/>
                            <a:gd name="T53" fmla="*/ 347 h 503"/>
                            <a:gd name="T54" fmla="*/ 506 w 506"/>
                            <a:gd name="T55" fmla="*/ 316 h 503"/>
                            <a:gd name="T56" fmla="*/ 428 w 506"/>
                            <a:gd name="T57" fmla="*/ 279 h 503"/>
                            <a:gd name="T58" fmla="*/ 506 w 506"/>
                            <a:gd name="T59" fmla="*/ 267 h 503"/>
                            <a:gd name="T60" fmla="*/ 506 w 506"/>
                            <a:gd name="T61" fmla="*/ 234 h 503"/>
                            <a:gd name="T62" fmla="*/ 428 w 506"/>
                            <a:gd name="T63" fmla="*/ 222 h 503"/>
                            <a:gd name="T64" fmla="*/ 506 w 506"/>
                            <a:gd name="T65" fmla="*/ 184 h 503"/>
                            <a:gd name="T66" fmla="*/ 506 w 506"/>
                            <a:gd name="T67" fmla="*/ 156 h 503"/>
                            <a:gd name="T68" fmla="*/ 411 w 506"/>
                            <a:gd name="T69" fmla="*/ 170 h 503"/>
                            <a:gd name="T70" fmla="*/ 506 w 506"/>
                            <a:gd name="T71" fmla="*/ 78 h 503"/>
                            <a:gd name="T72" fmla="*/ 506 w 506"/>
                            <a:gd name="T73" fmla="*/ 61 h 503"/>
                            <a:gd name="T74" fmla="*/ 378 w 506"/>
                            <a:gd name="T75" fmla="*/ 125 h 503"/>
                            <a:gd name="T76" fmla="*/ 445 w 506"/>
                            <a:gd name="T77" fmla="*/ 0 h 503"/>
                            <a:gd name="T78" fmla="*/ 428 w 506"/>
                            <a:gd name="T79" fmla="*/ 0 h 503"/>
                            <a:gd name="T80" fmla="*/ 333 w 506"/>
                            <a:gd name="T81" fmla="*/ 92 h 503"/>
                            <a:gd name="T82" fmla="*/ 350 w 506"/>
                            <a:gd name="T83" fmla="*/ 0 h 503"/>
                            <a:gd name="T84" fmla="*/ 319 w 506"/>
                            <a:gd name="T85" fmla="*/ 0 h 503"/>
                            <a:gd name="T86" fmla="*/ 282 w 506"/>
                            <a:gd name="T87" fmla="*/ 76 h 503"/>
                            <a:gd name="T88" fmla="*/ 270 w 506"/>
                            <a:gd name="T89" fmla="*/ 0 h 503"/>
                            <a:gd name="T90" fmla="*/ 237 w 506"/>
                            <a:gd name="T91" fmla="*/ 0 h 503"/>
                            <a:gd name="T92" fmla="*/ 225 w 506"/>
                            <a:gd name="T93" fmla="*/ 76 h 503"/>
                            <a:gd name="T94" fmla="*/ 187 w 506"/>
                            <a:gd name="T95" fmla="*/ 0 h 503"/>
                            <a:gd name="T96" fmla="*/ 159 w 506"/>
                            <a:gd name="T97" fmla="*/ 0 h 503"/>
                            <a:gd name="T98" fmla="*/ 173 w 506"/>
                            <a:gd name="T99" fmla="*/ 92 h 503"/>
                            <a:gd name="T100" fmla="*/ 81 w 506"/>
                            <a:gd name="T101" fmla="*/ 0 h 503"/>
                            <a:gd name="T102" fmla="*/ 62 w 506"/>
                            <a:gd name="T103" fmla="*/ 0 h 503"/>
                            <a:gd name="T104" fmla="*/ 128 w 506"/>
                            <a:gd name="T105" fmla="*/ 125 h 503"/>
                            <a:gd name="T106" fmla="*/ 0 w 506"/>
                            <a:gd name="T107" fmla="*/ 61 h 503"/>
                            <a:gd name="T108" fmla="*/ 0 w 506"/>
                            <a:gd name="T109" fmla="*/ 78 h 503"/>
                            <a:gd name="T110" fmla="*/ 95 w 506"/>
                            <a:gd name="T111" fmla="*/ 170 h 503"/>
                            <a:gd name="T112" fmla="*/ 0 w 506"/>
                            <a:gd name="T113" fmla="*/ 156 h 503"/>
                            <a:gd name="T114" fmla="*/ 0 w 506"/>
                            <a:gd name="T115" fmla="*/ 184 h 503"/>
                            <a:gd name="T116" fmla="*/ 78 w 506"/>
                            <a:gd name="T117" fmla="*/ 222 h 503"/>
                            <a:gd name="T118" fmla="*/ 0 w 506"/>
                            <a:gd name="T119" fmla="*/ 234 h 503"/>
                            <a:gd name="T120" fmla="*/ 0 w 506"/>
                            <a:gd name="T121" fmla="*/ 267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6" h="503">
                              <a:moveTo>
                                <a:pt x="0" y="267"/>
                              </a:moveTo>
                              <a:lnTo>
                                <a:pt x="78" y="279"/>
                              </a:lnTo>
                              <a:lnTo>
                                <a:pt x="0" y="316"/>
                              </a:lnTo>
                              <a:lnTo>
                                <a:pt x="0" y="347"/>
                              </a:lnTo>
                              <a:lnTo>
                                <a:pt x="95" y="331"/>
                              </a:lnTo>
                              <a:lnTo>
                                <a:pt x="0" y="425"/>
                              </a:lnTo>
                              <a:lnTo>
                                <a:pt x="0" y="442"/>
                              </a:lnTo>
                              <a:lnTo>
                                <a:pt x="128" y="376"/>
                              </a:lnTo>
                              <a:lnTo>
                                <a:pt x="62" y="503"/>
                              </a:lnTo>
                              <a:lnTo>
                                <a:pt x="81" y="503"/>
                              </a:lnTo>
                              <a:lnTo>
                                <a:pt x="173" y="409"/>
                              </a:lnTo>
                              <a:lnTo>
                                <a:pt x="159" y="503"/>
                              </a:lnTo>
                              <a:lnTo>
                                <a:pt x="187" y="503"/>
                              </a:lnTo>
                              <a:lnTo>
                                <a:pt x="225" y="425"/>
                              </a:lnTo>
                              <a:lnTo>
                                <a:pt x="237" y="503"/>
                              </a:lnTo>
                              <a:lnTo>
                                <a:pt x="270" y="503"/>
                              </a:lnTo>
                              <a:lnTo>
                                <a:pt x="282" y="425"/>
                              </a:lnTo>
                              <a:lnTo>
                                <a:pt x="319" y="503"/>
                              </a:lnTo>
                              <a:lnTo>
                                <a:pt x="350" y="503"/>
                              </a:lnTo>
                              <a:lnTo>
                                <a:pt x="333" y="409"/>
                              </a:lnTo>
                              <a:lnTo>
                                <a:pt x="428" y="503"/>
                              </a:lnTo>
                              <a:lnTo>
                                <a:pt x="445" y="503"/>
                              </a:lnTo>
                              <a:lnTo>
                                <a:pt x="378" y="376"/>
                              </a:lnTo>
                              <a:lnTo>
                                <a:pt x="506" y="442"/>
                              </a:lnTo>
                              <a:lnTo>
                                <a:pt x="506" y="425"/>
                              </a:lnTo>
                              <a:lnTo>
                                <a:pt x="411" y="331"/>
                              </a:lnTo>
                              <a:lnTo>
                                <a:pt x="506" y="347"/>
                              </a:lnTo>
                              <a:lnTo>
                                <a:pt x="506" y="316"/>
                              </a:lnTo>
                              <a:lnTo>
                                <a:pt x="428" y="279"/>
                              </a:lnTo>
                              <a:lnTo>
                                <a:pt x="506" y="267"/>
                              </a:lnTo>
                              <a:lnTo>
                                <a:pt x="506" y="234"/>
                              </a:lnTo>
                              <a:lnTo>
                                <a:pt x="428" y="222"/>
                              </a:lnTo>
                              <a:lnTo>
                                <a:pt x="506" y="184"/>
                              </a:lnTo>
                              <a:lnTo>
                                <a:pt x="506" y="156"/>
                              </a:lnTo>
                              <a:lnTo>
                                <a:pt x="411" y="170"/>
                              </a:lnTo>
                              <a:lnTo>
                                <a:pt x="506" y="78"/>
                              </a:lnTo>
                              <a:lnTo>
                                <a:pt x="506" y="61"/>
                              </a:lnTo>
                              <a:lnTo>
                                <a:pt x="378" y="125"/>
                              </a:lnTo>
                              <a:lnTo>
                                <a:pt x="445" y="0"/>
                              </a:lnTo>
                              <a:lnTo>
                                <a:pt x="428" y="0"/>
                              </a:lnTo>
                              <a:lnTo>
                                <a:pt x="333" y="92"/>
                              </a:lnTo>
                              <a:lnTo>
                                <a:pt x="350" y="0"/>
                              </a:lnTo>
                              <a:lnTo>
                                <a:pt x="319" y="0"/>
                              </a:lnTo>
                              <a:lnTo>
                                <a:pt x="282" y="76"/>
                              </a:lnTo>
                              <a:lnTo>
                                <a:pt x="270" y="0"/>
                              </a:lnTo>
                              <a:lnTo>
                                <a:pt x="237" y="0"/>
                              </a:lnTo>
                              <a:lnTo>
                                <a:pt x="225" y="76"/>
                              </a:lnTo>
                              <a:lnTo>
                                <a:pt x="187" y="0"/>
                              </a:lnTo>
                              <a:lnTo>
                                <a:pt x="159" y="0"/>
                              </a:lnTo>
                              <a:lnTo>
                                <a:pt x="173" y="92"/>
                              </a:lnTo>
                              <a:lnTo>
                                <a:pt x="81" y="0"/>
                              </a:lnTo>
                              <a:lnTo>
                                <a:pt x="62" y="0"/>
                              </a:lnTo>
                              <a:lnTo>
                                <a:pt x="128" y="125"/>
                              </a:lnTo>
                              <a:lnTo>
                                <a:pt x="0" y="61"/>
                              </a:lnTo>
                              <a:lnTo>
                                <a:pt x="0" y="78"/>
                              </a:lnTo>
                              <a:lnTo>
                                <a:pt x="95" y="170"/>
                              </a:lnTo>
                              <a:lnTo>
                                <a:pt x="0" y="156"/>
                              </a:lnTo>
                              <a:lnTo>
                                <a:pt x="0" y="184"/>
                              </a:lnTo>
                              <a:lnTo>
                                <a:pt x="78" y="222"/>
                              </a:lnTo>
                              <a:lnTo>
                                <a:pt x="0" y="234"/>
                              </a:lnTo>
                              <a:lnTo>
                                <a:pt x="0" y="267"/>
                              </a:lnTo>
                              <a:close/>
                            </a:path>
                          </a:pathLst>
                        </a:custGeom>
                        <a:gradFill flip="none" rotWithShape="1">
                          <a:gsLst>
                            <a:gs pos="0">
                              <a:schemeClr val="bg1">
                                <a:alpha val="0"/>
                              </a:schemeClr>
                            </a:gs>
                            <a:gs pos="100000">
                              <a:srgbClr val="8C95A2"/>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5253" name="Rectangle 5252"/>
                        <p:cNvSpPr/>
                        <p:nvPr/>
                      </p:nvSpPr>
                      <p:spPr>
                        <a:xfrm>
                          <a:off x="-1634879" y="46289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535" name="Group 5253"/>
                        <p:cNvGrpSpPr/>
                        <p:nvPr/>
                      </p:nvGrpSpPr>
                      <p:grpSpPr>
                        <a:xfrm>
                          <a:off x="-1637455" y="4823506"/>
                          <a:ext cx="465077" cy="82959"/>
                          <a:chOff x="-4760913" y="6858000"/>
                          <a:chExt cx="4654550" cy="830263"/>
                        </a:xfrm>
                        <a:solidFill>
                          <a:schemeClr val="bg1"/>
                        </a:solidFill>
                        <a:effectLst>
                          <a:outerShdw blurRad="63500" sx="102000" sy="102000" algn="ctr" rotWithShape="0">
                            <a:prstClr val="black">
                              <a:alpha val="20000"/>
                            </a:prstClr>
                          </a:outerShdw>
                        </a:effectLst>
                      </p:grpSpPr>
                      <p:sp>
                        <p:nvSpPr>
                          <p:cNvPr id="5255" name="Freeform 37"/>
                          <p:cNvSpPr>
                            <a:spLocks noEditPoints="1"/>
                          </p:cNvSpPr>
                          <p:nvPr/>
                        </p:nvSpPr>
                        <p:spPr bwMode="auto">
                          <a:xfrm>
                            <a:off x="-4760913" y="6877050"/>
                            <a:ext cx="592138" cy="792163"/>
                          </a:xfrm>
                          <a:custGeom>
                            <a:avLst/>
                            <a:gdLst>
                              <a:gd name="T0" fmla="*/ 30 w 158"/>
                              <a:gd name="T1" fmla="*/ 211 h 211"/>
                              <a:gd name="T2" fmla="*/ 0 w 158"/>
                              <a:gd name="T3" fmla="*/ 211 h 211"/>
                              <a:gd name="T4" fmla="*/ 0 w 158"/>
                              <a:gd name="T5" fmla="*/ 0 h 211"/>
                              <a:gd name="T6" fmla="*/ 82 w 158"/>
                              <a:gd name="T7" fmla="*/ 0 h 211"/>
                              <a:gd name="T8" fmla="*/ 158 w 158"/>
                              <a:gd name="T9" fmla="*/ 60 h 211"/>
                              <a:gd name="T10" fmla="*/ 82 w 158"/>
                              <a:gd name="T11" fmla="*/ 122 h 211"/>
                              <a:gd name="T12" fmla="*/ 30 w 158"/>
                              <a:gd name="T13" fmla="*/ 122 h 211"/>
                              <a:gd name="T14" fmla="*/ 30 w 158"/>
                              <a:gd name="T15" fmla="*/ 211 h 211"/>
                              <a:gd name="T16" fmla="*/ 30 w 158"/>
                              <a:gd name="T17" fmla="*/ 25 h 211"/>
                              <a:gd name="T18" fmla="*/ 30 w 158"/>
                              <a:gd name="T19" fmla="*/ 96 h 211"/>
                              <a:gd name="T20" fmla="*/ 83 w 158"/>
                              <a:gd name="T21" fmla="*/ 96 h 211"/>
                              <a:gd name="T22" fmla="*/ 127 w 158"/>
                              <a:gd name="T23" fmla="*/ 61 h 211"/>
                              <a:gd name="T24" fmla="*/ 83 w 158"/>
                              <a:gd name="T25" fmla="*/ 25 h 211"/>
                              <a:gd name="T26" fmla="*/ 30 w 158"/>
                              <a:gd name="T27"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211">
                                <a:moveTo>
                                  <a:pt x="30" y="211"/>
                                </a:moveTo>
                                <a:cubicBezTo>
                                  <a:pt x="0" y="211"/>
                                  <a:pt x="0" y="211"/>
                                  <a:pt x="0" y="211"/>
                                </a:cubicBezTo>
                                <a:cubicBezTo>
                                  <a:pt x="0" y="0"/>
                                  <a:pt x="0" y="0"/>
                                  <a:pt x="0" y="0"/>
                                </a:cubicBezTo>
                                <a:cubicBezTo>
                                  <a:pt x="45" y="0"/>
                                  <a:pt x="82" y="0"/>
                                  <a:pt x="82" y="0"/>
                                </a:cubicBezTo>
                                <a:cubicBezTo>
                                  <a:pt x="135" y="0"/>
                                  <a:pt x="158" y="26"/>
                                  <a:pt x="158" y="60"/>
                                </a:cubicBezTo>
                                <a:cubicBezTo>
                                  <a:pt x="158" y="95"/>
                                  <a:pt x="135" y="122"/>
                                  <a:pt x="82" y="122"/>
                                </a:cubicBezTo>
                                <a:cubicBezTo>
                                  <a:pt x="82" y="122"/>
                                  <a:pt x="45" y="122"/>
                                  <a:pt x="30" y="122"/>
                                </a:cubicBezTo>
                                <a:lnTo>
                                  <a:pt x="30" y="211"/>
                                </a:lnTo>
                                <a:close/>
                                <a:moveTo>
                                  <a:pt x="30" y="25"/>
                                </a:moveTo>
                                <a:cubicBezTo>
                                  <a:pt x="30" y="96"/>
                                  <a:pt x="30" y="96"/>
                                  <a:pt x="30" y="96"/>
                                </a:cubicBezTo>
                                <a:cubicBezTo>
                                  <a:pt x="52" y="96"/>
                                  <a:pt x="83" y="96"/>
                                  <a:pt x="83" y="96"/>
                                </a:cubicBezTo>
                                <a:cubicBezTo>
                                  <a:pt x="113" y="96"/>
                                  <a:pt x="127" y="80"/>
                                  <a:pt x="127" y="61"/>
                                </a:cubicBezTo>
                                <a:cubicBezTo>
                                  <a:pt x="127" y="42"/>
                                  <a:pt x="113" y="25"/>
                                  <a:pt x="83" y="25"/>
                                </a:cubicBezTo>
                                <a:cubicBezTo>
                                  <a:pt x="83" y="25"/>
                                  <a:pt x="45" y="25"/>
                                  <a:pt x="3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6" name="Freeform 38"/>
                          <p:cNvSpPr>
                            <a:spLocks noEditPoints="1"/>
                          </p:cNvSpPr>
                          <p:nvPr/>
                        </p:nvSpPr>
                        <p:spPr bwMode="auto">
                          <a:xfrm>
                            <a:off x="-4157663" y="6877050"/>
                            <a:ext cx="635000" cy="792163"/>
                          </a:xfrm>
                          <a:custGeom>
                            <a:avLst/>
                            <a:gdLst>
                              <a:gd name="T0" fmla="*/ 87 w 169"/>
                              <a:gd name="T1" fmla="*/ 122 h 211"/>
                              <a:gd name="T2" fmla="*/ 29 w 169"/>
                              <a:gd name="T3" fmla="*/ 122 h 211"/>
                              <a:gd name="T4" fmla="*/ 29 w 169"/>
                              <a:gd name="T5" fmla="*/ 211 h 211"/>
                              <a:gd name="T6" fmla="*/ 0 w 169"/>
                              <a:gd name="T7" fmla="*/ 211 h 211"/>
                              <a:gd name="T8" fmla="*/ 0 w 169"/>
                              <a:gd name="T9" fmla="*/ 0 h 211"/>
                              <a:gd name="T10" fmla="*/ 86 w 169"/>
                              <a:gd name="T11" fmla="*/ 0 h 211"/>
                              <a:gd name="T12" fmla="*/ 161 w 169"/>
                              <a:gd name="T13" fmla="*/ 60 h 211"/>
                              <a:gd name="T14" fmla="*/ 117 w 169"/>
                              <a:gd name="T15" fmla="*/ 116 h 211"/>
                              <a:gd name="T16" fmla="*/ 169 w 169"/>
                              <a:gd name="T17" fmla="*/ 211 h 211"/>
                              <a:gd name="T18" fmla="*/ 134 w 169"/>
                              <a:gd name="T19" fmla="*/ 211 h 211"/>
                              <a:gd name="T20" fmla="*/ 87 w 169"/>
                              <a:gd name="T21" fmla="*/ 122 h 211"/>
                              <a:gd name="T22" fmla="*/ 29 w 169"/>
                              <a:gd name="T23" fmla="*/ 25 h 211"/>
                              <a:gd name="T24" fmla="*/ 29 w 169"/>
                              <a:gd name="T25" fmla="*/ 96 h 211"/>
                              <a:gd name="T26" fmla="*/ 86 w 169"/>
                              <a:gd name="T27" fmla="*/ 96 h 211"/>
                              <a:gd name="T28" fmla="*/ 130 w 169"/>
                              <a:gd name="T29" fmla="*/ 61 h 211"/>
                              <a:gd name="T30" fmla="*/ 86 w 169"/>
                              <a:gd name="T31" fmla="*/ 25 h 211"/>
                              <a:gd name="T32" fmla="*/ 29 w 169"/>
                              <a:gd name="T3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9" h="211">
                                <a:moveTo>
                                  <a:pt x="87" y="122"/>
                                </a:moveTo>
                                <a:cubicBezTo>
                                  <a:pt x="29" y="122"/>
                                  <a:pt x="29" y="122"/>
                                  <a:pt x="29" y="122"/>
                                </a:cubicBezTo>
                                <a:cubicBezTo>
                                  <a:pt x="29" y="211"/>
                                  <a:pt x="29" y="211"/>
                                  <a:pt x="29" y="211"/>
                                </a:cubicBezTo>
                                <a:cubicBezTo>
                                  <a:pt x="0" y="211"/>
                                  <a:pt x="0" y="211"/>
                                  <a:pt x="0" y="211"/>
                                </a:cubicBezTo>
                                <a:cubicBezTo>
                                  <a:pt x="0" y="0"/>
                                  <a:pt x="0" y="0"/>
                                  <a:pt x="0" y="0"/>
                                </a:cubicBezTo>
                                <a:cubicBezTo>
                                  <a:pt x="48" y="0"/>
                                  <a:pt x="86" y="0"/>
                                  <a:pt x="86" y="0"/>
                                </a:cubicBezTo>
                                <a:cubicBezTo>
                                  <a:pt x="138" y="0"/>
                                  <a:pt x="161" y="26"/>
                                  <a:pt x="161" y="60"/>
                                </a:cubicBezTo>
                                <a:cubicBezTo>
                                  <a:pt x="161" y="104"/>
                                  <a:pt x="127" y="114"/>
                                  <a:pt x="117" y="116"/>
                                </a:cubicBezTo>
                                <a:cubicBezTo>
                                  <a:pt x="117" y="116"/>
                                  <a:pt x="117" y="116"/>
                                  <a:pt x="169" y="211"/>
                                </a:cubicBezTo>
                                <a:cubicBezTo>
                                  <a:pt x="134" y="211"/>
                                  <a:pt x="134" y="211"/>
                                  <a:pt x="134" y="211"/>
                                </a:cubicBezTo>
                                <a:lnTo>
                                  <a:pt x="87" y="122"/>
                                </a:lnTo>
                                <a:close/>
                                <a:moveTo>
                                  <a:pt x="29" y="25"/>
                                </a:moveTo>
                                <a:cubicBezTo>
                                  <a:pt x="29" y="96"/>
                                  <a:pt x="29" y="96"/>
                                  <a:pt x="29" y="96"/>
                                </a:cubicBezTo>
                                <a:cubicBezTo>
                                  <a:pt x="55" y="96"/>
                                  <a:pt x="86" y="96"/>
                                  <a:pt x="86" y="96"/>
                                </a:cubicBezTo>
                                <a:cubicBezTo>
                                  <a:pt x="116" y="96"/>
                                  <a:pt x="130" y="80"/>
                                  <a:pt x="130" y="61"/>
                                </a:cubicBezTo>
                                <a:cubicBezTo>
                                  <a:pt x="130" y="42"/>
                                  <a:pt x="117" y="25"/>
                                  <a:pt x="86" y="25"/>
                                </a:cubicBezTo>
                                <a:cubicBezTo>
                                  <a:pt x="86" y="25"/>
                                  <a:pt x="4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7" name="Freeform 39"/>
                          <p:cNvSpPr>
                            <a:spLocks noEditPoints="1"/>
                          </p:cNvSpPr>
                          <p:nvPr/>
                        </p:nvSpPr>
                        <p:spPr bwMode="auto">
                          <a:xfrm>
                            <a:off x="-3568701" y="6858000"/>
                            <a:ext cx="781050" cy="830263"/>
                          </a:xfrm>
                          <a:custGeom>
                            <a:avLst/>
                            <a:gdLst>
                              <a:gd name="T0" fmla="*/ 0 w 208"/>
                              <a:gd name="T1" fmla="*/ 111 h 221"/>
                              <a:gd name="T2" fmla="*/ 104 w 208"/>
                              <a:gd name="T3" fmla="*/ 0 h 221"/>
                              <a:gd name="T4" fmla="*/ 208 w 208"/>
                              <a:gd name="T5" fmla="*/ 111 h 221"/>
                              <a:gd name="T6" fmla="*/ 104 w 208"/>
                              <a:gd name="T7" fmla="*/ 221 h 221"/>
                              <a:gd name="T8" fmla="*/ 0 w 208"/>
                              <a:gd name="T9" fmla="*/ 111 h 221"/>
                              <a:gd name="T10" fmla="*/ 104 w 208"/>
                              <a:gd name="T11" fmla="*/ 198 h 221"/>
                              <a:gd name="T12" fmla="*/ 177 w 208"/>
                              <a:gd name="T13" fmla="*/ 111 h 221"/>
                              <a:gd name="T14" fmla="*/ 104 w 208"/>
                              <a:gd name="T15" fmla="*/ 23 h 221"/>
                              <a:gd name="T16" fmla="*/ 31 w 208"/>
                              <a:gd name="T17" fmla="*/ 111 h 221"/>
                              <a:gd name="T18" fmla="*/ 104 w 208"/>
                              <a:gd name="T19" fmla="*/ 198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21">
                                <a:moveTo>
                                  <a:pt x="0" y="111"/>
                                </a:moveTo>
                                <a:cubicBezTo>
                                  <a:pt x="0" y="44"/>
                                  <a:pt x="39" y="0"/>
                                  <a:pt x="104" y="0"/>
                                </a:cubicBezTo>
                                <a:cubicBezTo>
                                  <a:pt x="166" y="0"/>
                                  <a:pt x="208" y="41"/>
                                  <a:pt x="208" y="111"/>
                                </a:cubicBezTo>
                                <a:cubicBezTo>
                                  <a:pt x="208" y="180"/>
                                  <a:pt x="165" y="221"/>
                                  <a:pt x="104" y="221"/>
                                </a:cubicBezTo>
                                <a:cubicBezTo>
                                  <a:pt x="42" y="221"/>
                                  <a:pt x="0" y="179"/>
                                  <a:pt x="0" y="111"/>
                                </a:cubicBezTo>
                                <a:close/>
                                <a:moveTo>
                                  <a:pt x="104" y="198"/>
                                </a:moveTo>
                                <a:cubicBezTo>
                                  <a:pt x="153" y="198"/>
                                  <a:pt x="177" y="157"/>
                                  <a:pt x="177" y="111"/>
                                </a:cubicBezTo>
                                <a:cubicBezTo>
                                  <a:pt x="177" y="63"/>
                                  <a:pt x="153" y="23"/>
                                  <a:pt x="104" y="23"/>
                                </a:cubicBezTo>
                                <a:cubicBezTo>
                                  <a:pt x="55" y="23"/>
                                  <a:pt x="31" y="63"/>
                                  <a:pt x="31" y="111"/>
                                </a:cubicBezTo>
                                <a:cubicBezTo>
                                  <a:pt x="31" y="161"/>
                                  <a:pt x="57" y="198"/>
                                  <a:pt x="104"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8" name="Freeform 40"/>
                          <p:cNvSpPr>
                            <a:spLocks noEditPoints="1"/>
                          </p:cNvSpPr>
                          <p:nvPr/>
                        </p:nvSpPr>
                        <p:spPr bwMode="auto">
                          <a:xfrm>
                            <a:off x="-2776538" y="6877050"/>
                            <a:ext cx="666750" cy="792163"/>
                          </a:xfrm>
                          <a:custGeom>
                            <a:avLst/>
                            <a:gdLst>
                              <a:gd name="T0" fmla="*/ 178 w 178"/>
                              <a:gd name="T1" fmla="*/ 106 h 211"/>
                              <a:gd name="T2" fmla="*/ 74 w 178"/>
                              <a:gd name="T3" fmla="*/ 211 h 211"/>
                              <a:gd name="T4" fmla="*/ 0 w 178"/>
                              <a:gd name="T5" fmla="*/ 211 h 211"/>
                              <a:gd name="T6" fmla="*/ 0 w 178"/>
                              <a:gd name="T7" fmla="*/ 0 h 211"/>
                              <a:gd name="T8" fmla="*/ 73 w 178"/>
                              <a:gd name="T9" fmla="*/ 0 h 211"/>
                              <a:gd name="T10" fmla="*/ 178 w 178"/>
                              <a:gd name="T11" fmla="*/ 106 h 211"/>
                              <a:gd name="T12" fmla="*/ 29 w 178"/>
                              <a:gd name="T13" fmla="*/ 25 h 211"/>
                              <a:gd name="T14" fmla="*/ 29 w 178"/>
                              <a:gd name="T15" fmla="*/ 186 h 211"/>
                              <a:gd name="T16" fmla="*/ 74 w 178"/>
                              <a:gd name="T17" fmla="*/ 186 h 211"/>
                              <a:gd name="T18" fmla="*/ 147 w 178"/>
                              <a:gd name="T19" fmla="*/ 106 h 211"/>
                              <a:gd name="T20" fmla="*/ 73 w 178"/>
                              <a:gd name="T21" fmla="*/ 25 h 211"/>
                              <a:gd name="T22" fmla="*/ 29 w 178"/>
                              <a:gd name="T2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211">
                                <a:moveTo>
                                  <a:pt x="178" y="106"/>
                                </a:moveTo>
                                <a:cubicBezTo>
                                  <a:pt x="178" y="175"/>
                                  <a:pt x="136" y="211"/>
                                  <a:pt x="74" y="211"/>
                                </a:cubicBezTo>
                                <a:cubicBezTo>
                                  <a:pt x="0" y="211"/>
                                  <a:pt x="0" y="211"/>
                                  <a:pt x="0" y="211"/>
                                </a:cubicBezTo>
                                <a:cubicBezTo>
                                  <a:pt x="0" y="0"/>
                                  <a:pt x="0" y="0"/>
                                  <a:pt x="0" y="0"/>
                                </a:cubicBezTo>
                                <a:cubicBezTo>
                                  <a:pt x="73" y="0"/>
                                  <a:pt x="73" y="0"/>
                                  <a:pt x="73" y="0"/>
                                </a:cubicBezTo>
                                <a:cubicBezTo>
                                  <a:pt x="136" y="0"/>
                                  <a:pt x="178" y="37"/>
                                  <a:pt x="178" y="106"/>
                                </a:cubicBezTo>
                                <a:close/>
                                <a:moveTo>
                                  <a:pt x="29" y="25"/>
                                </a:moveTo>
                                <a:cubicBezTo>
                                  <a:pt x="29" y="186"/>
                                  <a:pt x="29" y="186"/>
                                  <a:pt x="29" y="186"/>
                                </a:cubicBezTo>
                                <a:cubicBezTo>
                                  <a:pt x="74" y="186"/>
                                  <a:pt x="74" y="186"/>
                                  <a:pt x="74" y="186"/>
                                </a:cubicBezTo>
                                <a:cubicBezTo>
                                  <a:pt x="123" y="186"/>
                                  <a:pt x="147" y="152"/>
                                  <a:pt x="147" y="106"/>
                                </a:cubicBezTo>
                                <a:cubicBezTo>
                                  <a:pt x="147" y="58"/>
                                  <a:pt x="123" y="25"/>
                                  <a:pt x="73" y="25"/>
                                </a:cubicBezTo>
                                <a:lnTo>
                                  <a:pt x="29"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59" name="Freeform 41"/>
                          <p:cNvSpPr>
                            <a:spLocks/>
                          </p:cNvSpPr>
                          <p:nvPr/>
                        </p:nvSpPr>
                        <p:spPr bwMode="auto">
                          <a:xfrm>
                            <a:off x="-2098676" y="6877050"/>
                            <a:ext cx="638175" cy="811213"/>
                          </a:xfrm>
                          <a:custGeom>
                            <a:avLst/>
                            <a:gdLst>
                              <a:gd name="T0" fmla="*/ 0 w 170"/>
                              <a:gd name="T1" fmla="*/ 132 h 216"/>
                              <a:gd name="T2" fmla="*/ 0 w 170"/>
                              <a:gd name="T3" fmla="*/ 0 h 216"/>
                              <a:gd name="T4" fmla="*/ 30 w 170"/>
                              <a:gd name="T5" fmla="*/ 0 h 216"/>
                              <a:gd name="T6" fmla="*/ 30 w 170"/>
                              <a:gd name="T7" fmla="*/ 136 h 216"/>
                              <a:gd name="T8" fmla="*/ 85 w 170"/>
                              <a:gd name="T9" fmla="*/ 193 h 216"/>
                              <a:gd name="T10" fmla="*/ 140 w 170"/>
                              <a:gd name="T11" fmla="*/ 136 h 216"/>
                              <a:gd name="T12" fmla="*/ 140 w 170"/>
                              <a:gd name="T13" fmla="*/ 0 h 216"/>
                              <a:gd name="T14" fmla="*/ 170 w 170"/>
                              <a:gd name="T15" fmla="*/ 0 h 216"/>
                              <a:gd name="T16" fmla="*/ 170 w 170"/>
                              <a:gd name="T17" fmla="*/ 132 h 216"/>
                              <a:gd name="T18" fmla="*/ 85 w 170"/>
                              <a:gd name="T19" fmla="*/ 216 h 216"/>
                              <a:gd name="T20" fmla="*/ 0 w 170"/>
                              <a:gd name="T21" fmla="*/ 13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216">
                                <a:moveTo>
                                  <a:pt x="0" y="132"/>
                                </a:moveTo>
                                <a:cubicBezTo>
                                  <a:pt x="0" y="132"/>
                                  <a:pt x="0" y="77"/>
                                  <a:pt x="0" y="0"/>
                                </a:cubicBezTo>
                                <a:cubicBezTo>
                                  <a:pt x="30" y="0"/>
                                  <a:pt x="30" y="0"/>
                                  <a:pt x="30" y="0"/>
                                </a:cubicBezTo>
                                <a:cubicBezTo>
                                  <a:pt x="30" y="100"/>
                                  <a:pt x="30" y="136"/>
                                  <a:pt x="30" y="136"/>
                                </a:cubicBezTo>
                                <a:cubicBezTo>
                                  <a:pt x="30" y="175"/>
                                  <a:pt x="53" y="193"/>
                                  <a:pt x="85" y="193"/>
                                </a:cubicBezTo>
                                <a:cubicBezTo>
                                  <a:pt x="119" y="193"/>
                                  <a:pt x="140" y="173"/>
                                  <a:pt x="140" y="136"/>
                                </a:cubicBezTo>
                                <a:cubicBezTo>
                                  <a:pt x="140" y="136"/>
                                  <a:pt x="140" y="102"/>
                                  <a:pt x="140" y="0"/>
                                </a:cubicBezTo>
                                <a:cubicBezTo>
                                  <a:pt x="170" y="0"/>
                                  <a:pt x="170" y="0"/>
                                  <a:pt x="170" y="0"/>
                                </a:cubicBezTo>
                                <a:cubicBezTo>
                                  <a:pt x="170" y="100"/>
                                  <a:pt x="170" y="132"/>
                                  <a:pt x="170" y="132"/>
                                </a:cubicBezTo>
                                <a:cubicBezTo>
                                  <a:pt x="170" y="169"/>
                                  <a:pt x="155" y="216"/>
                                  <a:pt x="85" y="216"/>
                                </a:cubicBezTo>
                                <a:cubicBezTo>
                                  <a:pt x="30" y="216"/>
                                  <a:pt x="0" y="187"/>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0" name="Freeform 42"/>
                          <p:cNvSpPr>
                            <a:spLocks/>
                          </p:cNvSpPr>
                          <p:nvPr/>
                        </p:nvSpPr>
                        <p:spPr bwMode="auto">
                          <a:xfrm>
                            <a:off x="-1449388" y="6858000"/>
                            <a:ext cx="727075" cy="830263"/>
                          </a:xfrm>
                          <a:custGeom>
                            <a:avLst/>
                            <a:gdLst>
                              <a:gd name="T0" fmla="*/ 194 w 194"/>
                              <a:gd name="T1" fmla="*/ 137 h 221"/>
                              <a:gd name="T2" fmla="*/ 104 w 194"/>
                              <a:gd name="T3" fmla="*/ 221 h 221"/>
                              <a:gd name="T4" fmla="*/ 0 w 194"/>
                              <a:gd name="T5" fmla="*/ 111 h 221"/>
                              <a:gd name="T6" fmla="*/ 104 w 194"/>
                              <a:gd name="T7" fmla="*/ 0 h 221"/>
                              <a:gd name="T8" fmla="*/ 193 w 194"/>
                              <a:gd name="T9" fmla="*/ 74 h 221"/>
                              <a:gd name="T10" fmla="*/ 163 w 194"/>
                              <a:gd name="T11" fmla="*/ 74 h 221"/>
                              <a:gd name="T12" fmla="*/ 104 w 194"/>
                              <a:gd name="T13" fmla="*/ 23 h 221"/>
                              <a:gd name="T14" fmla="*/ 31 w 194"/>
                              <a:gd name="T15" fmla="*/ 111 h 221"/>
                              <a:gd name="T16" fmla="*/ 104 w 194"/>
                              <a:gd name="T17" fmla="*/ 198 h 221"/>
                              <a:gd name="T18" fmla="*/ 164 w 194"/>
                              <a:gd name="T19" fmla="*/ 137 h 221"/>
                              <a:gd name="T20" fmla="*/ 194 w 194"/>
                              <a:gd name="T21" fmla="*/ 137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21">
                                <a:moveTo>
                                  <a:pt x="194" y="137"/>
                                </a:moveTo>
                                <a:cubicBezTo>
                                  <a:pt x="194" y="159"/>
                                  <a:pt x="177" y="221"/>
                                  <a:pt x="104" y="221"/>
                                </a:cubicBezTo>
                                <a:cubicBezTo>
                                  <a:pt x="40" y="221"/>
                                  <a:pt x="0" y="179"/>
                                  <a:pt x="0" y="111"/>
                                </a:cubicBezTo>
                                <a:cubicBezTo>
                                  <a:pt x="0" y="46"/>
                                  <a:pt x="41" y="0"/>
                                  <a:pt x="104" y="0"/>
                                </a:cubicBezTo>
                                <a:cubicBezTo>
                                  <a:pt x="177" y="0"/>
                                  <a:pt x="193" y="55"/>
                                  <a:pt x="193" y="74"/>
                                </a:cubicBezTo>
                                <a:cubicBezTo>
                                  <a:pt x="163" y="74"/>
                                  <a:pt x="163" y="74"/>
                                  <a:pt x="163" y="74"/>
                                </a:cubicBezTo>
                                <a:cubicBezTo>
                                  <a:pt x="162" y="55"/>
                                  <a:pt x="145" y="23"/>
                                  <a:pt x="104" y="23"/>
                                </a:cubicBezTo>
                                <a:cubicBezTo>
                                  <a:pt x="55" y="23"/>
                                  <a:pt x="31" y="63"/>
                                  <a:pt x="31" y="111"/>
                                </a:cubicBezTo>
                                <a:cubicBezTo>
                                  <a:pt x="31" y="161"/>
                                  <a:pt x="57" y="198"/>
                                  <a:pt x="104" y="198"/>
                                </a:cubicBezTo>
                                <a:cubicBezTo>
                                  <a:pt x="149" y="198"/>
                                  <a:pt x="163" y="159"/>
                                  <a:pt x="164" y="137"/>
                                </a:cubicBezTo>
                                <a:lnTo>
                                  <a:pt x="19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61" name="Freeform 43"/>
                          <p:cNvSpPr>
                            <a:spLocks/>
                          </p:cNvSpPr>
                          <p:nvPr/>
                        </p:nvSpPr>
                        <p:spPr bwMode="auto">
                          <a:xfrm>
                            <a:off x="-755651" y="6877050"/>
                            <a:ext cx="649288" cy="792163"/>
                          </a:xfrm>
                          <a:custGeom>
                            <a:avLst/>
                            <a:gdLst>
                              <a:gd name="T0" fmla="*/ 409 w 409"/>
                              <a:gd name="T1" fmla="*/ 0 h 499"/>
                              <a:gd name="T2" fmla="*/ 409 w 409"/>
                              <a:gd name="T3" fmla="*/ 59 h 499"/>
                              <a:gd name="T4" fmla="*/ 241 w 409"/>
                              <a:gd name="T5" fmla="*/ 59 h 499"/>
                              <a:gd name="T6" fmla="*/ 241 w 409"/>
                              <a:gd name="T7" fmla="*/ 499 h 499"/>
                              <a:gd name="T8" fmla="*/ 170 w 409"/>
                              <a:gd name="T9" fmla="*/ 499 h 499"/>
                              <a:gd name="T10" fmla="*/ 170 w 409"/>
                              <a:gd name="T11" fmla="*/ 59 h 499"/>
                              <a:gd name="T12" fmla="*/ 0 w 409"/>
                              <a:gd name="T13" fmla="*/ 59 h 499"/>
                              <a:gd name="T14" fmla="*/ 0 w 409"/>
                              <a:gd name="T15" fmla="*/ 0 h 499"/>
                              <a:gd name="T16" fmla="*/ 409 w 409"/>
                              <a:gd name="T17" fmla="*/ 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9" h="499">
                                <a:moveTo>
                                  <a:pt x="409" y="0"/>
                                </a:moveTo>
                                <a:lnTo>
                                  <a:pt x="409" y="59"/>
                                </a:lnTo>
                                <a:lnTo>
                                  <a:pt x="241" y="59"/>
                                </a:lnTo>
                                <a:lnTo>
                                  <a:pt x="241" y="499"/>
                                </a:lnTo>
                                <a:lnTo>
                                  <a:pt x="170" y="499"/>
                                </a:lnTo>
                                <a:lnTo>
                                  <a:pt x="170" y="59"/>
                                </a:lnTo>
                                <a:lnTo>
                                  <a:pt x="0" y="59"/>
                                </a:lnTo>
                                <a:lnTo>
                                  <a:pt x="0" y="0"/>
                                </a:lnTo>
                                <a:lnTo>
                                  <a:pt x="4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608" name="Group 5121"/>
                      <p:cNvGrpSpPr/>
                      <p:nvPr/>
                    </p:nvGrpSpPr>
                    <p:grpSpPr>
                      <a:xfrm>
                        <a:off x="8250055" y="3568035"/>
                        <a:ext cx="187057" cy="56771"/>
                        <a:chOff x="1860747" y="1942579"/>
                        <a:chExt cx="425760" cy="129217"/>
                      </a:xfrm>
                      <a:solidFill>
                        <a:srgbClr val="67717F"/>
                      </a:solidFill>
                      <a:effectLst/>
                    </p:grpSpPr>
                    <p:sp>
                      <p:nvSpPr>
                        <p:cNvPr id="524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24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25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609" name="Group 5122"/>
                      <p:cNvGrpSpPr/>
                      <p:nvPr/>
                    </p:nvGrpSpPr>
                    <p:grpSpPr>
                      <a:xfrm>
                        <a:off x="8521793" y="3568035"/>
                        <a:ext cx="187057" cy="56771"/>
                        <a:chOff x="1860747" y="1942579"/>
                        <a:chExt cx="425760" cy="129217"/>
                      </a:xfrm>
                      <a:solidFill>
                        <a:srgbClr val="67717F"/>
                      </a:solidFill>
                      <a:effectLst/>
                    </p:grpSpPr>
                    <p:sp>
                      <p:nvSpPr>
                        <p:cNvPr id="524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24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24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610" name="Group 5123"/>
                      <p:cNvGrpSpPr/>
                      <p:nvPr/>
                    </p:nvGrpSpPr>
                    <p:grpSpPr>
                      <a:xfrm>
                        <a:off x="8795445" y="3568035"/>
                        <a:ext cx="187057" cy="56771"/>
                        <a:chOff x="1860747" y="1942579"/>
                        <a:chExt cx="425760" cy="129217"/>
                      </a:xfrm>
                      <a:solidFill>
                        <a:srgbClr val="67717F"/>
                      </a:solidFill>
                      <a:effectLst/>
                    </p:grpSpPr>
                    <p:sp>
                      <p:nvSpPr>
                        <p:cNvPr id="524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24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24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611" name="Group 5124"/>
                      <p:cNvGrpSpPr/>
                      <p:nvPr/>
                    </p:nvGrpSpPr>
                    <p:grpSpPr>
                      <a:xfrm>
                        <a:off x="8227985" y="3327605"/>
                        <a:ext cx="223608" cy="226806"/>
                        <a:chOff x="-2314737" y="3548996"/>
                        <a:chExt cx="512228" cy="519552"/>
                      </a:xfrm>
                    </p:grpSpPr>
                    <p:sp>
                      <p:nvSpPr>
                        <p:cNvPr id="5236" name="Rectangle 5235"/>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37" name="Rectangle 5236"/>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612" name="Group 5237"/>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5239"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0"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41"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613" name="Group 5125"/>
                      <p:cNvGrpSpPr/>
                      <p:nvPr/>
                    </p:nvGrpSpPr>
                    <p:grpSpPr>
                      <a:xfrm>
                        <a:off x="8775291" y="3327605"/>
                        <a:ext cx="223608" cy="226806"/>
                        <a:chOff x="-938057" y="5016374"/>
                        <a:chExt cx="512228" cy="519552"/>
                      </a:xfrm>
                    </p:grpSpPr>
                    <p:sp>
                      <p:nvSpPr>
                        <p:cNvPr id="5231" name="Rectangle 5230"/>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32" name="Rectangle 5231"/>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614" name="Group 5232"/>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5234"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5"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615" name="Group 5126"/>
                      <p:cNvGrpSpPr/>
                      <p:nvPr/>
                    </p:nvGrpSpPr>
                    <p:grpSpPr>
                      <a:xfrm>
                        <a:off x="8501638" y="3327605"/>
                        <a:ext cx="223610" cy="226806"/>
                        <a:chOff x="5635615" y="3299362"/>
                        <a:chExt cx="373978" cy="379324"/>
                      </a:xfrm>
                    </p:grpSpPr>
                    <p:sp>
                      <p:nvSpPr>
                        <p:cNvPr id="5226" name="Rectangle 5225"/>
                        <p:cNvSpPr/>
                        <p:nvPr/>
                      </p:nvSpPr>
                      <p:spPr>
                        <a:xfrm>
                          <a:off x="5635615" y="3299362"/>
                          <a:ext cx="373978" cy="373977"/>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27" name="Rectangle 5226"/>
                        <p:cNvSpPr/>
                        <p:nvPr/>
                      </p:nvSpPr>
                      <p:spPr>
                        <a:xfrm>
                          <a:off x="5657495" y="3321978"/>
                          <a:ext cx="331270" cy="356708"/>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28" name="Freeform 59"/>
                        <p:cNvSpPr>
                          <a:spLocks/>
                        </p:cNvSpPr>
                        <p:nvPr/>
                      </p:nvSpPr>
                      <p:spPr bwMode="auto">
                        <a:xfrm>
                          <a:off x="5694326" y="3427473"/>
                          <a:ext cx="75145" cy="120832"/>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29" name="Freeform 60"/>
                        <p:cNvSpPr>
                          <a:spLocks/>
                        </p:cNvSpPr>
                        <p:nvPr/>
                      </p:nvSpPr>
                      <p:spPr bwMode="auto">
                        <a:xfrm>
                          <a:off x="5773679" y="3427473"/>
                          <a:ext cx="79955" cy="120832"/>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30" name="Freeform 61"/>
                        <p:cNvSpPr>
                          <a:spLocks/>
                        </p:cNvSpPr>
                        <p:nvPr/>
                      </p:nvSpPr>
                      <p:spPr bwMode="auto">
                        <a:xfrm>
                          <a:off x="5859044" y="3424467"/>
                          <a:ext cx="92579" cy="126844"/>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616" name="Group 5127"/>
                      <p:cNvGrpSpPr/>
                      <p:nvPr/>
                    </p:nvGrpSpPr>
                    <p:grpSpPr>
                      <a:xfrm>
                        <a:off x="7351480" y="3570363"/>
                        <a:ext cx="187057" cy="56771"/>
                        <a:chOff x="1860747" y="1942579"/>
                        <a:chExt cx="425760" cy="129217"/>
                      </a:xfrm>
                      <a:solidFill>
                        <a:srgbClr val="67717F"/>
                      </a:solidFill>
                      <a:effectLst/>
                    </p:grpSpPr>
                    <p:sp>
                      <p:nvSpPr>
                        <p:cNvPr id="522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22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22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617" name="Group 5128"/>
                      <p:cNvGrpSpPr/>
                      <p:nvPr/>
                    </p:nvGrpSpPr>
                    <p:grpSpPr>
                      <a:xfrm>
                        <a:off x="7623217" y="3570363"/>
                        <a:ext cx="187057" cy="56771"/>
                        <a:chOff x="1860747" y="1942579"/>
                        <a:chExt cx="425760" cy="129217"/>
                      </a:xfrm>
                      <a:solidFill>
                        <a:srgbClr val="67717F"/>
                      </a:solidFill>
                      <a:effectLst/>
                    </p:grpSpPr>
                    <p:sp>
                      <p:nvSpPr>
                        <p:cNvPr id="522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22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22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618" name="Group 5129"/>
                      <p:cNvGrpSpPr/>
                      <p:nvPr/>
                    </p:nvGrpSpPr>
                    <p:grpSpPr>
                      <a:xfrm>
                        <a:off x="7896869" y="3570363"/>
                        <a:ext cx="187057" cy="56771"/>
                        <a:chOff x="1860747" y="1942579"/>
                        <a:chExt cx="425760" cy="129217"/>
                      </a:xfrm>
                      <a:solidFill>
                        <a:srgbClr val="67717F"/>
                      </a:solidFill>
                      <a:effectLst/>
                    </p:grpSpPr>
                    <p:sp>
                      <p:nvSpPr>
                        <p:cNvPr id="521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21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21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619" name="Group 5130"/>
                      <p:cNvGrpSpPr/>
                      <p:nvPr/>
                    </p:nvGrpSpPr>
                    <p:grpSpPr>
                      <a:xfrm>
                        <a:off x="7604313" y="3328347"/>
                        <a:ext cx="223608" cy="226806"/>
                        <a:chOff x="-3732057" y="2839024"/>
                        <a:chExt cx="512228" cy="519552"/>
                      </a:xfrm>
                    </p:grpSpPr>
                    <p:sp>
                      <p:nvSpPr>
                        <p:cNvPr id="5210" name="Rectangle 5209"/>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11" name="Rectangle 5210"/>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620" name="Group 5211"/>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5213"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4"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5"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16"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621" name="Group 5131"/>
                      <p:cNvGrpSpPr/>
                      <p:nvPr/>
                    </p:nvGrpSpPr>
                    <p:grpSpPr>
                      <a:xfrm>
                        <a:off x="7877965" y="3328347"/>
                        <a:ext cx="223608" cy="226806"/>
                        <a:chOff x="-938057" y="5016374"/>
                        <a:chExt cx="512228" cy="519552"/>
                      </a:xfrm>
                    </p:grpSpPr>
                    <p:sp>
                      <p:nvSpPr>
                        <p:cNvPr id="5205" name="Rectangle 5204"/>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06" name="Rectangle 5205"/>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622" name="Group 5206"/>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5208"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09"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623" name="Group 5132"/>
                      <p:cNvGrpSpPr>
                        <a:grpSpLocks noChangeAspect="1"/>
                      </p:cNvGrpSpPr>
                      <p:nvPr/>
                    </p:nvGrpSpPr>
                    <p:grpSpPr>
                      <a:xfrm>
                        <a:off x="7330659" y="3328347"/>
                        <a:ext cx="226393" cy="229631"/>
                        <a:chOff x="-2314737" y="2839024"/>
                        <a:chExt cx="512228" cy="519552"/>
                      </a:xfrm>
                    </p:grpSpPr>
                    <p:sp>
                      <p:nvSpPr>
                        <p:cNvPr id="5202" name="Rectangle 5201"/>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03" name="Rectangle 5202"/>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04" name="Freeform 5203"/>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4626" name="Group 5133"/>
                      <p:cNvGrpSpPr/>
                      <p:nvPr/>
                    </p:nvGrpSpPr>
                    <p:grpSpPr>
                      <a:xfrm>
                        <a:off x="146023" y="3568035"/>
                        <a:ext cx="187057" cy="56771"/>
                        <a:chOff x="1860747" y="1942579"/>
                        <a:chExt cx="425760" cy="129217"/>
                      </a:xfrm>
                      <a:solidFill>
                        <a:srgbClr val="67717F"/>
                      </a:solidFill>
                      <a:effectLst/>
                    </p:grpSpPr>
                    <p:sp>
                      <p:nvSpPr>
                        <p:cNvPr id="519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20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20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632" name="Group 5134"/>
                      <p:cNvGrpSpPr/>
                      <p:nvPr/>
                    </p:nvGrpSpPr>
                    <p:grpSpPr>
                      <a:xfrm>
                        <a:off x="417760" y="3568035"/>
                        <a:ext cx="187057" cy="56771"/>
                        <a:chOff x="1860747" y="1942579"/>
                        <a:chExt cx="425760" cy="129217"/>
                      </a:xfrm>
                      <a:solidFill>
                        <a:srgbClr val="67717F"/>
                      </a:solidFill>
                      <a:effectLst/>
                    </p:grpSpPr>
                    <p:sp>
                      <p:nvSpPr>
                        <p:cNvPr id="519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19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19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637" name="Group 5135"/>
                      <p:cNvGrpSpPr/>
                      <p:nvPr/>
                    </p:nvGrpSpPr>
                    <p:grpSpPr>
                      <a:xfrm>
                        <a:off x="691412" y="3568035"/>
                        <a:ext cx="187057" cy="56771"/>
                        <a:chOff x="1860747" y="1942579"/>
                        <a:chExt cx="425760" cy="129217"/>
                      </a:xfrm>
                      <a:solidFill>
                        <a:srgbClr val="67717F"/>
                      </a:solidFill>
                      <a:effectLst/>
                    </p:grpSpPr>
                    <p:sp>
                      <p:nvSpPr>
                        <p:cNvPr id="519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19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19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650" name="Group 5136"/>
                      <p:cNvGrpSpPr/>
                      <p:nvPr/>
                    </p:nvGrpSpPr>
                    <p:grpSpPr>
                      <a:xfrm>
                        <a:off x="1047513" y="3568035"/>
                        <a:ext cx="187057" cy="56771"/>
                        <a:chOff x="1860747" y="1942579"/>
                        <a:chExt cx="425760" cy="129217"/>
                      </a:xfrm>
                      <a:solidFill>
                        <a:srgbClr val="67717F"/>
                      </a:solidFill>
                      <a:effectLst/>
                    </p:grpSpPr>
                    <p:sp>
                      <p:nvSpPr>
                        <p:cNvPr id="519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19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19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651" name="Group 5137"/>
                      <p:cNvGrpSpPr/>
                      <p:nvPr/>
                    </p:nvGrpSpPr>
                    <p:grpSpPr>
                      <a:xfrm>
                        <a:off x="1319250" y="3568035"/>
                        <a:ext cx="187057" cy="56771"/>
                        <a:chOff x="1860747" y="1942579"/>
                        <a:chExt cx="425760" cy="129217"/>
                      </a:xfrm>
                      <a:solidFill>
                        <a:srgbClr val="67717F"/>
                      </a:solidFill>
                      <a:effectLst/>
                    </p:grpSpPr>
                    <p:sp>
                      <p:nvSpPr>
                        <p:cNvPr id="518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18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18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660" name="Group 5138"/>
                      <p:cNvGrpSpPr/>
                      <p:nvPr/>
                    </p:nvGrpSpPr>
                    <p:grpSpPr>
                      <a:xfrm>
                        <a:off x="1592902" y="3568035"/>
                        <a:ext cx="187057" cy="56771"/>
                        <a:chOff x="1860747" y="1942579"/>
                        <a:chExt cx="425760" cy="129217"/>
                      </a:xfrm>
                      <a:solidFill>
                        <a:srgbClr val="67717F"/>
                      </a:solidFill>
                      <a:effectLst/>
                    </p:grpSpPr>
                    <p:sp>
                      <p:nvSpPr>
                        <p:cNvPr id="518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18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18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665" name="Group 5139"/>
                      <p:cNvGrpSpPr/>
                      <p:nvPr/>
                    </p:nvGrpSpPr>
                    <p:grpSpPr>
                      <a:xfrm>
                        <a:off x="125203" y="3327605"/>
                        <a:ext cx="223608" cy="226806"/>
                        <a:chOff x="-2314737" y="3548996"/>
                        <a:chExt cx="512228" cy="519552"/>
                      </a:xfrm>
                    </p:grpSpPr>
                    <p:sp>
                      <p:nvSpPr>
                        <p:cNvPr id="5178" name="Rectangle 5177"/>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79" name="Rectangle 5178"/>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684" name="Group 5179"/>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5181"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2"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83"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691" name="Group 5140"/>
                      <p:cNvGrpSpPr/>
                      <p:nvPr/>
                    </p:nvGrpSpPr>
                    <p:grpSpPr>
                      <a:xfrm>
                        <a:off x="671139" y="3327606"/>
                        <a:ext cx="223608" cy="226805"/>
                        <a:chOff x="-1623857" y="3548996"/>
                        <a:chExt cx="512228" cy="519552"/>
                      </a:xfrm>
                    </p:grpSpPr>
                    <p:sp>
                      <p:nvSpPr>
                        <p:cNvPr id="5171" name="Rectangle 5170"/>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72" name="Rectangle 5171"/>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707" name="Group 5172"/>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5174"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5"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6"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7"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712" name="Group 5141"/>
                      <p:cNvGrpSpPr/>
                      <p:nvPr/>
                    </p:nvGrpSpPr>
                    <p:grpSpPr>
                      <a:xfrm>
                        <a:off x="398650" y="3327722"/>
                        <a:ext cx="223610" cy="226806"/>
                        <a:chOff x="5290529" y="3731228"/>
                        <a:chExt cx="373978" cy="379324"/>
                      </a:xfrm>
                    </p:grpSpPr>
                    <p:sp>
                      <p:nvSpPr>
                        <p:cNvPr id="5166" name="Rectangle 5165"/>
                        <p:cNvSpPr/>
                        <p:nvPr/>
                      </p:nvSpPr>
                      <p:spPr>
                        <a:xfrm>
                          <a:off x="5290529" y="3731228"/>
                          <a:ext cx="373978" cy="373977"/>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67" name="Rectangle 5166"/>
                        <p:cNvSpPr/>
                        <p:nvPr/>
                      </p:nvSpPr>
                      <p:spPr>
                        <a:xfrm>
                          <a:off x="5312409" y="3753844"/>
                          <a:ext cx="331270" cy="356708"/>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68" name="Freeform 59"/>
                        <p:cNvSpPr>
                          <a:spLocks/>
                        </p:cNvSpPr>
                        <p:nvPr/>
                      </p:nvSpPr>
                      <p:spPr bwMode="auto">
                        <a:xfrm>
                          <a:off x="5349240" y="3859339"/>
                          <a:ext cx="75145" cy="120832"/>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9" name="Freeform 60"/>
                        <p:cNvSpPr>
                          <a:spLocks/>
                        </p:cNvSpPr>
                        <p:nvPr/>
                      </p:nvSpPr>
                      <p:spPr bwMode="auto">
                        <a:xfrm>
                          <a:off x="5428593" y="3859339"/>
                          <a:ext cx="79955" cy="120832"/>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70" name="Freeform 61"/>
                        <p:cNvSpPr>
                          <a:spLocks/>
                        </p:cNvSpPr>
                        <p:nvPr/>
                      </p:nvSpPr>
                      <p:spPr bwMode="auto">
                        <a:xfrm>
                          <a:off x="5513958" y="3856333"/>
                          <a:ext cx="92579" cy="126844"/>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717" name="Group 5142"/>
                      <p:cNvGrpSpPr/>
                      <p:nvPr/>
                    </p:nvGrpSpPr>
                    <p:grpSpPr>
                      <a:xfrm>
                        <a:off x="1027007" y="3326020"/>
                        <a:ext cx="223608" cy="226806"/>
                        <a:chOff x="-2314737" y="3548996"/>
                        <a:chExt cx="512228" cy="519552"/>
                      </a:xfrm>
                    </p:grpSpPr>
                    <p:sp>
                      <p:nvSpPr>
                        <p:cNvPr id="5160" name="Rectangle 5159"/>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61" name="Rectangle 5160"/>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727" name="Group 5161"/>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5163"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4"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65"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734" name="Group 5143"/>
                      <p:cNvGrpSpPr/>
                      <p:nvPr/>
                    </p:nvGrpSpPr>
                    <p:grpSpPr>
                      <a:xfrm>
                        <a:off x="1300660" y="3326020"/>
                        <a:ext cx="223608" cy="226806"/>
                        <a:chOff x="-3732057" y="2839024"/>
                        <a:chExt cx="512228" cy="519552"/>
                      </a:xfrm>
                    </p:grpSpPr>
                    <p:sp>
                      <p:nvSpPr>
                        <p:cNvPr id="5153" name="Rectangle 5152"/>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54" name="Rectangle 5153"/>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748" name="Group 5154"/>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5156"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7"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8"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9"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749" name="Group 5144"/>
                      <p:cNvGrpSpPr/>
                      <p:nvPr/>
                    </p:nvGrpSpPr>
                    <p:grpSpPr>
                      <a:xfrm>
                        <a:off x="1574313" y="3328806"/>
                        <a:ext cx="223608" cy="226805"/>
                        <a:chOff x="-1623857" y="3548996"/>
                        <a:chExt cx="512228" cy="519552"/>
                      </a:xfrm>
                    </p:grpSpPr>
                    <p:sp>
                      <p:nvSpPr>
                        <p:cNvPr id="5146" name="Rectangle 5145"/>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47" name="Rectangle 5146"/>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758" name="Group 5147"/>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5149"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0"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1"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52"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grpSp>
                  <p:nvGrpSpPr>
                    <p:cNvPr id="4764" name="Group 4231"/>
                    <p:cNvGrpSpPr/>
                    <p:nvPr/>
                  </p:nvGrpSpPr>
                  <p:grpSpPr>
                    <a:xfrm>
                      <a:off x="125395" y="3714688"/>
                      <a:ext cx="8874555" cy="301611"/>
                      <a:chOff x="125395" y="3714688"/>
                      <a:chExt cx="8874555" cy="301611"/>
                    </a:xfrm>
                  </p:grpSpPr>
                  <p:grpSp>
                    <p:nvGrpSpPr>
                      <p:cNvPr id="4774" name="Group 4961"/>
                      <p:cNvGrpSpPr/>
                      <p:nvPr/>
                    </p:nvGrpSpPr>
                    <p:grpSpPr>
                      <a:xfrm>
                        <a:off x="5840383" y="3790914"/>
                        <a:ext cx="153844" cy="75843"/>
                        <a:chOff x="5349240" y="3856333"/>
                        <a:chExt cx="257297" cy="126844"/>
                      </a:xfrm>
                    </p:grpSpPr>
                    <p:sp>
                      <p:nvSpPr>
                        <p:cNvPr id="5092" name="Freeform 59"/>
                        <p:cNvSpPr>
                          <a:spLocks/>
                        </p:cNvSpPr>
                        <p:nvPr/>
                      </p:nvSpPr>
                      <p:spPr bwMode="auto">
                        <a:xfrm>
                          <a:off x="5349240" y="3859339"/>
                          <a:ext cx="75145" cy="120832"/>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93" name="Freeform 60"/>
                        <p:cNvSpPr>
                          <a:spLocks/>
                        </p:cNvSpPr>
                        <p:nvPr/>
                      </p:nvSpPr>
                      <p:spPr bwMode="auto">
                        <a:xfrm>
                          <a:off x="5428593" y="3859339"/>
                          <a:ext cx="79955" cy="120832"/>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94" name="Freeform 61"/>
                        <p:cNvSpPr>
                          <a:spLocks/>
                        </p:cNvSpPr>
                        <p:nvPr/>
                      </p:nvSpPr>
                      <p:spPr bwMode="auto">
                        <a:xfrm>
                          <a:off x="5513958" y="3856333"/>
                          <a:ext cx="92579" cy="126844"/>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963" name="Freeform 6"/>
                      <p:cNvSpPr>
                        <a:spLocks/>
                      </p:cNvSpPr>
                      <p:nvPr/>
                    </p:nvSpPr>
                    <p:spPr bwMode="auto">
                      <a:xfrm>
                        <a:off x="4332605" y="3794241"/>
                        <a:ext cx="59227" cy="59586"/>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4783" name="Group 4963"/>
                      <p:cNvGrpSpPr/>
                      <p:nvPr/>
                    </p:nvGrpSpPr>
                    <p:grpSpPr>
                      <a:xfrm>
                        <a:off x="8251253" y="3956417"/>
                        <a:ext cx="187057" cy="56771"/>
                        <a:chOff x="1860747" y="1942579"/>
                        <a:chExt cx="425760" cy="129217"/>
                      </a:xfrm>
                      <a:solidFill>
                        <a:srgbClr val="67717F"/>
                      </a:solidFill>
                      <a:effectLst/>
                    </p:grpSpPr>
                    <p:sp>
                      <p:nvSpPr>
                        <p:cNvPr id="508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9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9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799" name="Group 4964"/>
                      <p:cNvGrpSpPr/>
                      <p:nvPr/>
                    </p:nvGrpSpPr>
                    <p:grpSpPr>
                      <a:xfrm>
                        <a:off x="8522990" y="3956417"/>
                        <a:ext cx="187057" cy="56771"/>
                        <a:chOff x="1860747" y="1942579"/>
                        <a:chExt cx="425760" cy="129217"/>
                      </a:xfrm>
                      <a:solidFill>
                        <a:srgbClr val="67717F"/>
                      </a:solidFill>
                      <a:effectLst/>
                    </p:grpSpPr>
                    <p:sp>
                      <p:nvSpPr>
                        <p:cNvPr id="508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8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8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806" name="Group 4965"/>
                      <p:cNvGrpSpPr/>
                      <p:nvPr/>
                    </p:nvGrpSpPr>
                    <p:grpSpPr>
                      <a:xfrm>
                        <a:off x="8796642" y="3956417"/>
                        <a:ext cx="187057" cy="56771"/>
                        <a:chOff x="1860747" y="1942579"/>
                        <a:chExt cx="425760" cy="129217"/>
                      </a:xfrm>
                      <a:solidFill>
                        <a:srgbClr val="67717F"/>
                      </a:solidFill>
                      <a:effectLst/>
                    </p:grpSpPr>
                    <p:sp>
                      <p:nvSpPr>
                        <p:cNvPr id="508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8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8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811" name="Group 4966"/>
                      <p:cNvGrpSpPr/>
                      <p:nvPr/>
                    </p:nvGrpSpPr>
                    <p:grpSpPr>
                      <a:xfrm>
                        <a:off x="8229037" y="3715986"/>
                        <a:ext cx="223608" cy="226806"/>
                        <a:chOff x="-2314737" y="3548996"/>
                        <a:chExt cx="512228" cy="519552"/>
                      </a:xfrm>
                    </p:grpSpPr>
                    <p:sp>
                      <p:nvSpPr>
                        <p:cNvPr id="5077" name="Rectangle 5076"/>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78" name="Rectangle 5077"/>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17" name="Group 5078"/>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5080"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81"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82"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822" name="Group 4967"/>
                      <p:cNvGrpSpPr/>
                      <p:nvPr/>
                    </p:nvGrpSpPr>
                    <p:grpSpPr>
                      <a:xfrm>
                        <a:off x="8776342" y="3715986"/>
                        <a:ext cx="223608" cy="226806"/>
                        <a:chOff x="-938057" y="5016374"/>
                        <a:chExt cx="512228" cy="519552"/>
                      </a:xfrm>
                    </p:grpSpPr>
                    <p:sp>
                      <p:nvSpPr>
                        <p:cNvPr id="5072" name="Rectangle 5071"/>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73" name="Rectangle 5072"/>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29" name="Group 5073"/>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5075"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6"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834" name="Group 4968"/>
                      <p:cNvGrpSpPr/>
                      <p:nvPr/>
                    </p:nvGrpSpPr>
                    <p:grpSpPr>
                      <a:xfrm>
                        <a:off x="8502689" y="3715987"/>
                        <a:ext cx="223610" cy="226806"/>
                        <a:chOff x="-3732057" y="3610781"/>
                        <a:chExt cx="512228" cy="519552"/>
                      </a:xfrm>
                    </p:grpSpPr>
                    <p:sp>
                      <p:nvSpPr>
                        <p:cNvPr id="5066" name="Rectangle 5065"/>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67" name="Rectangle 5066"/>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41" name="Group 5067"/>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5069"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0"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1"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846" name="Group 4969"/>
                      <p:cNvGrpSpPr/>
                      <p:nvPr/>
                    </p:nvGrpSpPr>
                    <p:grpSpPr>
                      <a:xfrm>
                        <a:off x="7350691" y="3959528"/>
                        <a:ext cx="187057" cy="56771"/>
                        <a:chOff x="1860747" y="1942579"/>
                        <a:chExt cx="425760" cy="129217"/>
                      </a:xfrm>
                      <a:solidFill>
                        <a:srgbClr val="67717F"/>
                      </a:solidFill>
                      <a:effectLst/>
                    </p:grpSpPr>
                    <p:sp>
                      <p:nvSpPr>
                        <p:cNvPr id="506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6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6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860" name="Group 4970"/>
                      <p:cNvGrpSpPr/>
                      <p:nvPr/>
                    </p:nvGrpSpPr>
                    <p:grpSpPr>
                      <a:xfrm>
                        <a:off x="7622428" y="3959528"/>
                        <a:ext cx="187057" cy="56771"/>
                        <a:chOff x="1860747" y="1942579"/>
                        <a:chExt cx="425760" cy="129217"/>
                      </a:xfrm>
                      <a:solidFill>
                        <a:srgbClr val="67717F"/>
                      </a:solidFill>
                      <a:effectLst/>
                    </p:grpSpPr>
                    <p:sp>
                      <p:nvSpPr>
                        <p:cNvPr id="506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6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6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861" name="Group 4971"/>
                      <p:cNvGrpSpPr/>
                      <p:nvPr/>
                    </p:nvGrpSpPr>
                    <p:grpSpPr>
                      <a:xfrm>
                        <a:off x="7896080" y="3959528"/>
                        <a:ext cx="187057" cy="56771"/>
                        <a:chOff x="1860747" y="1942579"/>
                        <a:chExt cx="425760" cy="129217"/>
                      </a:xfrm>
                      <a:solidFill>
                        <a:srgbClr val="67717F"/>
                      </a:solidFill>
                      <a:effectLst/>
                    </p:grpSpPr>
                    <p:sp>
                      <p:nvSpPr>
                        <p:cNvPr id="505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5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5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862" name="Group 4972"/>
                      <p:cNvGrpSpPr/>
                      <p:nvPr/>
                    </p:nvGrpSpPr>
                    <p:grpSpPr>
                      <a:xfrm>
                        <a:off x="7603838" y="3717512"/>
                        <a:ext cx="223608" cy="226806"/>
                        <a:chOff x="-3732057" y="2839024"/>
                        <a:chExt cx="512228" cy="519552"/>
                      </a:xfrm>
                    </p:grpSpPr>
                    <p:sp>
                      <p:nvSpPr>
                        <p:cNvPr id="5050" name="Rectangle 5049"/>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51" name="Rectangle 5050"/>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63" name="Group 5051"/>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5053"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54"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55"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56"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864" name="Group 4973"/>
                      <p:cNvGrpSpPr>
                        <a:grpSpLocks noChangeAspect="1"/>
                      </p:cNvGrpSpPr>
                      <p:nvPr/>
                    </p:nvGrpSpPr>
                    <p:grpSpPr>
                      <a:xfrm>
                        <a:off x="7330185" y="3714688"/>
                        <a:ext cx="226393" cy="229631"/>
                        <a:chOff x="-2931957" y="4392399"/>
                        <a:chExt cx="512228" cy="519552"/>
                      </a:xfrm>
                    </p:grpSpPr>
                    <p:sp>
                      <p:nvSpPr>
                        <p:cNvPr id="5045" name="Rectangle 5044"/>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46" name="Rectangle 5045"/>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65" name="Group 5046"/>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5048"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9"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866" name="Group 4974"/>
                      <p:cNvGrpSpPr>
                        <a:grpSpLocks noChangeAspect="1"/>
                      </p:cNvGrpSpPr>
                      <p:nvPr/>
                    </p:nvGrpSpPr>
                    <p:grpSpPr>
                      <a:xfrm>
                        <a:off x="7877491" y="3714688"/>
                        <a:ext cx="226393" cy="229631"/>
                        <a:chOff x="8459069" y="2183291"/>
                        <a:chExt cx="512228" cy="519552"/>
                      </a:xfrm>
                    </p:grpSpPr>
                    <p:grpSp>
                      <p:nvGrpSpPr>
                        <p:cNvPr id="4867" name="Group 5036"/>
                        <p:cNvGrpSpPr/>
                        <p:nvPr/>
                      </p:nvGrpSpPr>
                      <p:grpSpPr>
                        <a:xfrm>
                          <a:off x="8459069" y="2183291"/>
                          <a:ext cx="512228" cy="519552"/>
                          <a:chOff x="8459069" y="2183291"/>
                          <a:chExt cx="512228" cy="519552"/>
                        </a:xfrm>
                      </p:grpSpPr>
                      <p:sp>
                        <p:nvSpPr>
                          <p:cNvPr id="5043" name="Rectangle 5042"/>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44" name="Rectangle 5043"/>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4868" name="Group 5037"/>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5039"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0"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1"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2" name="Freeform 5041"/>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869" name="Group 4975"/>
                      <p:cNvGrpSpPr/>
                      <p:nvPr/>
                    </p:nvGrpSpPr>
                    <p:grpSpPr>
                      <a:xfrm>
                        <a:off x="1048934" y="3956417"/>
                        <a:ext cx="187057" cy="56771"/>
                        <a:chOff x="1860747" y="1942579"/>
                        <a:chExt cx="425760" cy="129217"/>
                      </a:xfrm>
                      <a:solidFill>
                        <a:srgbClr val="67717F"/>
                      </a:solidFill>
                      <a:effectLst/>
                    </p:grpSpPr>
                    <p:sp>
                      <p:nvSpPr>
                        <p:cNvPr id="503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3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3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870" name="Group 4976"/>
                      <p:cNvGrpSpPr/>
                      <p:nvPr/>
                    </p:nvGrpSpPr>
                    <p:grpSpPr>
                      <a:xfrm>
                        <a:off x="1320672" y="3956417"/>
                        <a:ext cx="187057" cy="56771"/>
                        <a:chOff x="1860747" y="1942579"/>
                        <a:chExt cx="425760" cy="129217"/>
                      </a:xfrm>
                      <a:solidFill>
                        <a:srgbClr val="67717F"/>
                      </a:solidFill>
                      <a:effectLst/>
                    </p:grpSpPr>
                    <p:sp>
                      <p:nvSpPr>
                        <p:cNvPr id="503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3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3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871" name="Group 4977"/>
                      <p:cNvGrpSpPr/>
                      <p:nvPr/>
                    </p:nvGrpSpPr>
                    <p:grpSpPr>
                      <a:xfrm>
                        <a:off x="1594323" y="3956417"/>
                        <a:ext cx="187057" cy="56771"/>
                        <a:chOff x="1860747" y="1942579"/>
                        <a:chExt cx="425760" cy="129217"/>
                      </a:xfrm>
                      <a:solidFill>
                        <a:srgbClr val="67717F"/>
                      </a:solidFill>
                      <a:effectLst/>
                    </p:grpSpPr>
                    <p:sp>
                      <p:nvSpPr>
                        <p:cNvPr id="502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2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3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872" name="Group 4978"/>
                      <p:cNvGrpSpPr/>
                      <p:nvPr/>
                    </p:nvGrpSpPr>
                    <p:grpSpPr>
                      <a:xfrm>
                        <a:off x="1026864" y="3715986"/>
                        <a:ext cx="223608" cy="226806"/>
                        <a:chOff x="-2314737" y="3548996"/>
                        <a:chExt cx="512228" cy="519552"/>
                      </a:xfrm>
                    </p:grpSpPr>
                    <p:sp>
                      <p:nvSpPr>
                        <p:cNvPr id="5022" name="Rectangle 5021"/>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23" name="Rectangle 5022"/>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73" name="Group 5023"/>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5025"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6"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7"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874" name="Group 4979"/>
                      <p:cNvGrpSpPr/>
                      <p:nvPr/>
                    </p:nvGrpSpPr>
                    <p:grpSpPr>
                      <a:xfrm>
                        <a:off x="1574169" y="3715986"/>
                        <a:ext cx="223608" cy="226806"/>
                        <a:chOff x="-938057" y="5016374"/>
                        <a:chExt cx="512228" cy="519552"/>
                      </a:xfrm>
                    </p:grpSpPr>
                    <p:sp>
                      <p:nvSpPr>
                        <p:cNvPr id="5017" name="Rectangle 5016"/>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18" name="Rectangle 5017"/>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75" name="Group 5018"/>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5020"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1"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876" name="Group 4980"/>
                      <p:cNvGrpSpPr/>
                      <p:nvPr/>
                    </p:nvGrpSpPr>
                    <p:grpSpPr>
                      <a:xfrm>
                        <a:off x="1300517" y="3715986"/>
                        <a:ext cx="223610" cy="226806"/>
                        <a:chOff x="5635615" y="3299362"/>
                        <a:chExt cx="373978" cy="379324"/>
                      </a:xfrm>
                    </p:grpSpPr>
                    <p:sp>
                      <p:nvSpPr>
                        <p:cNvPr id="5012" name="Rectangle 5011"/>
                        <p:cNvSpPr/>
                        <p:nvPr/>
                      </p:nvSpPr>
                      <p:spPr>
                        <a:xfrm>
                          <a:off x="5635615" y="3299362"/>
                          <a:ext cx="373978" cy="373977"/>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13" name="Rectangle 5012"/>
                        <p:cNvSpPr/>
                        <p:nvPr/>
                      </p:nvSpPr>
                      <p:spPr>
                        <a:xfrm>
                          <a:off x="5657495" y="3321978"/>
                          <a:ext cx="331270" cy="356708"/>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014" name="Freeform 59"/>
                        <p:cNvSpPr>
                          <a:spLocks/>
                        </p:cNvSpPr>
                        <p:nvPr/>
                      </p:nvSpPr>
                      <p:spPr bwMode="auto">
                        <a:xfrm>
                          <a:off x="5694326" y="3427473"/>
                          <a:ext cx="75145" cy="120832"/>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15" name="Freeform 60"/>
                        <p:cNvSpPr>
                          <a:spLocks/>
                        </p:cNvSpPr>
                        <p:nvPr/>
                      </p:nvSpPr>
                      <p:spPr bwMode="auto">
                        <a:xfrm>
                          <a:off x="5773679" y="3427473"/>
                          <a:ext cx="79955" cy="120832"/>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16" name="Freeform 61"/>
                        <p:cNvSpPr>
                          <a:spLocks/>
                        </p:cNvSpPr>
                        <p:nvPr/>
                      </p:nvSpPr>
                      <p:spPr bwMode="auto">
                        <a:xfrm>
                          <a:off x="5859044" y="3424467"/>
                          <a:ext cx="92579" cy="126844"/>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877" name="Group 4981"/>
                      <p:cNvGrpSpPr/>
                      <p:nvPr/>
                    </p:nvGrpSpPr>
                    <p:grpSpPr>
                      <a:xfrm>
                        <a:off x="146215" y="3959386"/>
                        <a:ext cx="187057" cy="56771"/>
                        <a:chOff x="1860747" y="1942579"/>
                        <a:chExt cx="425760" cy="129217"/>
                      </a:xfrm>
                      <a:solidFill>
                        <a:srgbClr val="67717F"/>
                      </a:solidFill>
                      <a:effectLst/>
                    </p:grpSpPr>
                    <p:sp>
                      <p:nvSpPr>
                        <p:cNvPr id="500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1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1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878" name="Group 4982"/>
                      <p:cNvGrpSpPr/>
                      <p:nvPr/>
                    </p:nvGrpSpPr>
                    <p:grpSpPr>
                      <a:xfrm>
                        <a:off x="417952" y="3959386"/>
                        <a:ext cx="187057" cy="56771"/>
                        <a:chOff x="1860747" y="1942579"/>
                        <a:chExt cx="425760" cy="129217"/>
                      </a:xfrm>
                      <a:solidFill>
                        <a:srgbClr val="67717F"/>
                      </a:solidFill>
                      <a:effectLst/>
                    </p:grpSpPr>
                    <p:sp>
                      <p:nvSpPr>
                        <p:cNvPr id="500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0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0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879" name="Group 4983"/>
                      <p:cNvGrpSpPr/>
                      <p:nvPr/>
                    </p:nvGrpSpPr>
                    <p:grpSpPr>
                      <a:xfrm>
                        <a:off x="691604" y="3959386"/>
                        <a:ext cx="187057" cy="56771"/>
                        <a:chOff x="1860747" y="1942579"/>
                        <a:chExt cx="425760" cy="129217"/>
                      </a:xfrm>
                      <a:solidFill>
                        <a:srgbClr val="67717F"/>
                      </a:solidFill>
                      <a:effectLst/>
                    </p:grpSpPr>
                    <p:sp>
                      <p:nvSpPr>
                        <p:cNvPr id="500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0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500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888" name="Group 4984"/>
                      <p:cNvGrpSpPr/>
                      <p:nvPr/>
                    </p:nvGrpSpPr>
                    <p:grpSpPr>
                      <a:xfrm>
                        <a:off x="399048" y="3717371"/>
                        <a:ext cx="223608" cy="226806"/>
                        <a:chOff x="-3732057" y="2839024"/>
                        <a:chExt cx="512228" cy="519552"/>
                      </a:xfrm>
                    </p:grpSpPr>
                    <p:sp>
                      <p:nvSpPr>
                        <p:cNvPr id="4996" name="Rectangle 4995"/>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97" name="Rectangle 4996"/>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893" name="Group 4997"/>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4999"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00"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01"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02"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900" name="Group 4985"/>
                      <p:cNvGrpSpPr/>
                      <p:nvPr/>
                    </p:nvGrpSpPr>
                    <p:grpSpPr>
                      <a:xfrm>
                        <a:off x="672700" y="3717371"/>
                        <a:ext cx="223608" cy="226806"/>
                        <a:chOff x="-938057" y="5016374"/>
                        <a:chExt cx="512228" cy="519552"/>
                      </a:xfrm>
                    </p:grpSpPr>
                    <p:sp>
                      <p:nvSpPr>
                        <p:cNvPr id="4991" name="Rectangle 4990"/>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92" name="Rectangle 4991"/>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05" name="Group 4992"/>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4994"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95"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910" name="Group 4986"/>
                      <p:cNvGrpSpPr>
                        <a:grpSpLocks noChangeAspect="1"/>
                      </p:cNvGrpSpPr>
                      <p:nvPr/>
                    </p:nvGrpSpPr>
                    <p:grpSpPr>
                      <a:xfrm>
                        <a:off x="125395" y="3717371"/>
                        <a:ext cx="226393" cy="229631"/>
                        <a:chOff x="-2314737" y="2839024"/>
                        <a:chExt cx="512228" cy="519552"/>
                      </a:xfrm>
                    </p:grpSpPr>
                    <p:sp>
                      <p:nvSpPr>
                        <p:cNvPr id="4988" name="Rectangle 4987"/>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89" name="Rectangle 4988"/>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90" name="Freeform 4989"/>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4917" name="Group 4232"/>
                    <p:cNvGrpSpPr/>
                    <p:nvPr/>
                  </p:nvGrpSpPr>
                  <p:grpSpPr>
                    <a:xfrm>
                      <a:off x="124920" y="4107508"/>
                      <a:ext cx="8875030" cy="298806"/>
                      <a:chOff x="124920" y="4107508"/>
                      <a:chExt cx="8875030" cy="298806"/>
                    </a:xfrm>
                  </p:grpSpPr>
                  <p:grpSp>
                    <p:nvGrpSpPr>
                      <p:cNvPr id="4929" name="Group 4859"/>
                      <p:cNvGrpSpPr/>
                      <p:nvPr/>
                    </p:nvGrpSpPr>
                    <p:grpSpPr>
                      <a:xfrm>
                        <a:off x="7349248" y="4349543"/>
                        <a:ext cx="187057" cy="56771"/>
                        <a:chOff x="1860747" y="1942579"/>
                        <a:chExt cx="425760" cy="129217"/>
                      </a:xfrm>
                      <a:solidFill>
                        <a:srgbClr val="67717F"/>
                      </a:solidFill>
                      <a:effectLst/>
                    </p:grpSpPr>
                    <p:sp>
                      <p:nvSpPr>
                        <p:cNvPr id="495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96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96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934" name="Group 4860"/>
                      <p:cNvGrpSpPr/>
                      <p:nvPr/>
                    </p:nvGrpSpPr>
                    <p:grpSpPr>
                      <a:xfrm>
                        <a:off x="7620985" y="4349543"/>
                        <a:ext cx="187057" cy="56771"/>
                        <a:chOff x="1860747" y="1942579"/>
                        <a:chExt cx="425760" cy="129217"/>
                      </a:xfrm>
                      <a:solidFill>
                        <a:srgbClr val="67717F"/>
                      </a:solidFill>
                      <a:effectLst/>
                    </p:grpSpPr>
                    <p:sp>
                      <p:nvSpPr>
                        <p:cNvPr id="495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95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95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939" name="Group 4861"/>
                      <p:cNvGrpSpPr/>
                      <p:nvPr/>
                    </p:nvGrpSpPr>
                    <p:grpSpPr>
                      <a:xfrm>
                        <a:off x="7894637" y="4349543"/>
                        <a:ext cx="187057" cy="56771"/>
                        <a:chOff x="1860747" y="1942579"/>
                        <a:chExt cx="425760" cy="129217"/>
                      </a:xfrm>
                      <a:solidFill>
                        <a:srgbClr val="67717F"/>
                      </a:solidFill>
                      <a:effectLst/>
                    </p:grpSpPr>
                    <p:sp>
                      <p:nvSpPr>
                        <p:cNvPr id="495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95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95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8112" name="Group 4862"/>
                      <p:cNvGrpSpPr/>
                      <p:nvPr/>
                    </p:nvGrpSpPr>
                    <p:grpSpPr>
                      <a:xfrm>
                        <a:off x="8251253" y="4349543"/>
                        <a:ext cx="187057" cy="56771"/>
                        <a:chOff x="1860747" y="1942579"/>
                        <a:chExt cx="425760" cy="129217"/>
                      </a:xfrm>
                      <a:solidFill>
                        <a:srgbClr val="67717F"/>
                      </a:solidFill>
                      <a:effectLst/>
                    </p:grpSpPr>
                    <p:sp>
                      <p:nvSpPr>
                        <p:cNvPr id="495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95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95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8113" name="Group 4863"/>
                      <p:cNvGrpSpPr/>
                      <p:nvPr/>
                    </p:nvGrpSpPr>
                    <p:grpSpPr>
                      <a:xfrm>
                        <a:off x="8522990" y="4349543"/>
                        <a:ext cx="187057" cy="56771"/>
                        <a:chOff x="1860747" y="1942579"/>
                        <a:chExt cx="425760" cy="129217"/>
                      </a:xfrm>
                      <a:solidFill>
                        <a:srgbClr val="67717F"/>
                      </a:solidFill>
                      <a:effectLst/>
                    </p:grpSpPr>
                    <p:sp>
                      <p:nvSpPr>
                        <p:cNvPr id="494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94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94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8114" name="Group 4864"/>
                      <p:cNvGrpSpPr/>
                      <p:nvPr/>
                    </p:nvGrpSpPr>
                    <p:grpSpPr>
                      <a:xfrm>
                        <a:off x="8796642" y="4349543"/>
                        <a:ext cx="187057" cy="56771"/>
                        <a:chOff x="1860747" y="1942579"/>
                        <a:chExt cx="425760" cy="129217"/>
                      </a:xfrm>
                      <a:solidFill>
                        <a:srgbClr val="67717F"/>
                      </a:solidFill>
                      <a:effectLst/>
                    </p:grpSpPr>
                    <p:sp>
                      <p:nvSpPr>
                        <p:cNvPr id="494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94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94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8115" name="Group 4865"/>
                      <p:cNvGrpSpPr/>
                      <p:nvPr/>
                    </p:nvGrpSpPr>
                    <p:grpSpPr>
                      <a:xfrm>
                        <a:off x="7602081" y="4107528"/>
                        <a:ext cx="223608" cy="226806"/>
                        <a:chOff x="-3732057" y="2839024"/>
                        <a:chExt cx="512228" cy="519552"/>
                      </a:xfrm>
                    </p:grpSpPr>
                    <p:sp>
                      <p:nvSpPr>
                        <p:cNvPr id="4937" name="Rectangle 4936"/>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38" name="Rectangle 4937"/>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116" name="Group 4938"/>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4940"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1"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2"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3"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8117" name="Group 4866"/>
                      <p:cNvGrpSpPr/>
                      <p:nvPr/>
                    </p:nvGrpSpPr>
                    <p:grpSpPr>
                      <a:xfrm>
                        <a:off x="7875733" y="4107528"/>
                        <a:ext cx="223608" cy="226806"/>
                        <a:chOff x="-938057" y="5016374"/>
                        <a:chExt cx="512228" cy="519552"/>
                      </a:xfrm>
                    </p:grpSpPr>
                    <p:sp>
                      <p:nvSpPr>
                        <p:cNvPr id="4932" name="Rectangle 4931"/>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33" name="Rectangle 4932"/>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118" name="Group 4933"/>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4935"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36"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8119" name="Group 4867"/>
                      <p:cNvGrpSpPr/>
                      <p:nvPr/>
                    </p:nvGrpSpPr>
                    <p:grpSpPr>
                      <a:xfrm>
                        <a:off x="8776342" y="4107528"/>
                        <a:ext cx="223608" cy="226806"/>
                        <a:chOff x="-938057" y="5016374"/>
                        <a:chExt cx="512228" cy="519552"/>
                      </a:xfrm>
                    </p:grpSpPr>
                    <p:sp>
                      <p:nvSpPr>
                        <p:cNvPr id="4927" name="Rectangle 4926"/>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28" name="Rectangle 4927"/>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120" name="Group 4928"/>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4930"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31"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8121" name="Group 4868"/>
                      <p:cNvGrpSpPr>
                        <a:grpSpLocks noChangeAspect="1"/>
                      </p:cNvGrpSpPr>
                      <p:nvPr/>
                    </p:nvGrpSpPr>
                    <p:grpSpPr>
                      <a:xfrm>
                        <a:off x="7328427" y="4107528"/>
                        <a:ext cx="226393" cy="229631"/>
                        <a:chOff x="-2314737" y="2839024"/>
                        <a:chExt cx="512228" cy="519552"/>
                      </a:xfrm>
                    </p:grpSpPr>
                    <p:sp>
                      <p:nvSpPr>
                        <p:cNvPr id="4924" name="Rectangle 4923"/>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25" name="Rectangle 4924"/>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26" name="Freeform 492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18122" name="Group 4869"/>
                      <p:cNvGrpSpPr>
                        <a:grpSpLocks noChangeAspect="1"/>
                      </p:cNvGrpSpPr>
                      <p:nvPr/>
                    </p:nvGrpSpPr>
                    <p:grpSpPr>
                      <a:xfrm>
                        <a:off x="8229037" y="4107528"/>
                        <a:ext cx="226393" cy="229631"/>
                        <a:chOff x="-2314737" y="2839024"/>
                        <a:chExt cx="512228" cy="519552"/>
                      </a:xfrm>
                    </p:grpSpPr>
                    <p:sp>
                      <p:nvSpPr>
                        <p:cNvPr id="4921" name="Rectangle 4920"/>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22" name="Rectangle 4921"/>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23" name="Freeform 4922"/>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18123" name="Group 4870"/>
                      <p:cNvGrpSpPr>
                        <a:grpSpLocks noChangeAspect="1"/>
                      </p:cNvGrpSpPr>
                      <p:nvPr/>
                    </p:nvGrpSpPr>
                    <p:grpSpPr>
                      <a:xfrm>
                        <a:off x="8502690" y="4107528"/>
                        <a:ext cx="226393" cy="229631"/>
                        <a:chOff x="-3732057" y="3610781"/>
                        <a:chExt cx="512228" cy="519552"/>
                      </a:xfrm>
                    </p:grpSpPr>
                    <p:sp>
                      <p:nvSpPr>
                        <p:cNvPr id="4915" name="Rectangle 4914"/>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16" name="Rectangle 4915"/>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124" name="Group 4916"/>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4918" name="Freeform 4917"/>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919" name="Freeform 4918"/>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920" name="Freeform 4919"/>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18125" name="Group 4871"/>
                      <p:cNvGrpSpPr/>
                      <p:nvPr/>
                    </p:nvGrpSpPr>
                    <p:grpSpPr>
                      <a:xfrm>
                        <a:off x="1300517" y="4107528"/>
                        <a:ext cx="223608" cy="226806"/>
                        <a:chOff x="-3732057" y="2839024"/>
                        <a:chExt cx="512228" cy="519552"/>
                      </a:xfrm>
                    </p:grpSpPr>
                    <p:sp>
                      <p:nvSpPr>
                        <p:cNvPr id="4908" name="Rectangle 4907"/>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09" name="Rectangle 4908"/>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126" name="Group 4909"/>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4911"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12"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13"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14"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8127" name="Group 4872"/>
                      <p:cNvGrpSpPr/>
                      <p:nvPr/>
                    </p:nvGrpSpPr>
                    <p:grpSpPr>
                      <a:xfrm>
                        <a:off x="1574169" y="4107528"/>
                        <a:ext cx="223608" cy="226806"/>
                        <a:chOff x="-938057" y="5016374"/>
                        <a:chExt cx="512228" cy="519552"/>
                      </a:xfrm>
                    </p:grpSpPr>
                    <p:sp>
                      <p:nvSpPr>
                        <p:cNvPr id="4903" name="Rectangle 4902"/>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904" name="Rectangle 4903"/>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128" name="Group 4904"/>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4906"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7"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8129" name="Group 4873"/>
                      <p:cNvGrpSpPr>
                        <a:grpSpLocks noChangeAspect="1"/>
                      </p:cNvGrpSpPr>
                      <p:nvPr/>
                    </p:nvGrpSpPr>
                    <p:grpSpPr>
                      <a:xfrm>
                        <a:off x="1024079" y="4107528"/>
                        <a:ext cx="226393" cy="229631"/>
                        <a:chOff x="-2931957" y="4392399"/>
                        <a:chExt cx="512228" cy="519552"/>
                      </a:xfrm>
                    </p:grpSpPr>
                    <p:sp>
                      <p:nvSpPr>
                        <p:cNvPr id="4898" name="Rectangle 4897"/>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99" name="Rectangle 4898"/>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130" name="Group 4899"/>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4901"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2"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8131" name="Group 4874"/>
                      <p:cNvGrpSpPr/>
                      <p:nvPr/>
                    </p:nvGrpSpPr>
                    <p:grpSpPr>
                      <a:xfrm>
                        <a:off x="398574" y="4110332"/>
                        <a:ext cx="223608" cy="226806"/>
                        <a:chOff x="-3732057" y="2839024"/>
                        <a:chExt cx="512228" cy="519552"/>
                      </a:xfrm>
                    </p:grpSpPr>
                    <p:sp>
                      <p:nvSpPr>
                        <p:cNvPr id="4891" name="Rectangle 4890"/>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92" name="Rectangle 4891"/>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132" name="Group 4892"/>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4894"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95"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96"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97"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8133" name="Group 4875"/>
                      <p:cNvGrpSpPr>
                        <a:grpSpLocks noChangeAspect="1"/>
                      </p:cNvGrpSpPr>
                      <p:nvPr/>
                    </p:nvGrpSpPr>
                    <p:grpSpPr>
                      <a:xfrm>
                        <a:off x="124920" y="4107508"/>
                        <a:ext cx="226393" cy="229631"/>
                        <a:chOff x="-2931957" y="4392399"/>
                        <a:chExt cx="512228" cy="519552"/>
                      </a:xfrm>
                    </p:grpSpPr>
                    <p:sp>
                      <p:nvSpPr>
                        <p:cNvPr id="4886" name="Rectangle 4885"/>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87" name="Rectangle 4886"/>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134" name="Group 4887"/>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4889"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90"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8135" name="Group 4876"/>
                      <p:cNvGrpSpPr>
                        <a:grpSpLocks noChangeAspect="1"/>
                      </p:cNvGrpSpPr>
                      <p:nvPr/>
                    </p:nvGrpSpPr>
                    <p:grpSpPr>
                      <a:xfrm>
                        <a:off x="672226" y="4107508"/>
                        <a:ext cx="226393" cy="229631"/>
                        <a:chOff x="8459069" y="2183291"/>
                        <a:chExt cx="512228" cy="519552"/>
                      </a:xfrm>
                    </p:grpSpPr>
                    <p:grpSp>
                      <p:nvGrpSpPr>
                        <p:cNvPr id="18136" name="Group 4877"/>
                        <p:cNvGrpSpPr/>
                        <p:nvPr/>
                      </p:nvGrpSpPr>
                      <p:grpSpPr>
                        <a:xfrm>
                          <a:off x="8459069" y="2183291"/>
                          <a:ext cx="512228" cy="519552"/>
                          <a:chOff x="8459069" y="2183291"/>
                          <a:chExt cx="512228" cy="519552"/>
                        </a:xfrm>
                      </p:grpSpPr>
                      <p:sp>
                        <p:nvSpPr>
                          <p:cNvPr id="4884" name="Rectangle 4883"/>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85" name="Rectangle 4884"/>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8137" name="Group 4878"/>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4880"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81"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82"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83" name="Freeform 4882"/>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grpSp>
                  <p:nvGrpSpPr>
                    <p:cNvPr id="18138" name="Group 4233"/>
                    <p:cNvGrpSpPr/>
                    <p:nvPr/>
                  </p:nvGrpSpPr>
                  <p:grpSpPr>
                    <a:xfrm>
                      <a:off x="126254" y="5283048"/>
                      <a:ext cx="8873777" cy="307051"/>
                      <a:chOff x="126254" y="5283048"/>
                      <a:chExt cx="8873777" cy="307051"/>
                    </a:xfrm>
                  </p:grpSpPr>
                  <p:grpSp>
                    <p:nvGrpSpPr>
                      <p:cNvPr id="18139" name="Group 4575"/>
                      <p:cNvGrpSpPr/>
                      <p:nvPr/>
                    </p:nvGrpSpPr>
                    <p:grpSpPr>
                      <a:xfrm>
                        <a:off x="4650151" y="5530348"/>
                        <a:ext cx="187057" cy="56771"/>
                        <a:chOff x="1860747" y="1942579"/>
                        <a:chExt cx="425760" cy="129217"/>
                      </a:xfrm>
                      <a:solidFill>
                        <a:srgbClr val="67717F"/>
                      </a:solidFill>
                      <a:effectLst/>
                    </p:grpSpPr>
                    <p:sp>
                      <p:nvSpPr>
                        <p:cNvPr id="485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85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85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8141" name="Group 4576"/>
                      <p:cNvGrpSpPr/>
                      <p:nvPr/>
                    </p:nvGrpSpPr>
                    <p:grpSpPr>
                      <a:xfrm>
                        <a:off x="4921888" y="5530348"/>
                        <a:ext cx="187057" cy="56771"/>
                        <a:chOff x="1860747" y="1942579"/>
                        <a:chExt cx="425760" cy="129217"/>
                      </a:xfrm>
                      <a:solidFill>
                        <a:srgbClr val="67717F"/>
                      </a:solidFill>
                      <a:effectLst/>
                    </p:grpSpPr>
                    <p:sp>
                      <p:nvSpPr>
                        <p:cNvPr id="485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85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85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8142" name="Group 4577"/>
                      <p:cNvGrpSpPr/>
                      <p:nvPr/>
                    </p:nvGrpSpPr>
                    <p:grpSpPr>
                      <a:xfrm>
                        <a:off x="5195540" y="5530348"/>
                        <a:ext cx="187057" cy="56771"/>
                        <a:chOff x="1860747" y="1942579"/>
                        <a:chExt cx="425760" cy="129217"/>
                      </a:xfrm>
                      <a:solidFill>
                        <a:srgbClr val="67717F"/>
                      </a:solidFill>
                      <a:effectLst/>
                    </p:grpSpPr>
                    <p:sp>
                      <p:nvSpPr>
                        <p:cNvPr id="485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85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85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8143" name="Group 4578"/>
                      <p:cNvGrpSpPr/>
                      <p:nvPr/>
                    </p:nvGrpSpPr>
                    <p:grpSpPr>
                      <a:xfrm>
                        <a:off x="3103732" y="5288333"/>
                        <a:ext cx="223608" cy="226806"/>
                        <a:chOff x="-3732057" y="2839024"/>
                        <a:chExt cx="512228" cy="519552"/>
                      </a:xfrm>
                    </p:grpSpPr>
                    <p:sp>
                      <p:nvSpPr>
                        <p:cNvPr id="4844" name="Rectangle 4843"/>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45" name="Rectangle 4844"/>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62" name="Group 4845"/>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4847"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48"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49"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50"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964" name="Group 4579"/>
                      <p:cNvGrpSpPr/>
                      <p:nvPr/>
                    </p:nvGrpSpPr>
                    <p:grpSpPr>
                      <a:xfrm>
                        <a:off x="3377385" y="5288333"/>
                        <a:ext cx="223608" cy="226806"/>
                        <a:chOff x="-938057" y="5016374"/>
                        <a:chExt cx="512228" cy="519552"/>
                      </a:xfrm>
                    </p:grpSpPr>
                    <p:sp>
                      <p:nvSpPr>
                        <p:cNvPr id="4839" name="Rectangle 4838"/>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40" name="Rectangle 4839"/>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65" name="Group 4840"/>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4842"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43"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966" name="Group 4580"/>
                      <p:cNvGrpSpPr/>
                      <p:nvPr/>
                    </p:nvGrpSpPr>
                    <p:grpSpPr>
                      <a:xfrm>
                        <a:off x="4004342" y="5288333"/>
                        <a:ext cx="223608" cy="226806"/>
                        <a:chOff x="-3732057" y="2839024"/>
                        <a:chExt cx="512228" cy="519552"/>
                      </a:xfrm>
                    </p:grpSpPr>
                    <p:sp>
                      <p:nvSpPr>
                        <p:cNvPr id="4832" name="Rectangle 4831"/>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33" name="Rectangle 4832"/>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67" name="Group 4833"/>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4835"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36"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37"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38"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968" name="Group 4581"/>
                      <p:cNvGrpSpPr>
                        <a:grpSpLocks noChangeAspect="1"/>
                      </p:cNvGrpSpPr>
                      <p:nvPr/>
                    </p:nvGrpSpPr>
                    <p:grpSpPr>
                      <a:xfrm>
                        <a:off x="2827295" y="5288333"/>
                        <a:ext cx="226393" cy="229631"/>
                        <a:chOff x="-2931957" y="4392399"/>
                        <a:chExt cx="512228" cy="519552"/>
                      </a:xfrm>
                    </p:grpSpPr>
                    <p:sp>
                      <p:nvSpPr>
                        <p:cNvPr id="4827" name="Rectangle 4826"/>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28" name="Rectangle 4827"/>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69" name="Group 4828"/>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4830"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31"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970" name="Group 4582"/>
                      <p:cNvGrpSpPr/>
                      <p:nvPr/>
                    </p:nvGrpSpPr>
                    <p:grpSpPr>
                      <a:xfrm>
                        <a:off x="4277995" y="5288333"/>
                        <a:ext cx="223608" cy="226805"/>
                        <a:chOff x="-1623857" y="3548996"/>
                        <a:chExt cx="512228" cy="519552"/>
                      </a:xfrm>
                    </p:grpSpPr>
                    <p:sp>
                      <p:nvSpPr>
                        <p:cNvPr id="4820" name="Rectangle 4819"/>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21" name="Rectangle 4820"/>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71" name="Group 4821"/>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4823"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24"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25"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26"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972" name="Group 4583"/>
                      <p:cNvGrpSpPr>
                        <a:grpSpLocks noChangeAspect="1"/>
                      </p:cNvGrpSpPr>
                      <p:nvPr/>
                    </p:nvGrpSpPr>
                    <p:grpSpPr>
                      <a:xfrm>
                        <a:off x="3727904" y="5288333"/>
                        <a:ext cx="226393" cy="229631"/>
                        <a:chOff x="-2931957" y="4392399"/>
                        <a:chExt cx="512228" cy="519552"/>
                      </a:xfrm>
                    </p:grpSpPr>
                    <p:sp>
                      <p:nvSpPr>
                        <p:cNvPr id="4815" name="Rectangle 4814"/>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16" name="Rectangle 4815"/>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73" name="Group 4816"/>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4818"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9"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974" name="Group 4584"/>
                      <p:cNvGrpSpPr>
                        <a:grpSpLocks noChangeAspect="1"/>
                      </p:cNvGrpSpPr>
                      <p:nvPr/>
                    </p:nvGrpSpPr>
                    <p:grpSpPr>
                      <a:xfrm>
                        <a:off x="4902166" y="5288333"/>
                        <a:ext cx="226393" cy="229631"/>
                        <a:chOff x="-3732057" y="3610781"/>
                        <a:chExt cx="512228" cy="519552"/>
                      </a:xfrm>
                    </p:grpSpPr>
                    <p:sp>
                      <p:nvSpPr>
                        <p:cNvPr id="4809" name="Rectangle 4808"/>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10" name="Rectangle 4809"/>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75" name="Group 4810"/>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4812" name="Freeform 4811"/>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813" name="Freeform 4812"/>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814" name="Freeform 4813"/>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4976" name="Group 4585"/>
                      <p:cNvGrpSpPr>
                        <a:grpSpLocks noChangeAspect="1"/>
                      </p:cNvGrpSpPr>
                      <p:nvPr/>
                    </p:nvGrpSpPr>
                    <p:grpSpPr>
                      <a:xfrm>
                        <a:off x="4628513" y="5288333"/>
                        <a:ext cx="226393" cy="229631"/>
                        <a:chOff x="-2931957" y="4392399"/>
                        <a:chExt cx="512228" cy="519552"/>
                      </a:xfrm>
                    </p:grpSpPr>
                    <p:sp>
                      <p:nvSpPr>
                        <p:cNvPr id="4804" name="Rectangle 4803"/>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805" name="Rectangle 4804"/>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77" name="Group 4805"/>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4807"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8"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978" name="Group 4586"/>
                      <p:cNvGrpSpPr/>
                      <p:nvPr/>
                    </p:nvGrpSpPr>
                    <p:grpSpPr>
                      <a:xfrm>
                        <a:off x="5178604" y="5288333"/>
                        <a:ext cx="223608" cy="226805"/>
                        <a:chOff x="-1623857" y="3548996"/>
                        <a:chExt cx="512228" cy="519552"/>
                      </a:xfrm>
                    </p:grpSpPr>
                    <p:sp>
                      <p:nvSpPr>
                        <p:cNvPr id="4797" name="Rectangle 4796"/>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98" name="Rectangle 4797"/>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79" name="Group 4798"/>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4800"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1"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2"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3"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980" name="Group 4587"/>
                      <p:cNvGrpSpPr/>
                      <p:nvPr/>
                    </p:nvGrpSpPr>
                    <p:grpSpPr>
                      <a:xfrm>
                        <a:off x="6451795" y="5533139"/>
                        <a:ext cx="187057" cy="56771"/>
                        <a:chOff x="1860747" y="1942579"/>
                        <a:chExt cx="425760" cy="129217"/>
                      </a:xfrm>
                      <a:solidFill>
                        <a:srgbClr val="67717F"/>
                      </a:solidFill>
                      <a:effectLst/>
                    </p:grpSpPr>
                    <p:sp>
                      <p:nvSpPr>
                        <p:cNvPr id="479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79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79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981" name="Group 4588"/>
                      <p:cNvGrpSpPr/>
                      <p:nvPr/>
                    </p:nvGrpSpPr>
                    <p:grpSpPr>
                      <a:xfrm>
                        <a:off x="6723533" y="5533139"/>
                        <a:ext cx="187057" cy="56771"/>
                        <a:chOff x="1860747" y="1942579"/>
                        <a:chExt cx="425760" cy="129217"/>
                      </a:xfrm>
                      <a:solidFill>
                        <a:srgbClr val="67717F"/>
                      </a:solidFill>
                      <a:effectLst/>
                    </p:grpSpPr>
                    <p:sp>
                      <p:nvSpPr>
                        <p:cNvPr id="479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79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79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982" name="Group 4589"/>
                      <p:cNvGrpSpPr/>
                      <p:nvPr/>
                    </p:nvGrpSpPr>
                    <p:grpSpPr>
                      <a:xfrm>
                        <a:off x="6997185" y="5533139"/>
                        <a:ext cx="187057" cy="56771"/>
                        <a:chOff x="1860747" y="1942579"/>
                        <a:chExt cx="425760" cy="129217"/>
                      </a:xfrm>
                      <a:solidFill>
                        <a:srgbClr val="67717F"/>
                      </a:solidFill>
                      <a:effectLst/>
                    </p:grpSpPr>
                    <p:sp>
                      <p:nvSpPr>
                        <p:cNvPr id="478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78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79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4983" name="Group 4590"/>
                      <p:cNvGrpSpPr/>
                      <p:nvPr/>
                    </p:nvGrpSpPr>
                    <p:grpSpPr>
                      <a:xfrm>
                        <a:off x="6704943" y="5291124"/>
                        <a:ext cx="223608" cy="226806"/>
                        <a:chOff x="-3732057" y="2839024"/>
                        <a:chExt cx="512228" cy="519552"/>
                      </a:xfrm>
                    </p:grpSpPr>
                    <p:sp>
                      <p:nvSpPr>
                        <p:cNvPr id="4781" name="Rectangle 4780"/>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82" name="Rectangle 4781"/>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84" name="Group 4782"/>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4784"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85"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86"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87"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4985" name="Group 4591"/>
                      <p:cNvGrpSpPr>
                        <a:grpSpLocks noChangeAspect="1"/>
                      </p:cNvGrpSpPr>
                      <p:nvPr/>
                    </p:nvGrpSpPr>
                    <p:grpSpPr>
                      <a:xfrm>
                        <a:off x="5532104" y="5291124"/>
                        <a:ext cx="226393" cy="229631"/>
                        <a:chOff x="-2314737" y="2839024"/>
                        <a:chExt cx="512228" cy="519552"/>
                      </a:xfrm>
                    </p:grpSpPr>
                    <p:sp>
                      <p:nvSpPr>
                        <p:cNvPr id="4778" name="Rectangle 4777"/>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79" name="Rectangle 4778"/>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80" name="Freeform 4779"/>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4986" name="Group 4592"/>
                      <p:cNvGrpSpPr>
                        <a:grpSpLocks noChangeAspect="1"/>
                      </p:cNvGrpSpPr>
                      <p:nvPr/>
                    </p:nvGrpSpPr>
                    <p:grpSpPr>
                      <a:xfrm>
                        <a:off x="5805757" y="5291124"/>
                        <a:ext cx="226393" cy="229631"/>
                        <a:chOff x="-3732057" y="3610781"/>
                        <a:chExt cx="512228" cy="519552"/>
                      </a:xfrm>
                    </p:grpSpPr>
                    <p:sp>
                      <p:nvSpPr>
                        <p:cNvPr id="4772" name="Rectangle 4771"/>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73" name="Rectangle 4772"/>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87" name="Group 4773"/>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4775" name="Freeform 4774"/>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776" name="Freeform 4775"/>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777" name="Freeform 4776"/>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4993" name="Group 4593"/>
                      <p:cNvGrpSpPr>
                        <a:grpSpLocks noChangeAspect="1"/>
                      </p:cNvGrpSpPr>
                      <p:nvPr/>
                    </p:nvGrpSpPr>
                    <p:grpSpPr>
                      <a:xfrm>
                        <a:off x="6079410" y="5291124"/>
                        <a:ext cx="226393" cy="229631"/>
                        <a:chOff x="-1664847" y="4597981"/>
                        <a:chExt cx="512228" cy="519552"/>
                      </a:xfrm>
                    </p:grpSpPr>
                    <p:sp>
                      <p:nvSpPr>
                        <p:cNvPr id="4761" name="Rectangle 4760"/>
                        <p:cNvSpPr/>
                        <p:nvPr/>
                      </p:nvSpPr>
                      <p:spPr>
                        <a:xfrm>
                          <a:off x="-1664847" y="45979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62" name="Freeform 4761"/>
                        <p:cNvSpPr>
                          <a:spLocks/>
                        </p:cNvSpPr>
                        <p:nvPr/>
                      </p:nvSpPr>
                      <p:spPr bwMode="auto">
                        <a:xfrm>
                          <a:off x="-1647129" y="4606278"/>
                          <a:ext cx="481194" cy="496788"/>
                        </a:xfrm>
                        <a:custGeom>
                          <a:avLst/>
                          <a:gdLst>
                            <a:gd name="T0" fmla="*/ 0 w 506"/>
                            <a:gd name="T1" fmla="*/ 267 h 503"/>
                            <a:gd name="T2" fmla="*/ 78 w 506"/>
                            <a:gd name="T3" fmla="*/ 279 h 503"/>
                            <a:gd name="T4" fmla="*/ 0 w 506"/>
                            <a:gd name="T5" fmla="*/ 316 h 503"/>
                            <a:gd name="T6" fmla="*/ 0 w 506"/>
                            <a:gd name="T7" fmla="*/ 347 h 503"/>
                            <a:gd name="T8" fmla="*/ 95 w 506"/>
                            <a:gd name="T9" fmla="*/ 331 h 503"/>
                            <a:gd name="T10" fmla="*/ 0 w 506"/>
                            <a:gd name="T11" fmla="*/ 425 h 503"/>
                            <a:gd name="T12" fmla="*/ 0 w 506"/>
                            <a:gd name="T13" fmla="*/ 442 h 503"/>
                            <a:gd name="T14" fmla="*/ 128 w 506"/>
                            <a:gd name="T15" fmla="*/ 376 h 503"/>
                            <a:gd name="T16" fmla="*/ 62 w 506"/>
                            <a:gd name="T17" fmla="*/ 503 h 503"/>
                            <a:gd name="T18" fmla="*/ 81 w 506"/>
                            <a:gd name="T19" fmla="*/ 503 h 503"/>
                            <a:gd name="T20" fmla="*/ 173 w 506"/>
                            <a:gd name="T21" fmla="*/ 409 h 503"/>
                            <a:gd name="T22" fmla="*/ 159 w 506"/>
                            <a:gd name="T23" fmla="*/ 503 h 503"/>
                            <a:gd name="T24" fmla="*/ 187 w 506"/>
                            <a:gd name="T25" fmla="*/ 503 h 503"/>
                            <a:gd name="T26" fmla="*/ 225 w 506"/>
                            <a:gd name="T27" fmla="*/ 425 h 503"/>
                            <a:gd name="T28" fmla="*/ 237 w 506"/>
                            <a:gd name="T29" fmla="*/ 503 h 503"/>
                            <a:gd name="T30" fmla="*/ 270 w 506"/>
                            <a:gd name="T31" fmla="*/ 503 h 503"/>
                            <a:gd name="T32" fmla="*/ 282 w 506"/>
                            <a:gd name="T33" fmla="*/ 425 h 503"/>
                            <a:gd name="T34" fmla="*/ 319 w 506"/>
                            <a:gd name="T35" fmla="*/ 503 h 503"/>
                            <a:gd name="T36" fmla="*/ 350 w 506"/>
                            <a:gd name="T37" fmla="*/ 503 h 503"/>
                            <a:gd name="T38" fmla="*/ 333 w 506"/>
                            <a:gd name="T39" fmla="*/ 409 h 503"/>
                            <a:gd name="T40" fmla="*/ 428 w 506"/>
                            <a:gd name="T41" fmla="*/ 503 h 503"/>
                            <a:gd name="T42" fmla="*/ 445 w 506"/>
                            <a:gd name="T43" fmla="*/ 503 h 503"/>
                            <a:gd name="T44" fmla="*/ 378 w 506"/>
                            <a:gd name="T45" fmla="*/ 376 h 503"/>
                            <a:gd name="T46" fmla="*/ 506 w 506"/>
                            <a:gd name="T47" fmla="*/ 442 h 503"/>
                            <a:gd name="T48" fmla="*/ 506 w 506"/>
                            <a:gd name="T49" fmla="*/ 425 h 503"/>
                            <a:gd name="T50" fmla="*/ 411 w 506"/>
                            <a:gd name="T51" fmla="*/ 331 h 503"/>
                            <a:gd name="T52" fmla="*/ 506 w 506"/>
                            <a:gd name="T53" fmla="*/ 347 h 503"/>
                            <a:gd name="T54" fmla="*/ 506 w 506"/>
                            <a:gd name="T55" fmla="*/ 316 h 503"/>
                            <a:gd name="T56" fmla="*/ 428 w 506"/>
                            <a:gd name="T57" fmla="*/ 279 h 503"/>
                            <a:gd name="T58" fmla="*/ 506 w 506"/>
                            <a:gd name="T59" fmla="*/ 267 h 503"/>
                            <a:gd name="T60" fmla="*/ 506 w 506"/>
                            <a:gd name="T61" fmla="*/ 234 h 503"/>
                            <a:gd name="T62" fmla="*/ 428 w 506"/>
                            <a:gd name="T63" fmla="*/ 222 h 503"/>
                            <a:gd name="T64" fmla="*/ 506 w 506"/>
                            <a:gd name="T65" fmla="*/ 184 h 503"/>
                            <a:gd name="T66" fmla="*/ 506 w 506"/>
                            <a:gd name="T67" fmla="*/ 156 h 503"/>
                            <a:gd name="T68" fmla="*/ 411 w 506"/>
                            <a:gd name="T69" fmla="*/ 170 h 503"/>
                            <a:gd name="T70" fmla="*/ 506 w 506"/>
                            <a:gd name="T71" fmla="*/ 78 h 503"/>
                            <a:gd name="T72" fmla="*/ 506 w 506"/>
                            <a:gd name="T73" fmla="*/ 61 h 503"/>
                            <a:gd name="T74" fmla="*/ 378 w 506"/>
                            <a:gd name="T75" fmla="*/ 125 h 503"/>
                            <a:gd name="T76" fmla="*/ 445 w 506"/>
                            <a:gd name="T77" fmla="*/ 0 h 503"/>
                            <a:gd name="T78" fmla="*/ 428 w 506"/>
                            <a:gd name="T79" fmla="*/ 0 h 503"/>
                            <a:gd name="T80" fmla="*/ 333 w 506"/>
                            <a:gd name="T81" fmla="*/ 92 h 503"/>
                            <a:gd name="T82" fmla="*/ 350 w 506"/>
                            <a:gd name="T83" fmla="*/ 0 h 503"/>
                            <a:gd name="T84" fmla="*/ 319 w 506"/>
                            <a:gd name="T85" fmla="*/ 0 h 503"/>
                            <a:gd name="T86" fmla="*/ 282 w 506"/>
                            <a:gd name="T87" fmla="*/ 76 h 503"/>
                            <a:gd name="T88" fmla="*/ 270 w 506"/>
                            <a:gd name="T89" fmla="*/ 0 h 503"/>
                            <a:gd name="T90" fmla="*/ 237 w 506"/>
                            <a:gd name="T91" fmla="*/ 0 h 503"/>
                            <a:gd name="T92" fmla="*/ 225 w 506"/>
                            <a:gd name="T93" fmla="*/ 76 h 503"/>
                            <a:gd name="T94" fmla="*/ 187 w 506"/>
                            <a:gd name="T95" fmla="*/ 0 h 503"/>
                            <a:gd name="T96" fmla="*/ 159 w 506"/>
                            <a:gd name="T97" fmla="*/ 0 h 503"/>
                            <a:gd name="T98" fmla="*/ 173 w 506"/>
                            <a:gd name="T99" fmla="*/ 92 h 503"/>
                            <a:gd name="T100" fmla="*/ 81 w 506"/>
                            <a:gd name="T101" fmla="*/ 0 h 503"/>
                            <a:gd name="T102" fmla="*/ 62 w 506"/>
                            <a:gd name="T103" fmla="*/ 0 h 503"/>
                            <a:gd name="T104" fmla="*/ 128 w 506"/>
                            <a:gd name="T105" fmla="*/ 125 h 503"/>
                            <a:gd name="T106" fmla="*/ 0 w 506"/>
                            <a:gd name="T107" fmla="*/ 61 h 503"/>
                            <a:gd name="T108" fmla="*/ 0 w 506"/>
                            <a:gd name="T109" fmla="*/ 78 h 503"/>
                            <a:gd name="T110" fmla="*/ 95 w 506"/>
                            <a:gd name="T111" fmla="*/ 170 h 503"/>
                            <a:gd name="T112" fmla="*/ 0 w 506"/>
                            <a:gd name="T113" fmla="*/ 156 h 503"/>
                            <a:gd name="T114" fmla="*/ 0 w 506"/>
                            <a:gd name="T115" fmla="*/ 184 h 503"/>
                            <a:gd name="T116" fmla="*/ 78 w 506"/>
                            <a:gd name="T117" fmla="*/ 222 h 503"/>
                            <a:gd name="T118" fmla="*/ 0 w 506"/>
                            <a:gd name="T119" fmla="*/ 234 h 503"/>
                            <a:gd name="T120" fmla="*/ 0 w 506"/>
                            <a:gd name="T121" fmla="*/ 267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6" h="503">
                              <a:moveTo>
                                <a:pt x="0" y="267"/>
                              </a:moveTo>
                              <a:lnTo>
                                <a:pt x="78" y="279"/>
                              </a:lnTo>
                              <a:lnTo>
                                <a:pt x="0" y="316"/>
                              </a:lnTo>
                              <a:lnTo>
                                <a:pt x="0" y="347"/>
                              </a:lnTo>
                              <a:lnTo>
                                <a:pt x="95" y="331"/>
                              </a:lnTo>
                              <a:lnTo>
                                <a:pt x="0" y="425"/>
                              </a:lnTo>
                              <a:lnTo>
                                <a:pt x="0" y="442"/>
                              </a:lnTo>
                              <a:lnTo>
                                <a:pt x="128" y="376"/>
                              </a:lnTo>
                              <a:lnTo>
                                <a:pt x="62" y="503"/>
                              </a:lnTo>
                              <a:lnTo>
                                <a:pt x="81" y="503"/>
                              </a:lnTo>
                              <a:lnTo>
                                <a:pt x="173" y="409"/>
                              </a:lnTo>
                              <a:lnTo>
                                <a:pt x="159" y="503"/>
                              </a:lnTo>
                              <a:lnTo>
                                <a:pt x="187" y="503"/>
                              </a:lnTo>
                              <a:lnTo>
                                <a:pt x="225" y="425"/>
                              </a:lnTo>
                              <a:lnTo>
                                <a:pt x="237" y="503"/>
                              </a:lnTo>
                              <a:lnTo>
                                <a:pt x="270" y="503"/>
                              </a:lnTo>
                              <a:lnTo>
                                <a:pt x="282" y="425"/>
                              </a:lnTo>
                              <a:lnTo>
                                <a:pt x="319" y="503"/>
                              </a:lnTo>
                              <a:lnTo>
                                <a:pt x="350" y="503"/>
                              </a:lnTo>
                              <a:lnTo>
                                <a:pt x="333" y="409"/>
                              </a:lnTo>
                              <a:lnTo>
                                <a:pt x="428" y="503"/>
                              </a:lnTo>
                              <a:lnTo>
                                <a:pt x="445" y="503"/>
                              </a:lnTo>
                              <a:lnTo>
                                <a:pt x="378" y="376"/>
                              </a:lnTo>
                              <a:lnTo>
                                <a:pt x="506" y="442"/>
                              </a:lnTo>
                              <a:lnTo>
                                <a:pt x="506" y="425"/>
                              </a:lnTo>
                              <a:lnTo>
                                <a:pt x="411" y="331"/>
                              </a:lnTo>
                              <a:lnTo>
                                <a:pt x="506" y="347"/>
                              </a:lnTo>
                              <a:lnTo>
                                <a:pt x="506" y="316"/>
                              </a:lnTo>
                              <a:lnTo>
                                <a:pt x="428" y="279"/>
                              </a:lnTo>
                              <a:lnTo>
                                <a:pt x="506" y="267"/>
                              </a:lnTo>
                              <a:lnTo>
                                <a:pt x="506" y="234"/>
                              </a:lnTo>
                              <a:lnTo>
                                <a:pt x="428" y="222"/>
                              </a:lnTo>
                              <a:lnTo>
                                <a:pt x="506" y="184"/>
                              </a:lnTo>
                              <a:lnTo>
                                <a:pt x="506" y="156"/>
                              </a:lnTo>
                              <a:lnTo>
                                <a:pt x="411" y="170"/>
                              </a:lnTo>
                              <a:lnTo>
                                <a:pt x="506" y="78"/>
                              </a:lnTo>
                              <a:lnTo>
                                <a:pt x="506" y="61"/>
                              </a:lnTo>
                              <a:lnTo>
                                <a:pt x="378" y="125"/>
                              </a:lnTo>
                              <a:lnTo>
                                <a:pt x="445" y="0"/>
                              </a:lnTo>
                              <a:lnTo>
                                <a:pt x="428" y="0"/>
                              </a:lnTo>
                              <a:lnTo>
                                <a:pt x="333" y="92"/>
                              </a:lnTo>
                              <a:lnTo>
                                <a:pt x="350" y="0"/>
                              </a:lnTo>
                              <a:lnTo>
                                <a:pt x="319" y="0"/>
                              </a:lnTo>
                              <a:lnTo>
                                <a:pt x="282" y="76"/>
                              </a:lnTo>
                              <a:lnTo>
                                <a:pt x="270" y="0"/>
                              </a:lnTo>
                              <a:lnTo>
                                <a:pt x="237" y="0"/>
                              </a:lnTo>
                              <a:lnTo>
                                <a:pt x="225" y="76"/>
                              </a:lnTo>
                              <a:lnTo>
                                <a:pt x="187" y="0"/>
                              </a:lnTo>
                              <a:lnTo>
                                <a:pt x="159" y="0"/>
                              </a:lnTo>
                              <a:lnTo>
                                <a:pt x="173" y="92"/>
                              </a:lnTo>
                              <a:lnTo>
                                <a:pt x="81" y="0"/>
                              </a:lnTo>
                              <a:lnTo>
                                <a:pt x="62" y="0"/>
                              </a:lnTo>
                              <a:lnTo>
                                <a:pt x="128" y="125"/>
                              </a:lnTo>
                              <a:lnTo>
                                <a:pt x="0" y="61"/>
                              </a:lnTo>
                              <a:lnTo>
                                <a:pt x="0" y="78"/>
                              </a:lnTo>
                              <a:lnTo>
                                <a:pt x="95" y="170"/>
                              </a:lnTo>
                              <a:lnTo>
                                <a:pt x="0" y="156"/>
                              </a:lnTo>
                              <a:lnTo>
                                <a:pt x="0" y="184"/>
                              </a:lnTo>
                              <a:lnTo>
                                <a:pt x="78" y="222"/>
                              </a:lnTo>
                              <a:lnTo>
                                <a:pt x="0" y="234"/>
                              </a:lnTo>
                              <a:lnTo>
                                <a:pt x="0" y="267"/>
                              </a:lnTo>
                              <a:close/>
                            </a:path>
                          </a:pathLst>
                        </a:custGeom>
                        <a:gradFill flip="none" rotWithShape="1">
                          <a:gsLst>
                            <a:gs pos="0">
                              <a:schemeClr val="bg1">
                                <a:alpha val="0"/>
                              </a:schemeClr>
                            </a:gs>
                            <a:gs pos="100000">
                              <a:srgbClr val="8C95A2"/>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4763" name="Rectangle 4762"/>
                        <p:cNvSpPr/>
                        <p:nvPr/>
                      </p:nvSpPr>
                      <p:spPr>
                        <a:xfrm>
                          <a:off x="-1634879" y="46289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4998" name="Group 4763"/>
                        <p:cNvGrpSpPr/>
                        <p:nvPr/>
                      </p:nvGrpSpPr>
                      <p:grpSpPr>
                        <a:xfrm>
                          <a:off x="-1637455" y="4823506"/>
                          <a:ext cx="465077" cy="82959"/>
                          <a:chOff x="-4760913" y="6858000"/>
                          <a:chExt cx="4654550" cy="830263"/>
                        </a:xfrm>
                        <a:solidFill>
                          <a:schemeClr val="bg1"/>
                        </a:solidFill>
                        <a:effectLst>
                          <a:outerShdw blurRad="63500" sx="102000" sy="102000" algn="ctr" rotWithShape="0">
                            <a:prstClr val="black">
                              <a:alpha val="20000"/>
                            </a:prstClr>
                          </a:outerShdw>
                        </a:effectLst>
                      </p:grpSpPr>
                      <p:sp>
                        <p:nvSpPr>
                          <p:cNvPr id="4765" name="Freeform 37"/>
                          <p:cNvSpPr>
                            <a:spLocks noEditPoints="1"/>
                          </p:cNvSpPr>
                          <p:nvPr/>
                        </p:nvSpPr>
                        <p:spPr bwMode="auto">
                          <a:xfrm>
                            <a:off x="-4760913" y="6877050"/>
                            <a:ext cx="592138" cy="792163"/>
                          </a:xfrm>
                          <a:custGeom>
                            <a:avLst/>
                            <a:gdLst>
                              <a:gd name="T0" fmla="*/ 30 w 158"/>
                              <a:gd name="T1" fmla="*/ 211 h 211"/>
                              <a:gd name="T2" fmla="*/ 0 w 158"/>
                              <a:gd name="T3" fmla="*/ 211 h 211"/>
                              <a:gd name="T4" fmla="*/ 0 w 158"/>
                              <a:gd name="T5" fmla="*/ 0 h 211"/>
                              <a:gd name="T6" fmla="*/ 82 w 158"/>
                              <a:gd name="T7" fmla="*/ 0 h 211"/>
                              <a:gd name="T8" fmla="*/ 158 w 158"/>
                              <a:gd name="T9" fmla="*/ 60 h 211"/>
                              <a:gd name="T10" fmla="*/ 82 w 158"/>
                              <a:gd name="T11" fmla="*/ 122 h 211"/>
                              <a:gd name="T12" fmla="*/ 30 w 158"/>
                              <a:gd name="T13" fmla="*/ 122 h 211"/>
                              <a:gd name="T14" fmla="*/ 30 w 158"/>
                              <a:gd name="T15" fmla="*/ 211 h 211"/>
                              <a:gd name="T16" fmla="*/ 30 w 158"/>
                              <a:gd name="T17" fmla="*/ 25 h 211"/>
                              <a:gd name="T18" fmla="*/ 30 w 158"/>
                              <a:gd name="T19" fmla="*/ 96 h 211"/>
                              <a:gd name="T20" fmla="*/ 83 w 158"/>
                              <a:gd name="T21" fmla="*/ 96 h 211"/>
                              <a:gd name="T22" fmla="*/ 127 w 158"/>
                              <a:gd name="T23" fmla="*/ 61 h 211"/>
                              <a:gd name="T24" fmla="*/ 83 w 158"/>
                              <a:gd name="T25" fmla="*/ 25 h 211"/>
                              <a:gd name="T26" fmla="*/ 30 w 158"/>
                              <a:gd name="T27"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211">
                                <a:moveTo>
                                  <a:pt x="30" y="211"/>
                                </a:moveTo>
                                <a:cubicBezTo>
                                  <a:pt x="0" y="211"/>
                                  <a:pt x="0" y="211"/>
                                  <a:pt x="0" y="211"/>
                                </a:cubicBezTo>
                                <a:cubicBezTo>
                                  <a:pt x="0" y="0"/>
                                  <a:pt x="0" y="0"/>
                                  <a:pt x="0" y="0"/>
                                </a:cubicBezTo>
                                <a:cubicBezTo>
                                  <a:pt x="45" y="0"/>
                                  <a:pt x="82" y="0"/>
                                  <a:pt x="82" y="0"/>
                                </a:cubicBezTo>
                                <a:cubicBezTo>
                                  <a:pt x="135" y="0"/>
                                  <a:pt x="158" y="26"/>
                                  <a:pt x="158" y="60"/>
                                </a:cubicBezTo>
                                <a:cubicBezTo>
                                  <a:pt x="158" y="95"/>
                                  <a:pt x="135" y="122"/>
                                  <a:pt x="82" y="122"/>
                                </a:cubicBezTo>
                                <a:cubicBezTo>
                                  <a:pt x="82" y="122"/>
                                  <a:pt x="45" y="122"/>
                                  <a:pt x="30" y="122"/>
                                </a:cubicBezTo>
                                <a:lnTo>
                                  <a:pt x="30" y="211"/>
                                </a:lnTo>
                                <a:close/>
                                <a:moveTo>
                                  <a:pt x="30" y="25"/>
                                </a:moveTo>
                                <a:cubicBezTo>
                                  <a:pt x="30" y="96"/>
                                  <a:pt x="30" y="96"/>
                                  <a:pt x="30" y="96"/>
                                </a:cubicBezTo>
                                <a:cubicBezTo>
                                  <a:pt x="52" y="96"/>
                                  <a:pt x="83" y="96"/>
                                  <a:pt x="83" y="96"/>
                                </a:cubicBezTo>
                                <a:cubicBezTo>
                                  <a:pt x="113" y="96"/>
                                  <a:pt x="127" y="80"/>
                                  <a:pt x="127" y="61"/>
                                </a:cubicBezTo>
                                <a:cubicBezTo>
                                  <a:pt x="127" y="42"/>
                                  <a:pt x="113" y="25"/>
                                  <a:pt x="83" y="25"/>
                                </a:cubicBezTo>
                                <a:cubicBezTo>
                                  <a:pt x="83" y="25"/>
                                  <a:pt x="45" y="25"/>
                                  <a:pt x="3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6" name="Freeform 38"/>
                          <p:cNvSpPr>
                            <a:spLocks noEditPoints="1"/>
                          </p:cNvSpPr>
                          <p:nvPr/>
                        </p:nvSpPr>
                        <p:spPr bwMode="auto">
                          <a:xfrm>
                            <a:off x="-4157663" y="6877050"/>
                            <a:ext cx="635000" cy="792163"/>
                          </a:xfrm>
                          <a:custGeom>
                            <a:avLst/>
                            <a:gdLst>
                              <a:gd name="T0" fmla="*/ 87 w 169"/>
                              <a:gd name="T1" fmla="*/ 122 h 211"/>
                              <a:gd name="T2" fmla="*/ 29 w 169"/>
                              <a:gd name="T3" fmla="*/ 122 h 211"/>
                              <a:gd name="T4" fmla="*/ 29 w 169"/>
                              <a:gd name="T5" fmla="*/ 211 h 211"/>
                              <a:gd name="T6" fmla="*/ 0 w 169"/>
                              <a:gd name="T7" fmla="*/ 211 h 211"/>
                              <a:gd name="T8" fmla="*/ 0 w 169"/>
                              <a:gd name="T9" fmla="*/ 0 h 211"/>
                              <a:gd name="T10" fmla="*/ 86 w 169"/>
                              <a:gd name="T11" fmla="*/ 0 h 211"/>
                              <a:gd name="T12" fmla="*/ 161 w 169"/>
                              <a:gd name="T13" fmla="*/ 60 h 211"/>
                              <a:gd name="T14" fmla="*/ 117 w 169"/>
                              <a:gd name="T15" fmla="*/ 116 h 211"/>
                              <a:gd name="T16" fmla="*/ 169 w 169"/>
                              <a:gd name="T17" fmla="*/ 211 h 211"/>
                              <a:gd name="T18" fmla="*/ 134 w 169"/>
                              <a:gd name="T19" fmla="*/ 211 h 211"/>
                              <a:gd name="T20" fmla="*/ 87 w 169"/>
                              <a:gd name="T21" fmla="*/ 122 h 211"/>
                              <a:gd name="T22" fmla="*/ 29 w 169"/>
                              <a:gd name="T23" fmla="*/ 25 h 211"/>
                              <a:gd name="T24" fmla="*/ 29 w 169"/>
                              <a:gd name="T25" fmla="*/ 96 h 211"/>
                              <a:gd name="T26" fmla="*/ 86 w 169"/>
                              <a:gd name="T27" fmla="*/ 96 h 211"/>
                              <a:gd name="T28" fmla="*/ 130 w 169"/>
                              <a:gd name="T29" fmla="*/ 61 h 211"/>
                              <a:gd name="T30" fmla="*/ 86 w 169"/>
                              <a:gd name="T31" fmla="*/ 25 h 211"/>
                              <a:gd name="T32" fmla="*/ 29 w 169"/>
                              <a:gd name="T3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9" h="211">
                                <a:moveTo>
                                  <a:pt x="87" y="122"/>
                                </a:moveTo>
                                <a:cubicBezTo>
                                  <a:pt x="29" y="122"/>
                                  <a:pt x="29" y="122"/>
                                  <a:pt x="29" y="122"/>
                                </a:cubicBezTo>
                                <a:cubicBezTo>
                                  <a:pt x="29" y="211"/>
                                  <a:pt x="29" y="211"/>
                                  <a:pt x="29" y="211"/>
                                </a:cubicBezTo>
                                <a:cubicBezTo>
                                  <a:pt x="0" y="211"/>
                                  <a:pt x="0" y="211"/>
                                  <a:pt x="0" y="211"/>
                                </a:cubicBezTo>
                                <a:cubicBezTo>
                                  <a:pt x="0" y="0"/>
                                  <a:pt x="0" y="0"/>
                                  <a:pt x="0" y="0"/>
                                </a:cubicBezTo>
                                <a:cubicBezTo>
                                  <a:pt x="48" y="0"/>
                                  <a:pt x="86" y="0"/>
                                  <a:pt x="86" y="0"/>
                                </a:cubicBezTo>
                                <a:cubicBezTo>
                                  <a:pt x="138" y="0"/>
                                  <a:pt x="161" y="26"/>
                                  <a:pt x="161" y="60"/>
                                </a:cubicBezTo>
                                <a:cubicBezTo>
                                  <a:pt x="161" y="104"/>
                                  <a:pt x="127" y="114"/>
                                  <a:pt x="117" y="116"/>
                                </a:cubicBezTo>
                                <a:cubicBezTo>
                                  <a:pt x="117" y="116"/>
                                  <a:pt x="117" y="116"/>
                                  <a:pt x="169" y="211"/>
                                </a:cubicBezTo>
                                <a:cubicBezTo>
                                  <a:pt x="134" y="211"/>
                                  <a:pt x="134" y="211"/>
                                  <a:pt x="134" y="211"/>
                                </a:cubicBezTo>
                                <a:lnTo>
                                  <a:pt x="87" y="122"/>
                                </a:lnTo>
                                <a:close/>
                                <a:moveTo>
                                  <a:pt x="29" y="25"/>
                                </a:moveTo>
                                <a:cubicBezTo>
                                  <a:pt x="29" y="96"/>
                                  <a:pt x="29" y="96"/>
                                  <a:pt x="29" y="96"/>
                                </a:cubicBezTo>
                                <a:cubicBezTo>
                                  <a:pt x="55" y="96"/>
                                  <a:pt x="86" y="96"/>
                                  <a:pt x="86" y="96"/>
                                </a:cubicBezTo>
                                <a:cubicBezTo>
                                  <a:pt x="116" y="96"/>
                                  <a:pt x="130" y="80"/>
                                  <a:pt x="130" y="61"/>
                                </a:cubicBezTo>
                                <a:cubicBezTo>
                                  <a:pt x="130" y="42"/>
                                  <a:pt x="117" y="25"/>
                                  <a:pt x="86" y="25"/>
                                </a:cubicBezTo>
                                <a:cubicBezTo>
                                  <a:pt x="86" y="25"/>
                                  <a:pt x="4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7" name="Freeform 39"/>
                          <p:cNvSpPr>
                            <a:spLocks noEditPoints="1"/>
                          </p:cNvSpPr>
                          <p:nvPr/>
                        </p:nvSpPr>
                        <p:spPr bwMode="auto">
                          <a:xfrm>
                            <a:off x="-3568701" y="6858000"/>
                            <a:ext cx="781050" cy="830263"/>
                          </a:xfrm>
                          <a:custGeom>
                            <a:avLst/>
                            <a:gdLst>
                              <a:gd name="T0" fmla="*/ 0 w 208"/>
                              <a:gd name="T1" fmla="*/ 111 h 221"/>
                              <a:gd name="T2" fmla="*/ 104 w 208"/>
                              <a:gd name="T3" fmla="*/ 0 h 221"/>
                              <a:gd name="T4" fmla="*/ 208 w 208"/>
                              <a:gd name="T5" fmla="*/ 111 h 221"/>
                              <a:gd name="T6" fmla="*/ 104 w 208"/>
                              <a:gd name="T7" fmla="*/ 221 h 221"/>
                              <a:gd name="T8" fmla="*/ 0 w 208"/>
                              <a:gd name="T9" fmla="*/ 111 h 221"/>
                              <a:gd name="T10" fmla="*/ 104 w 208"/>
                              <a:gd name="T11" fmla="*/ 198 h 221"/>
                              <a:gd name="T12" fmla="*/ 177 w 208"/>
                              <a:gd name="T13" fmla="*/ 111 h 221"/>
                              <a:gd name="T14" fmla="*/ 104 w 208"/>
                              <a:gd name="T15" fmla="*/ 23 h 221"/>
                              <a:gd name="T16" fmla="*/ 31 w 208"/>
                              <a:gd name="T17" fmla="*/ 111 h 221"/>
                              <a:gd name="T18" fmla="*/ 104 w 208"/>
                              <a:gd name="T19" fmla="*/ 198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21">
                                <a:moveTo>
                                  <a:pt x="0" y="111"/>
                                </a:moveTo>
                                <a:cubicBezTo>
                                  <a:pt x="0" y="44"/>
                                  <a:pt x="39" y="0"/>
                                  <a:pt x="104" y="0"/>
                                </a:cubicBezTo>
                                <a:cubicBezTo>
                                  <a:pt x="166" y="0"/>
                                  <a:pt x="208" y="41"/>
                                  <a:pt x="208" y="111"/>
                                </a:cubicBezTo>
                                <a:cubicBezTo>
                                  <a:pt x="208" y="180"/>
                                  <a:pt x="165" y="221"/>
                                  <a:pt x="104" y="221"/>
                                </a:cubicBezTo>
                                <a:cubicBezTo>
                                  <a:pt x="42" y="221"/>
                                  <a:pt x="0" y="179"/>
                                  <a:pt x="0" y="111"/>
                                </a:cubicBezTo>
                                <a:close/>
                                <a:moveTo>
                                  <a:pt x="104" y="198"/>
                                </a:moveTo>
                                <a:cubicBezTo>
                                  <a:pt x="153" y="198"/>
                                  <a:pt x="177" y="157"/>
                                  <a:pt x="177" y="111"/>
                                </a:cubicBezTo>
                                <a:cubicBezTo>
                                  <a:pt x="177" y="63"/>
                                  <a:pt x="153" y="23"/>
                                  <a:pt x="104" y="23"/>
                                </a:cubicBezTo>
                                <a:cubicBezTo>
                                  <a:pt x="55" y="23"/>
                                  <a:pt x="31" y="63"/>
                                  <a:pt x="31" y="111"/>
                                </a:cubicBezTo>
                                <a:cubicBezTo>
                                  <a:pt x="31" y="161"/>
                                  <a:pt x="57" y="198"/>
                                  <a:pt x="104"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8" name="Freeform 40"/>
                          <p:cNvSpPr>
                            <a:spLocks noEditPoints="1"/>
                          </p:cNvSpPr>
                          <p:nvPr/>
                        </p:nvSpPr>
                        <p:spPr bwMode="auto">
                          <a:xfrm>
                            <a:off x="-2776538" y="6877050"/>
                            <a:ext cx="666750" cy="792163"/>
                          </a:xfrm>
                          <a:custGeom>
                            <a:avLst/>
                            <a:gdLst>
                              <a:gd name="T0" fmla="*/ 178 w 178"/>
                              <a:gd name="T1" fmla="*/ 106 h 211"/>
                              <a:gd name="T2" fmla="*/ 74 w 178"/>
                              <a:gd name="T3" fmla="*/ 211 h 211"/>
                              <a:gd name="T4" fmla="*/ 0 w 178"/>
                              <a:gd name="T5" fmla="*/ 211 h 211"/>
                              <a:gd name="T6" fmla="*/ 0 w 178"/>
                              <a:gd name="T7" fmla="*/ 0 h 211"/>
                              <a:gd name="T8" fmla="*/ 73 w 178"/>
                              <a:gd name="T9" fmla="*/ 0 h 211"/>
                              <a:gd name="T10" fmla="*/ 178 w 178"/>
                              <a:gd name="T11" fmla="*/ 106 h 211"/>
                              <a:gd name="T12" fmla="*/ 29 w 178"/>
                              <a:gd name="T13" fmla="*/ 25 h 211"/>
                              <a:gd name="T14" fmla="*/ 29 w 178"/>
                              <a:gd name="T15" fmla="*/ 186 h 211"/>
                              <a:gd name="T16" fmla="*/ 74 w 178"/>
                              <a:gd name="T17" fmla="*/ 186 h 211"/>
                              <a:gd name="T18" fmla="*/ 147 w 178"/>
                              <a:gd name="T19" fmla="*/ 106 h 211"/>
                              <a:gd name="T20" fmla="*/ 73 w 178"/>
                              <a:gd name="T21" fmla="*/ 25 h 211"/>
                              <a:gd name="T22" fmla="*/ 29 w 178"/>
                              <a:gd name="T2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211">
                                <a:moveTo>
                                  <a:pt x="178" y="106"/>
                                </a:moveTo>
                                <a:cubicBezTo>
                                  <a:pt x="178" y="175"/>
                                  <a:pt x="136" y="211"/>
                                  <a:pt x="74" y="211"/>
                                </a:cubicBezTo>
                                <a:cubicBezTo>
                                  <a:pt x="0" y="211"/>
                                  <a:pt x="0" y="211"/>
                                  <a:pt x="0" y="211"/>
                                </a:cubicBezTo>
                                <a:cubicBezTo>
                                  <a:pt x="0" y="0"/>
                                  <a:pt x="0" y="0"/>
                                  <a:pt x="0" y="0"/>
                                </a:cubicBezTo>
                                <a:cubicBezTo>
                                  <a:pt x="73" y="0"/>
                                  <a:pt x="73" y="0"/>
                                  <a:pt x="73" y="0"/>
                                </a:cubicBezTo>
                                <a:cubicBezTo>
                                  <a:pt x="136" y="0"/>
                                  <a:pt x="178" y="37"/>
                                  <a:pt x="178" y="106"/>
                                </a:cubicBezTo>
                                <a:close/>
                                <a:moveTo>
                                  <a:pt x="29" y="25"/>
                                </a:moveTo>
                                <a:cubicBezTo>
                                  <a:pt x="29" y="186"/>
                                  <a:pt x="29" y="186"/>
                                  <a:pt x="29" y="186"/>
                                </a:cubicBezTo>
                                <a:cubicBezTo>
                                  <a:pt x="74" y="186"/>
                                  <a:pt x="74" y="186"/>
                                  <a:pt x="74" y="186"/>
                                </a:cubicBezTo>
                                <a:cubicBezTo>
                                  <a:pt x="123" y="186"/>
                                  <a:pt x="147" y="152"/>
                                  <a:pt x="147" y="106"/>
                                </a:cubicBezTo>
                                <a:cubicBezTo>
                                  <a:pt x="147" y="58"/>
                                  <a:pt x="123" y="25"/>
                                  <a:pt x="73" y="25"/>
                                </a:cubicBezTo>
                                <a:lnTo>
                                  <a:pt x="29"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9" name="Freeform 41"/>
                          <p:cNvSpPr>
                            <a:spLocks/>
                          </p:cNvSpPr>
                          <p:nvPr/>
                        </p:nvSpPr>
                        <p:spPr bwMode="auto">
                          <a:xfrm>
                            <a:off x="-2098676" y="6877050"/>
                            <a:ext cx="638175" cy="811213"/>
                          </a:xfrm>
                          <a:custGeom>
                            <a:avLst/>
                            <a:gdLst>
                              <a:gd name="T0" fmla="*/ 0 w 170"/>
                              <a:gd name="T1" fmla="*/ 132 h 216"/>
                              <a:gd name="T2" fmla="*/ 0 w 170"/>
                              <a:gd name="T3" fmla="*/ 0 h 216"/>
                              <a:gd name="T4" fmla="*/ 30 w 170"/>
                              <a:gd name="T5" fmla="*/ 0 h 216"/>
                              <a:gd name="T6" fmla="*/ 30 w 170"/>
                              <a:gd name="T7" fmla="*/ 136 h 216"/>
                              <a:gd name="T8" fmla="*/ 85 w 170"/>
                              <a:gd name="T9" fmla="*/ 193 h 216"/>
                              <a:gd name="T10" fmla="*/ 140 w 170"/>
                              <a:gd name="T11" fmla="*/ 136 h 216"/>
                              <a:gd name="T12" fmla="*/ 140 w 170"/>
                              <a:gd name="T13" fmla="*/ 0 h 216"/>
                              <a:gd name="T14" fmla="*/ 170 w 170"/>
                              <a:gd name="T15" fmla="*/ 0 h 216"/>
                              <a:gd name="T16" fmla="*/ 170 w 170"/>
                              <a:gd name="T17" fmla="*/ 132 h 216"/>
                              <a:gd name="T18" fmla="*/ 85 w 170"/>
                              <a:gd name="T19" fmla="*/ 216 h 216"/>
                              <a:gd name="T20" fmla="*/ 0 w 170"/>
                              <a:gd name="T21" fmla="*/ 13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216">
                                <a:moveTo>
                                  <a:pt x="0" y="132"/>
                                </a:moveTo>
                                <a:cubicBezTo>
                                  <a:pt x="0" y="132"/>
                                  <a:pt x="0" y="77"/>
                                  <a:pt x="0" y="0"/>
                                </a:cubicBezTo>
                                <a:cubicBezTo>
                                  <a:pt x="30" y="0"/>
                                  <a:pt x="30" y="0"/>
                                  <a:pt x="30" y="0"/>
                                </a:cubicBezTo>
                                <a:cubicBezTo>
                                  <a:pt x="30" y="100"/>
                                  <a:pt x="30" y="136"/>
                                  <a:pt x="30" y="136"/>
                                </a:cubicBezTo>
                                <a:cubicBezTo>
                                  <a:pt x="30" y="175"/>
                                  <a:pt x="53" y="193"/>
                                  <a:pt x="85" y="193"/>
                                </a:cubicBezTo>
                                <a:cubicBezTo>
                                  <a:pt x="119" y="193"/>
                                  <a:pt x="140" y="173"/>
                                  <a:pt x="140" y="136"/>
                                </a:cubicBezTo>
                                <a:cubicBezTo>
                                  <a:pt x="140" y="136"/>
                                  <a:pt x="140" y="102"/>
                                  <a:pt x="140" y="0"/>
                                </a:cubicBezTo>
                                <a:cubicBezTo>
                                  <a:pt x="170" y="0"/>
                                  <a:pt x="170" y="0"/>
                                  <a:pt x="170" y="0"/>
                                </a:cubicBezTo>
                                <a:cubicBezTo>
                                  <a:pt x="170" y="100"/>
                                  <a:pt x="170" y="132"/>
                                  <a:pt x="170" y="132"/>
                                </a:cubicBezTo>
                                <a:cubicBezTo>
                                  <a:pt x="170" y="169"/>
                                  <a:pt x="155" y="216"/>
                                  <a:pt x="85" y="216"/>
                                </a:cubicBezTo>
                                <a:cubicBezTo>
                                  <a:pt x="30" y="216"/>
                                  <a:pt x="0" y="187"/>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70" name="Freeform 42"/>
                          <p:cNvSpPr>
                            <a:spLocks/>
                          </p:cNvSpPr>
                          <p:nvPr/>
                        </p:nvSpPr>
                        <p:spPr bwMode="auto">
                          <a:xfrm>
                            <a:off x="-1449388" y="6858000"/>
                            <a:ext cx="727075" cy="830263"/>
                          </a:xfrm>
                          <a:custGeom>
                            <a:avLst/>
                            <a:gdLst>
                              <a:gd name="T0" fmla="*/ 194 w 194"/>
                              <a:gd name="T1" fmla="*/ 137 h 221"/>
                              <a:gd name="T2" fmla="*/ 104 w 194"/>
                              <a:gd name="T3" fmla="*/ 221 h 221"/>
                              <a:gd name="T4" fmla="*/ 0 w 194"/>
                              <a:gd name="T5" fmla="*/ 111 h 221"/>
                              <a:gd name="T6" fmla="*/ 104 w 194"/>
                              <a:gd name="T7" fmla="*/ 0 h 221"/>
                              <a:gd name="T8" fmla="*/ 193 w 194"/>
                              <a:gd name="T9" fmla="*/ 74 h 221"/>
                              <a:gd name="T10" fmla="*/ 163 w 194"/>
                              <a:gd name="T11" fmla="*/ 74 h 221"/>
                              <a:gd name="T12" fmla="*/ 104 w 194"/>
                              <a:gd name="T13" fmla="*/ 23 h 221"/>
                              <a:gd name="T14" fmla="*/ 31 w 194"/>
                              <a:gd name="T15" fmla="*/ 111 h 221"/>
                              <a:gd name="T16" fmla="*/ 104 w 194"/>
                              <a:gd name="T17" fmla="*/ 198 h 221"/>
                              <a:gd name="T18" fmla="*/ 164 w 194"/>
                              <a:gd name="T19" fmla="*/ 137 h 221"/>
                              <a:gd name="T20" fmla="*/ 194 w 194"/>
                              <a:gd name="T21" fmla="*/ 137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21">
                                <a:moveTo>
                                  <a:pt x="194" y="137"/>
                                </a:moveTo>
                                <a:cubicBezTo>
                                  <a:pt x="194" y="159"/>
                                  <a:pt x="177" y="221"/>
                                  <a:pt x="104" y="221"/>
                                </a:cubicBezTo>
                                <a:cubicBezTo>
                                  <a:pt x="40" y="221"/>
                                  <a:pt x="0" y="179"/>
                                  <a:pt x="0" y="111"/>
                                </a:cubicBezTo>
                                <a:cubicBezTo>
                                  <a:pt x="0" y="46"/>
                                  <a:pt x="41" y="0"/>
                                  <a:pt x="104" y="0"/>
                                </a:cubicBezTo>
                                <a:cubicBezTo>
                                  <a:pt x="177" y="0"/>
                                  <a:pt x="193" y="55"/>
                                  <a:pt x="193" y="74"/>
                                </a:cubicBezTo>
                                <a:cubicBezTo>
                                  <a:pt x="163" y="74"/>
                                  <a:pt x="163" y="74"/>
                                  <a:pt x="163" y="74"/>
                                </a:cubicBezTo>
                                <a:cubicBezTo>
                                  <a:pt x="162" y="55"/>
                                  <a:pt x="145" y="23"/>
                                  <a:pt x="104" y="23"/>
                                </a:cubicBezTo>
                                <a:cubicBezTo>
                                  <a:pt x="55" y="23"/>
                                  <a:pt x="31" y="63"/>
                                  <a:pt x="31" y="111"/>
                                </a:cubicBezTo>
                                <a:cubicBezTo>
                                  <a:pt x="31" y="161"/>
                                  <a:pt x="57" y="198"/>
                                  <a:pt x="104" y="198"/>
                                </a:cubicBezTo>
                                <a:cubicBezTo>
                                  <a:pt x="149" y="198"/>
                                  <a:pt x="163" y="159"/>
                                  <a:pt x="164" y="137"/>
                                </a:cubicBezTo>
                                <a:lnTo>
                                  <a:pt x="19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71" name="Freeform 43"/>
                          <p:cNvSpPr>
                            <a:spLocks/>
                          </p:cNvSpPr>
                          <p:nvPr/>
                        </p:nvSpPr>
                        <p:spPr bwMode="auto">
                          <a:xfrm>
                            <a:off x="-755651" y="6877050"/>
                            <a:ext cx="649288" cy="792163"/>
                          </a:xfrm>
                          <a:custGeom>
                            <a:avLst/>
                            <a:gdLst>
                              <a:gd name="T0" fmla="*/ 409 w 409"/>
                              <a:gd name="T1" fmla="*/ 0 h 499"/>
                              <a:gd name="T2" fmla="*/ 409 w 409"/>
                              <a:gd name="T3" fmla="*/ 59 h 499"/>
                              <a:gd name="T4" fmla="*/ 241 w 409"/>
                              <a:gd name="T5" fmla="*/ 59 h 499"/>
                              <a:gd name="T6" fmla="*/ 241 w 409"/>
                              <a:gd name="T7" fmla="*/ 499 h 499"/>
                              <a:gd name="T8" fmla="*/ 170 w 409"/>
                              <a:gd name="T9" fmla="*/ 499 h 499"/>
                              <a:gd name="T10" fmla="*/ 170 w 409"/>
                              <a:gd name="T11" fmla="*/ 59 h 499"/>
                              <a:gd name="T12" fmla="*/ 0 w 409"/>
                              <a:gd name="T13" fmla="*/ 59 h 499"/>
                              <a:gd name="T14" fmla="*/ 0 w 409"/>
                              <a:gd name="T15" fmla="*/ 0 h 499"/>
                              <a:gd name="T16" fmla="*/ 409 w 409"/>
                              <a:gd name="T17" fmla="*/ 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9" h="499">
                                <a:moveTo>
                                  <a:pt x="409" y="0"/>
                                </a:moveTo>
                                <a:lnTo>
                                  <a:pt x="409" y="59"/>
                                </a:lnTo>
                                <a:lnTo>
                                  <a:pt x="241" y="59"/>
                                </a:lnTo>
                                <a:lnTo>
                                  <a:pt x="241" y="499"/>
                                </a:lnTo>
                                <a:lnTo>
                                  <a:pt x="170" y="499"/>
                                </a:lnTo>
                                <a:lnTo>
                                  <a:pt x="170" y="59"/>
                                </a:lnTo>
                                <a:lnTo>
                                  <a:pt x="0" y="59"/>
                                </a:lnTo>
                                <a:lnTo>
                                  <a:pt x="0" y="0"/>
                                </a:lnTo>
                                <a:lnTo>
                                  <a:pt x="4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019" name="Group 4594"/>
                      <p:cNvGrpSpPr>
                        <a:grpSpLocks noChangeAspect="1"/>
                      </p:cNvGrpSpPr>
                      <p:nvPr/>
                    </p:nvGrpSpPr>
                    <p:grpSpPr>
                      <a:xfrm>
                        <a:off x="6431290" y="5288299"/>
                        <a:ext cx="226393" cy="229631"/>
                        <a:chOff x="-2931957" y="4392399"/>
                        <a:chExt cx="512228" cy="519552"/>
                      </a:xfrm>
                    </p:grpSpPr>
                    <p:sp>
                      <p:nvSpPr>
                        <p:cNvPr id="4756" name="Rectangle 4755"/>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57" name="Rectangle 4756"/>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024" name="Group 4757"/>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4759"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60"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037" name="Group 4595"/>
                      <p:cNvGrpSpPr>
                        <a:grpSpLocks noChangeAspect="1"/>
                      </p:cNvGrpSpPr>
                      <p:nvPr/>
                    </p:nvGrpSpPr>
                    <p:grpSpPr>
                      <a:xfrm>
                        <a:off x="6978595" y="5288299"/>
                        <a:ext cx="226393" cy="229631"/>
                        <a:chOff x="8459069" y="2183291"/>
                        <a:chExt cx="512228" cy="519552"/>
                      </a:xfrm>
                    </p:grpSpPr>
                    <p:grpSp>
                      <p:nvGrpSpPr>
                        <p:cNvPr id="5038" name="Group 4747"/>
                        <p:cNvGrpSpPr/>
                        <p:nvPr/>
                      </p:nvGrpSpPr>
                      <p:grpSpPr>
                        <a:xfrm>
                          <a:off x="8459069" y="2183291"/>
                          <a:ext cx="512228" cy="519552"/>
                          <a:chOff x="8459069" y="2183291"/>
                          <a:chExt cx="512228" cy="519552"/>
                        </a:xfrm>
                      </p:grpSpPr>
                      <p:sp>
                        <p:nvSpPr>
                          <p:cNvPr id="4754" name="Rectangle 4753"/>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55" name="Rectangle 4754"/>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047" name="Group 4748"/>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4750"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1"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2"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53" name="Freeform 4752"/>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052" name="Group 4596"/>
                      <p:cNvGrpSpPr/>
                      <p:nvPr/>
                    </p:nvGrpSpPr>
                    <p:grpSpPr>
                      <a:xfrm>
                        <a:off x="1950810" y="5533328"/>
                        <a:ext cx="187057" cy="56771"/>
                        <a:chOff x="1860747" y="1942579"/>
                        <a:chExt cx="425760" cy="129217"/>
                      </a:xfrm>
                      <a:solidFill>
                        <a:srgbClr val="67717F"/>
                      </a:solidFill>
                      <a:effectLst/>
                    </p:grpSpPr>
                    <p:sp>
                      <p:nvSpPr>
                        <p:cNvPr id="474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74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74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068" name="Group 4597"/>
                      <p:cNvGrpSpPr/>
                      <p:nvPr/>
                    </p:nvGrpSpPr>
                    <p:grpSpPr>
                      <a:xfrm>
                        <a:off x="2222548" y="5533328"/>
                        <a:ext cx="187057" cy="56771"/>
                        <a:chOff x="1860747" y="1942579"/>
                        <a:chExt cx="425760" cy="129217"/>
                      </a:xfrm>
                      <a:solidFill>
                        <a:srgbClr val="67717F"/>
                      </a:solidFill>
                      <a:effectLst/>
                    </p:grpSpPr>
                    <p:sp>
                      <p:nvSpPr>
                        <p:cNvPr id="474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74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74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074" name="Group 4598"/>
                      <p:cNvGrpSpPr/>
                      <p:nvPr/>
                    </p:nvGrpSpPr>
                    <p:grpSpPr>
                      <a:xfrm>
                        <a:off x="2496200" y="5533328"/>
                        <a:ext cx="187057" cy="56771"/>
                        <a:chOff x="1860747" y="1942579"/>
                        <a:chExt cx="425760" cy="129217"/>
                      </a:xfrm>
                      <a:solidFill>
                        <a:srgbClr val="67717F"/>
                      </a:solidFill>
                      <a:effectLst/>
                    </p:grpSpPr>
                    <p:sp>
                      <p:nvSpPr>
                        <p:cNvPr id="473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74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74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079" name="Group 4599"/>
                      <p:cNvGrpSpPr/>
                      <p:nvPr/>
                    </p:nvGrpSpPr>
                    <p:grpSpPr>
                      <a:xfrm>
                        <a:off x="2203643" y="5291313"/>
                        <a:ext cx="223608" cy="226806"/>
                        <a:chOff x="-3732057" y="2839024"/>
                        <a:chExt cx="512228" cy="519552"/>
                      </a:xfrm>
                    </p:grpSpPr>
                    <p:sp>
                      <p:nvSpPr>
                        <p:cNvPr id="4732" name="Rectangle 4731"/>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33" name="Rectangle 4732"/>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095" name="Group 4733"/>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4735"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6"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7"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8"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096" name="Group 4600"/>
                      <p:cNvGrpSpPr/>
                      <p:nvPr/>
                    </p:nvGrpSpPr>
                    <p:grpSpPr>
                      <a:xfrm>
                        <a:off x="2477296" y="5291314"/>
                        <a:ext cx="223608" cy="226805"/>
                        <a:chOff x="-1623857" y="3548996"/>
                        <a:chExt cx="512228" cy="519552"/>
                      </a:xfrm>
                    </p:grpSpPr>
                    <p:sp>
                      <p:nvSpPr>
                        <p:cNvPr id="4725" name="Rectangle 4724"/>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26" name="Rectangle 4725"/>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097" name="Group 4726"/>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4728"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29"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0"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31"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098" name="Group 4601"/>
                      <p:cNvGrpSpPr>
                        <a:grpSpLocks noChangeAspect="1"/>
                      </p:cNvGrpSpPr>
                      <p:nvPr/>
                    </p:nvGrpSpPr>
                    <p:grpSpPr>
                      <a:xfrm>
                        <a:off x="1927205" y="5288488"/>
                        <a:ext cx="226393" cy="229631"/>
                        <a:chOff x="-2314737" y="2839024"/>
                        <a:chExt cx="512228" cy="519552"/>
                      </a:xfrm>
                    </p:grpSpPr>
                    <p:sp>
                      <p:nvSpPr>
                        <p:cNvPr id="4722" name="Rectangle 4721"/>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23" name="Rectangle 4722"/>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24" name="Freeform 4723"/>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5099" name="Group 4602"/>
                      <p:cNvGrpSpPr/>
                      <p:nvPr/>
                    </p:nvGrpSpPr>
                    <p:grpSpPr>
                      <a:xfrm>
                        <a:off x="8502770" y="5288333"/>
                        <a:ext cx="223608" cy="226806"/>
                        <a:chOff x="-3732057" y="2839024"/>
                        <a:chExt cx="512228" cy="519552"/>
                      </a:xfrm>
                    </p:grpSpPr>
                    <p:sp>
                      <p:nvSpPr>
                        <p:cNvPr id="4715" name="Rectangle 4714"/>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16" name="Rectangle 4715"/>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100" name="Group 4716"/>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4718"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19"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20"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21"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101" name="Group 4603"/>
                      <p:cNvGrpSpPr/>
                      <p:nvPr/>
                    </p:nvGrpSpPr>
                    <p:grpSpPr>
                      <a:xfrm>
                        <a:off x="8776423" y="5288333"/>
                        <a:ext cx="223608" cy="226806"/>
                        <a:chOff x="-938057" y="5016374"/>
                        <a:chExt cx="512228" cy="519552"/>
                      </a:xfrm>
                    </p:grpSpPr>
                    <p:sp>
                      <p:nvSpPr>
                        <p:cNvPr id="4710" name="Rectangle 4709"/>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11" name="Rectangle 4710"/>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102" name="Group 4711"/>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4713"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14"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103" name="Group 4604"/>
                      <p:cNvGrpSpPr>
                        <a:grpSpLocks noChangeAspect="1"/>
                      </p:cNvGrpSpPr>
                      <p:nvPr/>
                    </p:nvGrpSpPr>
                    <p:grpSpPr>
                      <a:xfrm>
                        <a:off x="8226333" y="5288333"/>
                        <a:ext cx="226393" cy="229631"/>
                        <a:chOff x="-2931957" y="4392399"/>
                        <a:chExt cx="512228" cy="519552"/>
                      </a:xfrm>
                    </p:grpSpPr>
                    <p:sp>
                      <p:nvSpPr>
                        <p:cNvPr id="4705" name="Rectangle 4704"/>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06" name="Rectangle 4705"/>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104" name="Group 4706"/>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4708"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09"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105" name="Group 4605"/>
                      <p:cNvGrpSpPr/>
                      <p:nvPr/>
                    </p:nvGrpSpPr>
                    <p:grpSpPr>
                      <a:xfrm>
                        <a:off x="7349849" y="5533328"/>
                        <a:ext cx="187057" cy="56771"/>
                        <a:chOff x="1860747" y="1942579"/>
                        <a:chExt cx="425760" cy="129217"/>
                      </a:xfrm>
                      <a:solidFill>
                        <a:srgbClr val="67717F"/>
                      </a:solidFill>
                      <a:effectLst/>
                    </p:grpSpPr>
                    <p:sp>
                      <p:nvSpPr>
                        <p:cNvPr id="470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70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70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06" name="Group 4606"/>
                      <p:cNvGrpSpPr/>
                      <p:nvPr/>
                    </p:nvGrpSpPr>
                    <p:grpSpPr>
                      <a:xfrm>
                        <a:off x="7621586" y="5533328"/>
                        <a:ext cx="187057" cy="56771"/>
                        <a:chOff x="1860747" y="1942579"/>
                        <a:chExt cx="425760" cy="129217"/>
                      </a:xfrm>
                      <a:solidFill>
                        <a:srgbClr val="67717F"/>
                      </a:solidFill>
                      <a:effectLst/>
                    </p:grpSpPr>
                    <p:sp>
                      <p:nvSpPr>
                        <p:cNvPr id="469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70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70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07" name="Group 4607"/>
                      <p:cNvGrpSpPr/>
                      <p:nvPr/>
                    </p:nvGrpSpPr>
                    <p:grpSpPr>
                      <a:xfrm>
                        <a:off x="7895238" y="5533328"/>
                        <a:ext cx="187057" cy="56771"/>
                        <a:chOff x="1860747" y="1942579"/>
                        <a:chExt cx="425760" cy="129217"/>
                      </a:xfrm>
                      <a:solidFill>
                        <a:srgbClr val="67717F"/>
                      </a:solidFill>
                      <a:effectLst/>
                    </p:grpSpPr>
                    <p:sp>
                      <p:nvSpPr>
                        <p:cNvPr id="469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69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69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08" name="Group 4608"/>
                      <p:cNvGrpSpPr/>
                      <p:nvPr/>
                    </p:nvGrpSpPr>
                    <p:grpSpPr>
                      <a:xfrm>
                        <a:off x="7602681" y="5291313"/>
                        <a:ext cx="223608" cy="226806"/>
                        <a:chOff x="-3732057" y="2839024"/>
                        <a:chExt cx="512228" cy="519552"/>
                      </a:xfrm>
                    </p:grpSpPr>
                    <p:sp>
                      <p:nvSpPr>
                        <p:cNvPr id="4689" name="Rectangle 4688"/>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90" name="Rectangle 4689"/>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109" name="Group 4690"/>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4692"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93"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94"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95"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110" name="Group 4609"/>
                      <p:cNvGrpSpPr/>
                      <p:nvPr/>
                    </p:nvGrpSpPr>
                    <p:grpSpPr>
                      <a:xfrm>
                        <a:off x="7876335" y="5291314"/>
                        <a:ext cx="223608" cy="226805"/>
                        <a:chOff x="-1623857" y="3548996"/>
                        <a:chExt cx="512228" cy="519552"/>
                      </a:xfrm>
                    </p:grpSpPr>
                    <p:sp>
                      <p:nvSpPr>
                        <p:cNvPr id="4682" name="Rectangle 4681"/>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83" name="Rectangle 4682"/>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111" name="Group 4683"/>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4685"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6"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7"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88"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112" name="Group 4610"/>
                      <p:cNvGrpSpPr>
                        <a:grpSpLocks noChangeAspect="1"/>
                      </p:cNvGrpSpPr>
                      <p:nvPr/>
                    </p:nvGrpSpPr>
                    <p:grpSpPr>
                      <a:xfrm>
                        <a:off x="7326243" y="5288488"/>
                        <a:ext cx="226393" cy="229631"/>
                        <a:chOff x="-2314737" y="2839024"/>
                        <a:chExt cx="512228" cy="519552"/>
                      </a:xfrm>
                    </p:grpSpPr>
                    <p:sp>
                      <p:nvSpPr>
                        <p:cNvPr id="4679" name="Rectangle 4678"/>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80" name="Rectangle 4679"/>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81" name="Freeform 4680"/>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5113" name="Group 4611"/>
                      <p:cNvGrpSpPr/>
                      <p:nvPr/>
                    </p:nvGrpSpPr>
                    <p:grpSpPr>
                      <a:xfrm>
                        <a:off x="146760" y="5529527"/>
                        <a:ext cx="187057" cy="56771"/>
                        <a:chOff x="1860747" y="1942579"/>
                        <a:chExt cx="425760" cy="129217"/>
                      </a:xfrm>
                      <a:solidFill>
                        <a:srgbClr val="67717F"/>
                      </a:solidFill>
                      <a:effectLst/>
                    </p:grpSpPr>
                    <p:sp>
                      <p:nvSpPr>
                        <p:cNvPr id="467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67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67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14" name="Group 4612"/>
                      <p:cNvGrpSpPr/>
                      <p:nvPr/>
                    </p:nvGrpSpPr>
                    <p:grpSpPr>
                      <a:xfrm>
                        <a:off x="418498" y="5529527"/>
                        <a:ext cx="187057" cy="56771"/>
                        <a:chOff x="1860747" y="1942579"/>
                        <a:chExt cx="425760" cy="129217"/>
                      </a:xfrm>
                      <a:solidFill>
                        <a:srgbClr val="67717F"/>
                      </a:solidFill>
                      <a:effectLst/>
                    </p:grpSpPr>
                    <p:sp>
                      <p:nvSpPr>
                        <p:cNvPr id="467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67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67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15" name="Group 4613"/>
                      <p:cNvGrpSpPr/>
                      <p:nvPr/>
                    </p:nvGrpSpPr>
                    <p:grpSpPr>
                      <a:xfrm>
                        <a:off x="692150" y="5529527"/>
                        <a:ext cx="187057" cy="56771"/>
                        <a:chOff x="1860747" y="1942579"/>
                        <a:chExt cx="425760" cy="129217"/>
                      </a:xfrm>
                      <a:solidFill>
                        <a:srgbClr val="67717F"/>
                      </a:solidFill>
                      <a:effectLst/>
                    </p:grpSpPr>
                    <p:sp>
                      <p:nvSpPr>
                        <p:cNvPr id="467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67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67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16" name="Group 4614"/>
                      <p:cNvGrpSpPr/>
                      <p:nvPr/>
                    </p:nvGrpSpPr>
                    <p:grpSpPr>
                      <a:xfrm>
                        <a:off x="399908" y="5287511"/>
                        <a:ext cx="223608" cy="226806"/>
                        <a:chOff x="-3732057" y="2839024"/>
                        <a:chExt cx="512228" cy="519552"/>
                      </a:xfrm>
                    </p:grpSpPr>
                    <p:sp>
                      <p:nvSpPr>
                        <p:cNvPr id="4663" name="Rectangle 4662"/>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64" name="Rectangle 4663"/>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117" name="Group 4664"/>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4666"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7"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8"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9"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118" name="Group 4615"/>
                      <p:cNvGrpSpPr>
                        <a:grpSpLocks noChangeAspect="1"/>
                      </p:cNvGrpSpPr>
                      <p:nvPr/>
                    </p:nvGrpSpPr>
                    <p:grpSpPr>
                      <a:xfrm>
                        <a:off x="126254" y="5284687"/>
                        <a:ext cx="226393" cy="229631"/>
                        <a:chOff x="-2931957" y="4392399"/>
                        <a:chExt cx="512228" cy="519552"/>
                      </a:xfrm>
                    </p:grpSpPr>
                    <p:sp>
                      <p:nvSpPr>
                        <p:cNvPr id="4658" name="Rectangle 4657"/>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59" name="Rectangle 4658"/>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119" name="Group 4659"/>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4661"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62"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120" name="Group 4616"/>
                      <p:cNvGrpSpPr>
                        <a:grpSpLocks noChangeAspect="1"/>
                      </p:cNvGrpSpPr>
                      <p:nvPr/>
                    </p:nvGrpSpPr>
                    <p:grpSpPr>
                      <a:xfrm>
                        <a:off x="673560" y="5284687"/>
                        <a:ext cx="226393" cy="229631"/>
                        <a:chOff x="8459069" y="2183291"/>
                        <a:chExt cx="512228" cy="519552"/>
                      </a:xfrm>
                    </p:grpSpPr>
                    <p:grpSp>
                      <p:nvGrpSpPr>
                        <p:cNvPr id="5121" name="Group 4649"/>
                        <p:cNvGrpSpPr/>
                        <p:nvPr/>
                      </p:nvGrpSpPr>
                      <p:grpSpPr>
                        <a:xfrm>
                          <a:off x="8459069" y="2183291"/>
                          <a:ext cx="512228" cy="519552"/>
                          <a:chOff x="8459069" y="2183291"/>
                          <a:chExt cx="512228" cy="519552"/>
                        </a:xfrm>
                      </p:grpSpPr>
                      <p:sp>
                        <p:nvSpPr>
                          <p:cNvPr id="4656" name="Rectangle 4655"/>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57" name="Rectangle 4656"/>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122" name="Group 4650"/>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4652"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3"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4"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55" name="Freeform 4654"/>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123" name="Group 4617"/>
                      <p:cNvGrpSpPr/>
                      <p:nvPr/>
                    </p:nvGrpSpPr>
                    <p:grpSpPr>
                      <a:xfrm>
                        <a:off x="1047198" y="5523478"/>
                        <a:ext cx="187057" cy="56771"/>
                        <a:chOff x="1860747" y="1942579"/>
                        <a:chExt cx="425760" cy="129217"/>
                      </a:xfrm>
                      <a:solidFill>
                        <a:srgbClr val="67717F"/>
                      </a:solidFill>
                      <a:effectLst/>
                    </p:grpSpPr>
                    <p:sp>
                      <p:nvSpPr>
                        <p:cNvPr id="464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64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64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24" name="Group 4618"/>
                      <p:cNvGrpSpPr/>
                      <p:nvPr/>
                    </p:nvGrpSpPr>
                    <p:grpSpPr>
                      <a:xfrm>
                        <a:off x="1318935" y="5523478"/>
                        <a:ext cx="187057" cy="56771"/>
                        <a:chOff x="1860747" y="1942579"/>
                        <a:chExt cx="425760" cy="129217"/>
                      </a:xfrm>
                      <a:solidFill>
                        <a:srgbClr val="67717F"/>
                      </a:solidFill>
                      <a:effectLst/>
                    </p:grpSpPr>
                    <p:sp>
                      <p:nvSpPr>
                        <p:cNvPr id="464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64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64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25" name="Group 4619"/>
                      <p:cNvGrpSpPr/>
                      <p:nvPr/>
                    </p:nvGrpSpPr>
                    <p:grpSpPr>
                      <a:xfrm>
                        <a:off x="1592587" y="5523478"/>
                        <a:ext cx="187057" cy="56771"/>
                        <a:chOff x="1860747" y="1942579"/>
                        <a:chExt cx="425760" cy="129217"/>
                      </a:xfrm>
                      <a:solidFill>
                        <a:srgbClr val="67717F"/>
                      </a:solidFill>
                      <a:effectLst/>
                    </p:grpSpPr>
                    <p:sp>
                      <p:nvSpPr>
                        <p:cNvPr id="464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64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64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26" name="Group 4620"/>
                      <p:cNvGrpSpPr/>
                      <p:nvPr/>
                    </p:nvGrpSpPr>
                    <p:grpSpPr>
                      <a:xfrm>
                        <a:off x="1024981" y="5283048"/>
                        <a:ext cx="223608" cy="226806"/>
                        <a:chOff x="-2314737" y="3548996"/>
                        <a:chExt cx="512228" cy="519552"/>
                      </a:xfrm>
                    </p:grpSpPr>
                    <p:sp>
                      <p:nvSpPr>
                        <p:cNvPr id="4635" name="Rectangle 4634"/>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36" name="Rectangle 4635"/>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127" name="Group 4636"/>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4638"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9"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40"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128" name="Group 4621"/>
                      <p:cNvGrpSpPr/>
                      <p:nvPr/>
                    </p:nvGrpSpPr>
                    <p:grpSpPr>
                      <a:xfrm>
                        <a:off x="1572287" y="5283048"/>
                        <a:ext cx="223608" cy="226806"/>
                        <a:chOff x="-938057" y="5016374"/>
                        <a:chExt cx="512228" cy="519552"/>
                      </a:xfrm>
                    </p:grpSpPr>
                    <p:sp>
                      <p:nvSpPr>
                        <p:cNvPr id="4630" name="Rectangle 4629"/>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31" name="Rectangle 4630"/>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129" name="Group 4631"/>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4633"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34"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130" name="Group 4622"/>
                      <p:cNvGrpSpPr/>
                      <p:nvPr/>
                    </p:nvGrpSpPr>
                    <p:grpSpPr>
                      <a:xfrm>
                        <a:off x="1298633" y="5283048"/>
                        <a:ext cx="223610" cy="226806"/>
                        <a:chOff x="-3732057" y="3610781"/>
                        <a:chExt cx="512228" cy="519552"/>
                      </a:xfrm>
                    </p:grpSpPr>
                    <p:sp>
                      <p:nvSpPr>
                        <p:cNvPr id="4624" name="Rectangle 4623"/>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625" name="Rectangle 4624"/>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131" name="Group 4625"/>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4627"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28"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29"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grpSp>
                  <p:nvGrpSpPr>
                    <p:cNvPr id="5132" name="Group 4234"/>
                    <p:cNvGrpSpPr/>
                    <p:nvPr/>
                  </p:nvGrpSpPr>
                  <p:grpSpPr>
                    <a:xfrm>
                      <a:off x="122995" y="5681574"/>
                      <a:ext cx="8875904" cy="694597"/>
                      <a:chOff x="122995" y="5681574"/>
                      <a:chExt cx="8875904" cy="694597"/>
                    </a:xfrm>
                  </p:grpSpPr>
                  <p:grpSp>
                    <p:nvGrpSpPr>
                      <p:cNvPr id="5133" name="Group 4235"/>
                      <p:cNvGrpSpPr/>
                      <p:nvPr/>
                    </p:nvGrpSpPr>
                    <p:grpSpPr>
                      <a:xfrm>
                        <a:off x="122995" y="6067392"/>
                        <a:ext cx="8875904" cy="308779"/>
                        <a:chOff x="122995" y="6067392"/>
                        <a:chExt cx="8875904" cy="308779"/>
                      </a:xfrm>
                    </p:grpSpPr>
                    <p:grpSp>
                      <p:nvGrpSpPr>
                        <p:cNvPr id="5134" name="Group 4260"/>
                        <p:cNvGrpSpPr/>
                        <p:nvPr/>
                      </p:nvGrpSpPr>
                      <p:grpSpPr>
                        <a:xfrm>
                          <a:off x="1949421" y="6317068"/>
                          <a:ext cx="187057" cy="56771"/>
                          <a:chOff x="1860747" y="1942579"/>
                          <a:chExt cx="425760" cy="129217"/>
                        </a:xfrm>
                        <a:solidFill>
                          <a:srgbClr val="67717F"/>
                        </a:solidFill>
                        <a:effectLst/>
                      </p:grpSpPr>
                      <p:sp>
                        <p:nvSpPr>
                          <p:cNvPr id="457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7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7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35" name="Group 4261"/>
                        <p:cNvGrpSpPr/>
                        <p:nvPr/>
                      </p:nvGrpSpPr>
                      <p:grpSpPr>
                        <a:xfrm>
                          <a:off x="2221158" y="6317068"/>
                          <a:ext cx="187057" cy="56771"/>
                          <a:chOff x="1860747" y="1942579"/>
                          <a:chExt cx="425760" cy="129217"/>
                        </a:xfrm>
                        <a:solidFill>
                          <a:srgbClr val="67717F"/>
                        </a:solidFill>
                        <a:effectLst/>
                      </p:grpSpPr>
                      <p:sp>
                        <p:nvSpPr>
                          <p:cNvPr id="457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7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7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36" name="Group 4262"/>
                        <p:cNvGrpSpPr/>
                        <p:nvPr/>
                      </p:nvGrpSpPr>
                      <p:grpSpPr>
                        <a:xfrm>
                          <a:off x="2494810" y="6317068"/>
                          <a:ext cx="187057" cy="56771"/>
                          <a:chOff x="1860747" y="1942579"/>
                          <a:chExt cx="425760" cy="129217"/>
                        </a:xfrm>
                        <a:solidFill>
                          <a:srgbClr val="67717F"/>
                        </a:solidFill>
                        <a:effectLst/>
                      </p:grpSpPr>
                      <p:sp>
                        <p:nvSpPr>
                          <p:cNvPr id="456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6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6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37" name="Group 4263"/>
                        <p:cNvGrpSpPr/>
                        <p:nvPr/>
                      </p:nvGrpSpPr>
                      <p:grpSpPr>
                        <a:xfrm>
                          <a:off x="2851595" y="6317068"/>
                          <a:ext cx="187057" cy="56771"/>
                          <a:chOff x="1860747" y="1942579"/>
                          <a:chExt cx="425760" cy="129217"/>
                        </a:xfrm>
                        <a:solidFill>
                          <a:srgbClr val="67717F"/>
                        </a:solidFill>
                        <a:effectLst/>
                      </p:grpSpPr>
                      <p:sp>
                        <p:nvSpPr>
                          <p:cNvPr id="456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6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6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38" name="Group 4264"/>
                        <p:cNvGrpSpPr/>
                        <p:nvPr/>
                      </p:nvGrpSpPr>
                      <p:grpSpPr>
                        <a:xfrm>
                          <a:off x="3123332" y="6317068"/>
                          <a:ext cx="187057" cy="56771"/>
                          <a:chOff x="1860747" y="1942579"/>
                          <a:chExt cx="425760" cy="129217"/>
                        </a:xfrm>
                        <a:solidFill>
                          <a:srgbClr val="67717F"/>
                        </a:solidFill>
                        <a:effectLst/>
                      </p:grpSpPr>
                      <p:sp>
                        <p:nvSpPr>
                          <p:cNvPr id="456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6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6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39" name="Group 4265"/>
                        <p:cNvGrpSpPr/>
                        <p:nvPr/>
                      </p:nvGrpSpPr>
                      <p:grpSpPr>
                        <a:xfrm>
                          <a:off x="3396984" y="6317068"/>
                          <a:ext cx="187057" cy="56771"/>
                          <a:chOff x="1860747" y="1942579"/>
                          <a:chExt cx="425760" cy="129217"/>
                        </a:xfrm>
                        <a:solidFill>
                          <a:srgbClr val="67717F"/>
                        </a:solidFill>
                        <a:effectLst/>
                      </p:grpSpPr>
                      <p:sp>
                        <p:nvSpPr>
                          <p:cNvPr id="455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5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6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40" name="Group 4266"/>
                        <p:cNvGrpSpPr/>
                        <p:nvPr/>
                      </p:nvGrpSpPr>
                      <p:grpSpPr>
                        <a:xfrm>
                          <a:off x="3750954" y="6317068"/>
                          <a:ext cx="187057" cy="56771"/>
                          <a:chOff x="1860747" y="1942579"/>
                          <a:chExt cx="425760" cy="129217"/>
                        </a:xfrm>
                        <a:solidFill>
                          <a:srgbClr val="67717F"/>
                        </a:solidFill>
                        <a:effectLst/>
                      </p:grpSpPr>
                      <p:sp>
                        <p:nvSpPr>
                          <p:cNvPr id="455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5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5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41" name="Group 4267"/>
                        <p:cNvGrpSpPr/>
                        <p:nvPr/>
                      </p:nvGrpSpPr>
                      <p:grpSpPr>
                        <a:xfrm>
                          <a:off x="4022691" y="6317068"/>
                          <a:ext cx="187057" cy="56771"/>
                          <a:chOff x="1860747" y="1942579"/>
                          <a:chExt cx="425760" cy="129217"/>
                        </a:xfrm>
                        <a:solidFill>
                          <a:srgbClr val="67717F"/>
                        </a:solidFill>
                        <a:effectLst/>
                      </p:grpSpPr>
                      <p:sp>
                        <p:nvSpPr>
                          <p:cNvPr id="455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5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5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42" name="Group 4268"/>
                        <p:cNvGrpSpPr/>
                        <p:nvPr/>
                      </p:nvGrpSpPr>
                      <p:grpSpPr>
                        <a:xfrm>
                          <a:off x="4296343" y="6317068"/>
                          <a:ext cx="187057" cy="56771"/>
                          <a:chOff x="1860747" y="1942579"/>
                          <a:chExt cx="425760" cy="129217"/>
                        </a:xfrm>
                        <a:solidFill>
                          <a:srgbClr val="67717F"/>
                        </a:solidFill>
                        <a:effectLst/>
                      </p:grpSpPr>
                      <p:sp>
                        <p:nvSpPr>
                          <p:cNvPr id="454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5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5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43" name="Group 4269"/>
                        <p:cNvGrpSpPr/>
                        <p:nvPr/>
                      </p:nvGrpSpPr>
                      <p:grpSpPr>
                        <a:xfrm>
                          <a:off x="4652444" y="6317068"/>
                          <a:ext cx="187057" cy="56771"/>
                          <a:chOff x="1860747" y="1942579"/>
                          <a:chExt cx="425760" cy="129217"/>
                        </a:xfrm>
                        <a:solidFill>
                          <a:srgbClr val="67717F"/>
                        </a:solidFill>
                        <a:effectLst/>
                      </p:grpSpPr>
                      <p:sp>
                        <p:nvSpPr>
                          <p:cNvPr id="454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4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4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44" name="Group 4270"/>
                        <p:cNvGrpSpPr/>
                        <p:nvPr/>
                      </p:nvGrpSpPr>
                      <p:grpSpPr>
                        <a:xfrm>
                          <a:off x="4924181" y="6317068"/>
                          <a:ext cx="187057" cy="56771"/>
                          <a:chOff x="1860747" y="1942579"/>
                          <a:chExt cx="425760" cy="129217"/>
                        </a:xfrm>
                        <a:solidFill>
                          <a:srgbClr val="67717F"/>
                        </a:solidFill>
                        <a:effectLst/>
                      </p:grpSpPr>
                      <p:sp>
                        <p:nvSpPr>
                          <p:cNvPr id="454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4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4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45" name="Group 4271"/>
                        <p:cNvGrpSpPr/>
                        <p:nvPr/>
                      </p:nvGrpSpPr>
                      <p:grpSpPr>
                        <a:xfrm>
                          <a:off x="5197833" y="6317068"/>
                          <a:ext cx="187057" cy="56771"/>
                          <a:chOff x="1860747" y="1942579"/>
                          <a:chExt cx="425760" cy="129217"/>
                        </a:xfrm>
                        <a:solidFill>
                          <a:srgbClr val="67717F"/>
                        </a:solidFill>
                        <a:effectLst/>
                      </p:grpSpPr>
                      <p:sp>
                        <p:nvSpPr>
                          <p:cNvPr id="454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4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54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148" name="Group 4272"/>
                        <p:cNvGrpSpPr/>
                        <p:nvPr/>
                      </p:nvGrpSpPr>
                      <p:grpSpPr>
                        <a:xfrm>
                          <a:off x="2202568" y="6075053"/>
                          <a:ext cx="223608" cy="226806"/>
                          <a:chOff x="-3732057" y="2839024"/>
                          <a:chExt cx="512228" cy="519552"/>
                        </a:xfrm>
                      </p:grpSpPr>
                      <p:sp>
                        <p:nvSpPr>
                          <p:cNvPr id="4533" name="Rectangle 4532"/>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34" name="Rectangle 4533"/>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155" name="Group 4534"/>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4536"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7"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8"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9"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162" name="Group 4273"/>
                        <p:cNvGrpSpPr/>
                        <p:nvPr/>
                      </p:nvGrpSpPr>
                      <p:grpSpPr>
                        <a:xfrm>
                          <a:off x="4003787" y="6075053"/>
                          <a:ext cx="223608" cy="226806"/>
                          <a:chOff x="-3732057" y="2839024"/>
                          <a:chExt cx="512228" cy="519552"/>
                        </a:xfrm>
                      </p:grpSpPr>
                      <p:sp>
                        <p:nvSpPr>
                          <p:cNvPr id="4526" name="Rectangle 4525"/>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27" name="Rectangle 4526"/>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173" name="Group 4527"/>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4529"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0"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1"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32"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180" name="Group 4274"/>
                        <p:cNvGrpSpPr>
                          <a:grpSpLocks noChangeAspect="1"/>
                        </p:cNvGrpSpPr>
                        <p:nvPr/>
                      </p:nvGrpSpPr>
                      <p:grpSpPr>
                        <a:xfrm>
                          <a:off x="1928915" y="6072228"/>
                          <a:ext cx="226393" cy="229631"/>
                          <a:chOff x="-2931957" y="4392399"/>
                          <a:chExt cx="512228" cy="519552"/>
                        </a:xfrm>
                      </p:grpSpPr>
                      <p:sp>
                        <p:nvSpPr>
                          <p:cNvPr id="4521" name="Rectangle 4520"/>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22" name="Rectangle 4521"/>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207" name="Group 4522"/>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4524"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25"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212" name="Group 4275"/>
                        <p:cNvGrpSpPr>
                          <a:grpSpLocks noChangeAspect="1"/>
                        </p:cNvGrpSpPr>
                        <p:nvPr/>
                      </p:nvGrpSpPr>
                      <p:grpSpPr>
                        <a:xfrm>
                          <a:off x="2476221" y="6072228"/>
                          <a:ext cx="226393" cy="229631"/>
                          <a:chOff x="8459069" y="2183291"/>
                          <a:chExt cx="512228" cy="519552"/>
                        </a:xfrm>
                      </p:grpSpPr>
                      <p:grpSp>
                        <p:nvGrpSpPr>
                          <p:cNvPr id="5233" name="Group 4512"/>
                          <p:cNvGrpSpPr/>
                          <p:nvPr/>
                        </p:nvGrpSpPr>
                        <p:grpSpPr>
                          <a:xfrm>
                            <a:off x="8459069" y="2183291"/>
                            <a:ext cx="512228" cy="519552"/>
                            <a:chOff x="8459069" y="2183291"/>
                            <a:chExt cx="512228" cy="519552"/>
                          </a:xfrm>
                        </p:grpSpPr>
                        <p:sp>
                          <p:nvSpPr>
                            <p:cNvPr id="4519" name="Rectangle 4518"/>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20" name="Rectangle 4519"/>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238" name="Group 4513"/>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4515"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6"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7"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8" name="Freeform 4517"/>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920" name="Group 4276"/>
                        <p:cNvGrpSpPr>
                          <a:grpSpLocks noChangeAspect="1"/>
                        </p:cNvGrpSpPr>
                        <p:nvPr/>
                      </p:nvGrpSpPr>
                      <p:grpSpPr>
                        <a:xfrm>
                          <a:off x="2826740" y="6072228"/>
                          <a:ext cx="226393" cy="229631"/>
                          <a:chOff x="-2931957" y="4392399"/>
                          <a:chExt cx="512228" cy="519552"/>
                        </a:xfrm>
                      </p:grpSpPr>
                      <p:sp>
                        <p:nvSpPr>
                          <p:cNvPr id="4508" name="Rectangle 4507"/>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09" name="Rectangle 4508"/>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21" name="Group 4509"/>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4511"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12"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922" name="Group 4277"/>
                        <p:cNvGrpSpPr>
                          <a:grpSpLocks noChangeAspect="1"/>
                        </p:cNvGrpSpPr>
                        <p:nvPr/>
                      </p:nvGrpSpPr>
                      <p:grpSpPr>
                        <a:xfrm>
                          <a:off x="3100392" y="6075053"/>
                          <a:ext cx="226393" cy="229631"/>
                          <a:chOff x="-3732057" y="3610781"/>
                          <a:chExt cx="512228" cy="519552"/>
                        </a:xfrm>
                      </p:grpSpPr>
                      <p:sp>
                        <p:nvSpPr>
                          <p:cNvPr id="4502" name="Rectangle 4501"/>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03" name="Rectangle 4502"/>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23" name="Group 4503"/>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4505" name="Freeform 4504"/>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06" name="Freeform 4505"/>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507" name="Freeform 4506"/>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1924" name="Group 4278"/>
                        <p:cNvGrpSpPr>
                          <a:grpSpLocks noChangeAspect="1"/>
                        </p:cNvGrpSpPr>
                        <p:nvPr/>
                      </p:nvGrpSpPr>
                      <p:grpSpPr>
                        <a:xfrm>
                          <a:off x="3374045" y="6072228"/>
                          <a:ext cx="226393" cy="229631"/>
                          <a:chOff x="8459069" y="2183291"/>
                          <a:chExt cx="512228" cy="519552"/>
                        </a:xfrm>
                      </p:grpSpPr>
                      <p:grpSp>
                        <p:nvGrpSpPr>
                          <p:cNvPr id="1925" name="Group 4493"/>
                          <p:cNvGrpSpPr/>
                          <p:nvPr/>
                        </p:nvGrpSpPr>
                        <p:grpSpPr>
                          <a:xfrm>
                            <a:off x="8459069" y="2183291"/>
                            <a:ext cx="512228" cy="519552"/>
                            <a:chOff x="8459069" y="2183291"/>
                            <a:chExt cx="512228" cy="519552"/>
                          </a:xfrm>
                        </p:grpSpPr>
                        <p:sp>
                          <p:nvSpPr>
                            <p:cNvPr id="4500" name="Rectangle 4499"/>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501" name="Rectangle 4500"/>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926" name="Group 4494"/>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4496"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7"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8"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9" name="Freeform 4498"/>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927" name="Group 4279"/>
                        <p:cNvGrpSpPr/>
                        <p:nvPr/>
                      </p:nvGrpSpPr>
                      <p:grpSpPr>
                        <a:xfrm>
                          <a:off x="4277440" y="6075054"/>
                          <a:ext cx="223608" cy="226805"/>
                          <a:chOff x="-1623857" y="3548996"/>
                          <a:chExt cx="512228" cy="519552"/>
                        </a:xfrm>
                      </p:grpSpPr>
                      <p:sp>
                        <p:nvSpPr>
                          <p:cNvPr id="4487" name="Rectangle 4486"/>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88" name="Rectangle 4487"/>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28" name="Group 4488"/>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4490"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1"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2"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93"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929" name="Group 4280"/>
                        <p:cNvGrpSpPr>
                          <a:grpSpLocks noChangeAspect="1"/>
                        </p:cNvGrpSpPr>
                        <p:nvPr/>
                      </p:nvGrpSpPr>
                      <p:grpSpPr>
                        <a:xfrm>
                          <a:off x="3727348" y="6072228"/>
                          <a:ext cx="226393" cy="229631"/>
                          <a:chOff x="-2314737" y="2839024"/>
                          <a:chExt cx="512228" cy="519552"/>
                        </a:xfrm>
                      </p:grpSpPr>
                      <p:sp>
                        <p:nvSpPr>
                          <p:cNvPr id="4484" name="Rectangle 4483"/>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85" name="Rectangle 4484"/>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86" name="Freeform 4485"/>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1930" name="Group 4281"/>
                        <p:cNvGrpSpPr>
                          <a:grpSpLocks noChangeAspect="1"/>
                        </p:cNvGrpSpPr>
                        <p:nvPr/>
                      </p:nvGrpSpPr>
                      <p:grpSpPr>
                        <a:xfrm>
                          <a:off x="4904459" y="6075053"/>
                          <a:ext cx="226393" cy="229631"/>
                          <a:chOff x="-3732057" y="3610781"/>
                          <a:chExt cx="512228" cy="519552"/>
                        </a:xfrm>
                      </p:grpSpPr>
                      <p:sp>
                        <p:nvSpPr>
                          <p:cNvPr id="4478" name="Rectangle 4477"/>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79" name="Rectangle 4478"/>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31" name="Group 4479"/>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4481" name="Freeform 4480"/>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82" name="Freeform 4481"/>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483" name="Freeform 4482"/>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1932" name="Group 4282"/>
                        <p:cNvGrpSpPr>
                          <a:grpSpLocks noChangeAspect="1"/>
                        </p:cNvGrpSpPr>
                        <p:nvPr/>
                      </p:nvGrpSpPr>
                      <p:grpSpPr>
                        <a:xfrm>
                          <a:off x="4630805" y="6072228"/>
                          <a:ext cx="226393" cy="229631"/>
                          <a:chOff x="-2314737" y="2839024"/>
                          <a:chExt cx="512228" cy="519552"/>
                        </a:xfrm>
                      </p:grpSpPr>
                      <p:sp>
                        <p:nvSpPr>
                          <p:cNvPr id="4475" name="Rectangle 4474"/>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76" name="Rectangle 4475"/>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77" name="Freeform 4476"/>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1933" name="Group 4283"/>
                        <p:cNvGrpSpPr/>
                        <p:nvPr/>
                      </p:nvGrpSpPr>
                      <p:grpSpPr>
                        <a:xfrm>
                          <a:off x="5180897" y="6075054"/>
                          <a:ext cx="223608" cy="226805"/>
                          <a:chOff x="-1623857" y="3548996"/>
                          <a:chExt cx="512228" cy="519552"/>
                        </a:xfrm>
                      </p:grpSpPr>
                      <p:sp>
                        <p:nvSpPr>
                          <p:cNvPr id="4468" name="Rectangle 4467"/>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69" name="Rectangle 4468"/>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34" name="Group 4469"/>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4471"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2"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3"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4"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935" name="Group 4284"/>
                        <p:cNvGrpSpPr/>
                        <p:nvPr/>
                      </p:nvGrpSpPr>
                      <p:grpSpPr>
                        <a:xfrm>
                          <a:off x="5554577" y="6316526"/>
                          <a:ext cx="187057" cy="56771"/>
                          <a:chOff x="1860747" y="1942579"/>
                          <a:chExt cx="425760" cy="129217"/>
                        </a:xfrm>
                        <a:solidFill>
                          <a:srgbClr val="67717F"/>
                        </a:solidFill>
                        <a:effectLst/>
                      </p:grpSpPr>
                      <p:sp>
                        <p:nvSpPr>
                          <p:cNvPr id="446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46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46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936" name="Group 4285"/>
                        <p:cNvGrpSpPr/>
                        <p:nvPr/>
                      </p:nvGrpSpPr>
                      <p:grpSpPr>
                        <a:xfrm>
                          <a:off x="5826314" y="6316526"/>
                          <a:ext cx="187057" cy="56771"/>
                          <a:chOff x="1860747" y="1942579"/>
                          <a:chExt cx="425760" cy="129217"/>
                        </a:xfrm>
                        <a:solidFill>
                          <a:srgbClr val="67717F"/>
                        </a:solidFill>
                        <a:effectLst/>
                      </p:grpSpPr>
                      <p:sp>
                        <p:nvSpPr>
                          <p:cNvPr id="446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46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46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937" name="Group 4286"/>
                        <p:cNvGrpSpPr/>
                        <p:nvPr/>
                      </p:nvGrpSpPr>
                      <p:grpSpPr>
                        <a:xfrm>
                          <a:off x="6099966" y="6316526"/>
                          <a:ext cx="187057" cy="56771"/>
                          <a:chOff x="1860747" y="1942579"/>
                          <a:chExt cx="425760" cy="129217"/>
                        </a:xfrm>
                        <a:solidFill>
                          <a:srgbClr val="67717F"/>
                        </a:solidFill>
                        <a:effectLst/>
                      </p:grpSpPr>
                      <p:sp>
                        <p:nvSpPr>
                          <p:cNvPr id="445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46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46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938" name="Group 4287"/>
                        <p:cNvGrpSpPr/>
                        <p:nvPr/>
                      </p:nvGrpSpPr>
                      <p:grpSpPr>
                        <a:xfrm>
                          <a:off x="6456582" y="6316526"/>
                          <a:ext cx="187057" cy="56771"/>
                          <a:chOff x="1860747" y="1942579"/>
                          <a:chExt cx="425760" cy="129217"/>
                        </a:xfrm>
                        <a:solidFill>
                          <a:srgbClr val="67717F"/>
                        </a:solidFill>
                        <a:effectLst/>
                      </p:grpSpPr>
                      <p:sp>
                        <p:nvSpPr>
                          <p:cNvPr id="445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45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45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939" name="Group 4288"/>
                        <p:cNvGrpSpPr/>
                        <p:nvPr/>
                      </p:nvGrpSpPr>
                      <p:grpSpPr>
                        <a:xfrm>
                          <a:off x="6728320" y="6316526"/>
                          <a:ext cx="187057" cy="56771"/>
                          <a:chOff x="1860747" y="1942579"/>
                          <a:chExt cx="425760" cy="129217"/>
                        </a:xfrm>
                        <a:solidFill>
                          <a:srgbClr val="67717F"/>
                        </a:solidFill>
                        <a:effectLst/>
                      </p:grpSpPr>
                      <p:sp>
                        <p:nvSpPr>
                          <p:cNvPr id="445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45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45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940" name="Group 4289"/>
                        <p:cNvGrpSpPr/>
                        <p:nvPr/>
                      </p:nvGrpSpPr>
                      <p:grpSpPr>
                        <a:xfrm>
                          <a:off x="7001972" y="6316526"/>
                          <a:ext cx="187057" cy="56771"/>
                          <a:chOff x="1860747" y="1942579"/>
                          <a:chExt cx="425760" cy="129217"/>
                        </a:xfrm>
                        <a:solidFill>
                          <a:srgbClr val="67717F"/>
                        </a:solidFill>
                        <a:effectLst/>
                      </p:grpSpPr>
                      <p:sp>
                        <p:nvSpPr>
                          <p:cNvPr id="445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45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45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1943" name="Group 4290"/>
                        <p:cNvGrpSpPr/>
                        <p:nvPr/>
                      </p:nvGrpSpPr>
                      <p:grpSpPr>
                        <a:xfrm>
                          <a:off x="5533757" y="6076096"/>
                          <a:ext cx="223608" cy="226806"/>
                          <a:chOff x="-2314737" y="3548996"/>
                          <a:chExt cx="512228" cy="519552"/>
                        </a:xfrm>
                      </p:grpSpPr>
                      <p:sp>
                        <p:nvSpPr>
                          <p:cNvPr id="4444" name="Rectangle 4443"/>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45" name="Rectangle 4444"/>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44" name="Group 4445"/>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4447"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8"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9"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945" name="Group 4291"/>
                        <p:cNvGrpSpPr/>
                        <p:nvPr/>
                      </p:nvGrpSpPr>
                      <p:grpSpPr>
                        <a:xfrm>
                          <a:off x="5807410" y="6076096"/>
                          <a:ext cx="223608" cy="226806"/>
                          <a:chOff x="-3732057" y="2839024"/>
                          <a:chExt cx="512228" cy="519552"/>
                        </a:xfrm>
                      </p:grpSpPr>
                      <p:sp>
                        <p:nvSpPr>
                          <p:cNvPr id="4437" name="Rectangle 4436"/>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38" name="Rectangle 4437"/>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46" name="Group 4438"/>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4440"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1"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2"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43"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947" name="Group 4292"/>
                        <p:cNvGrpSpPr/>
                        <p:nvPr/>
                      </p:nvGrpSpPr>
                      <p:grpSpPr>
                        <a:xfrm>
                          <a:off x="6081062" y="6076096"/>
                          <a:ext cx="223608" cy="226806"/>
                          <a:chOff x="-938057" y="5016374"/>
                          <a:chExt cx="512228" cy="519552"/>
                        </a:xfrm>
                      </p:grpSpPr>
                      <p:sp>
                        <p:nvSpPr>
                          <p:cNvPr id="4432" name="Rectangle 4431"/>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33" name="Rectangle 4432"/>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48" name="Group 4433"/>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4435"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6"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949" name="Group 4293"/>
                        <p:cNvGrpSpPr/>
                        <p:nvPr/>
                      </p:nvGrpSpPr>
                      <p:grpSpPr>
                        <a:xfrm>
                          <a:off x="6434366" y="6076096"/>
                          <a:ext cx="223608" cy="226806"/>
                          <a:chOff x="-2314737" y="3548996"/>
                          <a:chExt cx="512228" cy="519552"/>
                        </a:xfrm>
                      </p:grpSpPr>
                      <p:sp>
                        <p:nvSpPr>
                          <p:cNvPr id="4426" name="Rectangle 4425"/>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27" name="Rectangle 4426"/>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950" name="Group 4427"/>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4429"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0"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31"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1951" name="Group 4294"/>
                        <p:cNvGrpSpPr/>
                        <p:nvPr/>
                      </p:nvGrpSpPr>
                      <p:grpSpPr>
                        <a:xfrm>
                          <a:off x="6981672" y="6076096"/>
                          <a:ext cx="223608" cy="226806"/>
                          <a:chOff x="-938057" y="5016374"/>
                          <a:chExt cx="512228" cy="519552"/>
                        </a:xfrm>
                      </p:grpSpPr>
                      <p:sp>
                        <p:nvSpPr>
                          <p:cNvPr id="4421" name="Rectangle 4420"/>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22" name="Rectangle 4421"/>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254" name="Group 4422"/>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4424"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5"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265" name="Group 4295"/>
                        <p:cNvGrpSpPr/>
                        <p:nvPr/>
                      </p:nvGrpSpPr>
                      <p:grpSpPr>
                        <a:xfrm>
                          <a:off x="6708018" y="6076096"/>
                          <a:ext cx="223610" cy="226806"/>
                          <a:chOff x="-3732057" y="3610781"/>
                          <a:chExt cx="512228" cy="519552"/>
                        </a:xfrm>
                      </p:grpSpPr>
                      <p:sp>
                        <p:nvSpPr>
                          <p:cNvPr id="4415" name="Rectangle 4414"/>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16" name="Rectangle 4415"/>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275" name="Group 4416"/>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4418"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19"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20"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287" name="Group 4296"/>
                        <p:cNvGrpSpPr/>
                        <p:nvPr/>
                      </p:nvGrpSpPr>
                      <p:grpSpPr>
                        <a:xfrm>
                          <a:off x="7348459" y="6317068"/>
                          <a:ext cx="187057" cy="56771"/>
                          <a:chOff x="1860747" y="1942579"/>
                          <a:chExt cx="425760" cy="129217"/>
                        </a:xfrm>
                        <a:solidFill>
                          <a:srgbClr val="67717F"/>
                        </a:solidFill>
                        <a:effectLst/>
                      </p:grpSpPr>
                      <p:sp>
                        <p:nvSpPr>
                          <p:cNvPr id="441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41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41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294" name="Group 4297"/>
                        <p:cNvGrpSpPr/>
                        <p:nvPr/>
                      </p:nvGrpSpPr>
                      <p:grpSpPr>
                        <a:xfrm>
                          <a:off x="7620196" y="6317068"/>
                          <a:ext cx="187057" cy="56771"/>
                          <a:chOff x="1860747" y="1942579"/>
                          <a:chExt cx="425760" cy="129217"/>
                        </a:xfrm>
                        <a:solidFill>
                          <a:srgbClr val="67717F"/>
                        </a:solidFill>
                        <a:effectLst/>
                      </p:grpSpPr>
                      <p:sp>
                        <p:nvSpPr>
                          <p:cNvPr id="440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41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41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301" name="Group 4298"/>
                        <p:cNvGrpSpPr/>
                        <p:nvPr/>
                      </p:nvGrpSpPr>
                      <p:grpSpPr>
                        <a:xfrm>
                          <a:off x="7893848" y="6317068"/>
                          <a:ext cx="187057" cy="56771"/>
                          <a:chOff x="1860747" y="1942579"/>
                          <a:chExt cx="425760" cy="129217"/>
                        </a:xfrm>
                        <a:solidFill>
                          <a:srgbClr val="67717F"/>
                        </a:solidFill>
                        <a:effectLst/>
                      </p:grpSpPr>
                      <p:sp>
                        <p:nvSpPr>
                          <p:cNvPr id="440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40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40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308" name="Group 4299"/>
                        <p:cNvGrpSpPr/>
                        <p:nvPr/>
                      </p:nvGrpSpPr>
                      <p:grpSpPr>
                        <a:xfrm>
                          <a:off x="7601606" y="6075053"/>
                          <a:ext cx="223608" cy="226806"/>
                          <a:chOff x="-3732057" y="2839024"/>
                          <a:chExt cx="512228" cy="519552"/>
                        </a:xfrm>
                      </p:grpSpPr>
                      <p:sp>
                        <p:nvSpPr>
                          <p:cNvPr id="4399" name="Rectangle 4398"/>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400" name="Rectangle 4399"/>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12" name="Group 4400"/>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4402"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3"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4"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05"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313" name="Group 4300"/>
                        <p:cNvGrpSpPr>
                          <a:grpSpLocks noChangeAspect="1"/>
                        </p:cNvGrpSpPr>
                        <p:nvPr/>
                      </p:nvGrpSpPr>
                      <p:grpSpPr>
                        <a:xfrm>
                          <a:off x="7327953" y="6072228"/>
                          <a:ext cx="226393" cy="229631"/>
                          <a:chOff x="-2931957" y="4392399"/>
                          <a:chExt cx="512228" cy="519552"/>
                        </a:xfrm>
                      </p:grpSpPr>
                      <p:sp>
                        <p:nvSpPr>
                          <p:cNvPr id="4394" name="Rectangle 4393"/>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95" name="Rectangle 4394"/>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27" name="Group 4395"/>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4397"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8"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334" name="Group 4301"/>
                        <p:cNvGrpSpPr>
                          <a:grpSpLocks noChangeAspect="1"/>
                        </p:cNvGrpSpPr>
                        <p:nvPr/>
                      </p:nvGrpSpPr>
                      <p:grpSpPr>
                        <a:xfrm>
                          <a:off x="7875259" y="6072228"/>
                          <a:ext cx="226393" cy="229631"/>
                          <a:chOff x="8459069" y="2183291"/>
                          <a:chExt cx="512228" cy="519552"/>
                        </a:xfrm>
                      </p:grpSpPr>
                      <p:grpSp>
                        <p:nvGrpSpPr>
                          <p:cNvPr id="5345" name="Group 4385"/>
                          <p:cNvGrpSpPr/>
                          <p:nvPr/>
                        </p:nvGrpSpPr>
                        <p:grpSpPr>
                          <a:xfrm>
                            <a:off x="8459069" y="2183291"/>
                            <a:ext cx="512228" cy="519552"/>
                            <a:chOff x="8459069" y="2183291"/>
                            <a:chExt cx="512228" cy="519552"/>
                          </a:xfrm>
                        </p:grpSpPr>
                        <p:sp>
                          <p:nvSpPr>
                            <p:cNvPr id="4392" name="Rectangle 4391"/>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93" name="Rectangle 4392"/>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350" name="Group 4386"/>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4388"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9"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0"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1" name="Freeform 4390"/>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356" name="Group 4302"/>
                        <p:cNvGrpSpPr/>
                        <p:nvPr/>
                      </p:nvGrpSpPr>
                      <p:grpSpPr>
                        <a:xfrm>
                          <a:off x="8250055" y="6319400"/>
                          <a:ext cx="187057" cy="56771"/>
                          <a:chOff x="1860747" y="1942579"/>
                          <a:chExt cx="425760" cy="129217"/>
                        </a:xfrm>
                        <a:solidFill>
                          <a:srgbClr val="67717F"/>
                        </a:solidFill>
                        <a:effectLst/>
                      </p:grpSpPr>
                      <p:sp>
                        <p:nvSpPr>
                          <p:cNvPr id="438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38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38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363" name="Group 4303"/>
                        <p:cNvGrpSpPr/>
                        <p:nvPr/>
                      </p:nvGrpSpPr>
                      <p:grpSpPr>
                        <a:xfrm>
                          <a:off x="8521793" y="6319400"/>
                          <a:ext cx="187057" cy="56771"/>
                          <a:chOff x="1860747" y="1942579"/>
                          <a:chExt cx="425760" cy="129217"/>
                        </a:xfrm>
                        <a:solidFill>
                          <a:srgbClr val="67717F"/>
                        </a:solidFill>
                        <a:effectLst/>
                      </p:grpSpPr>
                      <p:sp>
                        <p:nvSpPr>
                          <p:cNvPr id="438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38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38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394" name="Group 4304"/>
                        <p:cNvGrpSpPr/>
                        <p:nvPr/>
                      </p:nvGrpSpPr>
                      <p:grpSpPr>
                        <a:xfrm>
                          <a:off x="8795445" y="6319400"/>
                          <a:ext cx="187057" cy="56771"/>
                          <a:chOff x="1860747" y="1942579"/>
                          <a:chExt cx="425760" cy="129217"/>
                        </a:xfrm>
                        <a:solidFill>
                          <a:srgbClr val="67717F"/>
                        </a:solidFill>
                        <a:effectLst/>
                      </p:grpSpPr>
                      <p:sp>
                        <p:nvSpPr>
                          <p:cNvPr id="437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37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37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395" name="Group 4305"/>
                        <p:cNvGrpSpPr/>
                        <p:nvPr/>
                      </p:nvGrpSpPr>
                      <p:grpSpPr>
                        <a:xfrm>
                          <a:off x="8227985" y="6078969"/>
                          <a:ext cx="223608" cy="226806"/>
                          <a:chOff x="-2314737" y="3548996"/>
                          <a:chExt cx="512228" cy="519552"/>
                        </a:xfrm>
                      </p:grpSpPr>
                      <p:sp>
                        <p:nvSpPr>
                          <p:cNvPr id="4371" name="Rectangle 4370"/>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72" name="Rectangle 4371"/>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96" name="Group 4372"/>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4374"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5"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6"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397" name="Group 4306"/>
                        <p:cNvGrpSpPr/>
                        <p:nvPr/>
                      </p:nvGrpSpPr>
                      <p:grpSpPr>
                        <a:xfrm>
                          <a:off x="8775291" y="6078969"/>
                          <a:ext cx="223608" cy="226806"/>
                          <a:chOff x="-938057" y="5016374"/>
                          <a:chExt cx="512228" cy="519552"/>
                        </a:xfrm>
                      </p:grpSpPr>
                      <p:sp>
                        <p:nvSpPr>
                          <p:cNvPr id="4366" name="Rectangle 4365"/>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67" name="Rectangle 4366"/>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398" name="Group 4367"/>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4369"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70"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399" name="Group 4307"/>
                        <p:cNvGrpSpPr/>
                        <p:nvPr/>
                      </p:nvGrpSpPr>
                      <p:grpSpPr>
                        <a:xfrm>
                          <a:off x="8501638" y="6078969"/>
                          <a:ext cx="223610" cy="226806"/>
                          <a:chOff x="5635615" y="3299362"/>
                          <a:chExt cx="373978" cy="379324"/>
                        </a:xfrm>
                      </p:grpSpPr>
                      <p:sp>
                        <p:nvSpPr>
                          <p:cNvPr id="4361" name="Rectangle 4360"/>
                          <p:cNvSpPr/>
                          <p:nvPr/>
                        </p:nvSpPr>
                        <p:spPr>
                          <a:xfrm>
                            <a:off x="5635615" y="3299362"/>
                            <a:ext cx="373978" cy="373977"/>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62" name="Rectangle 4361"/>
                          <p:cNvSpPr/>
                          <p:nvPr/>
                        </p:nvSpPr>
                        <p:spPr>
                          <a:xfrm>
                            <a:off x="5657495" y="3321978"/>
                            <a:ext cx="331270" cy="356708"/>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63" name="Freeform 59"/>
                          <p:cNvSpPr>
                            <a:spLocks/>
                          </p:cNvSpPr>
                          <p:nvPr/>
                        </p:nvSpPr>
                        <p:spPr bwMode="auto">
                          <a:xfrm>
                            <a:off x="5694326" y="3427473"/>
                            <a:ext cx="75145" cy="120832"/>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4" name="Freeform 60"/>
                          <p:cNvSpPr>
                            <a:spLocks/>
                          </p:cNvSpPr>
                          <p:nvPr/>
                        </p:nvSpPr>
                        <p:spPr bwMode="auto">
                          <a:xfrm>
                            <a:off x="5773679" y="3427473"/>
                            <a:ext cx="79955" cy="120832"/>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5" name="Freeform 61"/>
                          <p:cNvSpPr>
                            <a:spLocks/>
                          </p:cNvSpPr>
                          <p:nvPr/>
                        </p:nvSpPr>
                        <p:spPr bwMode="auto">
                          <a:xfrm>
                            <a:off x="5859044" y="3424467"/>
                            <a:ext cx="92579" cy="126844"/>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400" name="Group 4308"/>
                        <p:cNvGrpSpPr/>
                        <p:nvPr/>
                      </p:nvGrpSpPr>
                      <p:grpSpPr>
                        <a:xfrm>
                          <a:off x="1300517" y="6067392"/>
                          <a:ext cx="223608" cy="226806"/>
                          <a:chOff x="-3732057" y="2839024"/>
                          <a:chExt cx="512228" cy="519552"/>
                        </a:xfrm>
                      </p:grpSpPr>
                      <p:sp>
                        <p:nvSpPr>
                          <p:cNvPr id="4354" name="Rectangle 4353"/>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55" name="Rectangle 4354"/>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401" name="Group 4355"/>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4357"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8"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9"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60"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402" name="Group 4309"/>
                        <p:cNvGrpSpPr/>
                        <p:nvPr/>
                      </p:nvGrpSpPr>
                      <p:grpSpPr>
                        <a:xfrm>
                          <a:off x="1574169" y="6067392"/>
                          <a:ext cx="223608" cy="226806"/>
                          <a:chOff x="-938057" y="5016374"/>
                          <a:chExt cx="512228" cy="519552"/>
                        </a:xfrm>
                      </p:grpSpPr>
                      <p:sp>
                        <p:nvSpPr>
                          <p:cNvPr id="4349" name="Rectangle 4348"/>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50" name="Rectangle 4349"/>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403" name="Group 4350"/>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4352"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53"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404" name="Group 4310"/>
                        <p:cNvGrpSpPr>
                          <a:grpSpLocks noChangeAspect="1"/>
                        </p:cNvGrpSpPr>
                        <p:nvPr/>
                      </p:nvGrpSpPr>
                      <p:grpSpPr>
                        <a:xfrm>
                          <a:off x="1024079" y="6067392"/>
                          <a:ext cx="226393" cy="229631"/>
                          <a:chOff x="-2931957" y="4392399"/>
                          <a:chExt cx="512228" cy="519552"/>
                        </a:xfrm>
                      </p:grpSpPr>
                      <p:sp>
                        <p:nvSpPr>
                          <p:cNvPr id="4344" name="Rectangle 4343"/>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45" name="Rectangle 4344"/>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405" name="Group 4345"/>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4347"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48"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406" name="Group 4311"/>
                        <p:cNvGrpSpPr/>
                        <p:nvPr/>
                      </p:nvGrpSpPr>
                      <p:grpSpPr>
                        <a:xfrm>
                          <a:off x="146600" y="6317068"/>
                          <a:ext cx="187057" cy="56771"/>
                          <a:chOff x="1860747" y="1942579"/>
                          <a:chExt cx="425760" cy="129217"/>
                        </a:xfrm>
                        <a:solidFill>
                          <a:srgbClr val="67717F"/>
                        </a:solidFill>
                        <a:effectLst/>
                      </p:grpSpPr>
                      <p:sp>
                        <p:nvSpPr>
                          <p:cNvPr id="434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34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34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407" name="Group 4312"/>
                        <p:cNvGrpSpPr/>
                        <p:nvPr/>
                      </p:nvGrpSpPr>
                      <p:grpSpPr>
                        <a:xfrm>
                          <a:off x="418338" y="6317068"/>
                          <a:ext cx="187057" cy="56771"/>
                          <a:chOff x="1860747" y="1942579"/>
                          <a:chExt cx="425760" cy="129217"/>
                        </a:xfrm>
                        <a:solidFill>
                          <a:srgbClr val="67717F"/>
                        </a:solidFill>
                        <a:effectLst/>
                      </p:grpSpPr>
                      <p:sp>
                        <p:nvSpPr>
                          <p:cNvPr id="433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33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34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440" name="Group 4313"/>
                        <p:cNvGrpSpPr/>
                        <p:nvPr/>
                      </p:nvGrpSpPr>
                      <p:grpSpPr>
                        <a:xfrm>
                          <a:off x="691990" y="6317068"/>
                          <a:ext cx="187057" cy="56771"/>
                          <a:chOff x="1860747" y="1942579"/>
                          <a:chExt cx="425760" cy="129217"/>
                        </a:xfrm>
                        <a:solidFill>
                          <a:srgbClr val="67717F"/>
                        </a:solidFill>
                        <a:effectLst/>
                      </p:grpSpPr>
                      <p:sp>
                        <p:nvSpPr>
                          <p:cNvPr id="433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33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33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441" name="Group 4314"/>
                        <p:cNvGrpSpPr/>
                        <p:nvPr/>
                      </p:nvGrpSpPr>
                      <p:grpSpPr>
                        <a:xfrm>
                          <a:off x="399433" y="6075053"/>
                          <a:ext cx="223608" cy="226806"/>
                          <a:chOff x="-3732057" y="2839024"/>
                          <a:chExt cx="512228" cy="519552"/>
                        </a:xfrm>
                      </p:grpSpPr>
                      <p:sp>
                        <p:nvSpPr>
                          <p:cNvPr id="4328" name="Rectangle 4327"/>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29" name="Rectangle 4328"/>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442" name="Group 4329"/>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4331"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2"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3"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4"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443" name="Group 4315"/>
                        <p:cNvGrpSpPr/>
                        <p:nvPr/>
                      </p:nvGrpSpPr>
                      <p:grpSpPr>
                        <a:xfrm>
                          <a:off x="673087" y="6075054"/>
                          <a:ext cx="223608" cy="226805"/>
                          <a:chOff x="-1623857" y="3548996"/>
                          <a:chExt cx="512228" cy="519552"/>
                        </a:xfrm>
                      </p:grpSpPr>
                      <p:sp>
                        <p:nvSpPr>
                          <p:cNvPr id="4321" name="Rectangle 4320"/>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22" name="Rectangle 4321"/>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444" name="Group 4322"/>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4324"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5"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6"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7"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445" name="Group 4316"/>
                        <p:cNvGrpSpPr>
                          <a:grpSpLocks noChangeAspect="1"/>
                        </p:cNvGrpSpPr>
                        <p:nvPr/>
                      </p:nvGrpSpPr>
                      <p:grpSpPr>
                        <a:xfrm>
                          <a:off x="122995" y="6072228"/>
                          <a:ext cx="226393" cy="229631"/>
                          <a:chOff x="-2314737" y="2839024"/>
                          <a:chExt cx="512228" cy="519552"/>
                        </a:xfrm>
                      </p:grpSpPr>
                      <p:sp>
                        <p:nvSpPr>
                          <p:cNvPr id="4318" name="Rectangle 4317"/>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19" name="Rectangle 4318"/>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320" name="Freeform 4319"/>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5446" name="Group 4236"/>
                      <p:cNvGrpSpPr/>
                      <p:nvPr/>
                    </p:nvGrpSpPr>
                    <p:grpSpPr>
                      <a:xfrm>
                        <a:off x="1026452" y="5681574"/>
                        <a:ext cx="773697" cy="301611"/>
                        <a:chOff x="1026452" y="5681574"/>
                        <a:chExt cx="773697" cy="301611"/>
                      </a:xfrm>
                    </p:grpSpPr>
                    <p:sp>
                      <p:nvSpPr>
                        <p:cNvPr id="4238" name="Freeform 107"/>
                        <p:cNvSpPr>
                          <a:spLocks/>
                        </p:cNvSpPr>
                        <p:nvPr/>
                      </p:nvSpPr>
                      <p:spPr bwMode="auto">
                        <a:xfrm>
                          <a:off x="1048093" y="5926414"/>
                          <a:ext cx="60636" cy="56771"/>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239" name="Freeform 108"/>
                        <p:cNvSpPr>
                          <a:spLocks/>
                        </p:cNvSpPr>
                        <p:nvPr/>
                      </p:nvSpPr>
                      <p:spPr bwMode="auto">
                        <a:xfrm>
                          <a:off x="1110809" y="5926414"/>
                          <a:ext cx="60339" cy="56771"/>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240" name="Freeform 108"/>
                        <p:cNvSpPr>
                          <a:spLocks/>
                        </p:cNvSpPr>
                        <p:nvPr/>
                      </p:nvSpPr>
                      <p:spPr bwMode="auto">
                        <a:xfrm>
                          <a:off x="1174812" y="5926414"/>
                          <a:ext cx="60339" cy="56771"/>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241" name="Freeform 107"/>
                        <p:cNvSpPr>
                          <a:spLocks/>
                        </p:cNvSpPr>
                        <p:nvPr/>
                      </p:nvSpPr>
                      <p:spPr bwMode="auto">
                        <a:xfrm>
                          <a:off x="1319830" y="5926414"/>
                          <a:ext cx="60636" cy="56771"/>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242" name="Freeform 108"/>
                        <p:cNvSpPr>
                          <a:spLocks/>
                        </p:cNvSpPr>
                        <p:nvPr/>
                      </p:nvSpPr>
                      <p:spPr bwMode="auto">
                        <a:xfrm>
                          <a:off x="1382546" y="5926414"/>
                          <a:ext cx="60339" cy="56771"/>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243" name="Freeform 108"/>
                        <p:cNvSpPr>
                          <a:spLocks/>
                        </p:cNvSpPr>
                        <p:nvPr/>
                      </p:nvSpPr>
                      <p:spPr bwMode="auto">
                        <a:xfrm>
                          <a:off x="1446549" y="5926414"/>
                          <a:ext cx="60339" cy="56771"/>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244" name="Freeform 107"/>
                        <p:cNvSpPr>
                          <a:spLocks/>
                        </p:cNvSpPr>
                        <p:nvPr/>
                      </p:nvSpPr>
                      <p:spPr bwMode="auto">
                        <a:xfrm>
                          <a:off x="1593482" y="5926414"/>
                          <a:ext cx="60636" cy="56771"/>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245" name="Freeform 108"/>
                        <p:cNvSpPr>
                          <a:spLocks/>
                        </p:cNvSpPr>
                        <p:nvPr/>
                      </p:nvSpPr>
                      <p:spPr bwMode="auto">
                        <a:xfrm>
                          <a:off x="1656198" y="5926414"/>
                          <a:ext cx="60339" cy="56771"/>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246" name="Freeform 108"/>
                        <p:cNvSpPr>
                          <a:spLocks/>
                        </p:cNvSpPr>
                        <p:nvPr/>
                      </p:nvSpPr>
                      <p:spPr bwMode="auto">
                        <a:xfrm>
                          <a:off x="1720201" y="5926414"/>
                          <a:ext cx="60339" cy="56771"/>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247" name="Rectangle 4246"/>
                        <p:cNvSpPr/>
                        <p:nvPr/>
                      </p:nvSpPr>
                      <p:spPr>
                        <a:xfrm>
                          <a:off x="1300105" y="5684398"/>
                          <a:ext cx="226393" cy="226394"/>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48" name="Rectangle 4247"/>
                        <p:cNvSpPr/>
                        <p:nvPr/>
                      </p:nvSpPr>
                      <p:spPr>
                        <a:xfrm>
                          <a:off x="1313350" y="5698089"/>
                          <a:ext cx="200539" cy="215940"/>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49" name="Freeform 4248"/>
                        <p:cNvSpPr>
                          <a:spLocks/>
                        </p:cNvSpPr>
                        <p:nvPr/>
                      </p:nvSpPr>
                      <p:spPr bwMode="auto">
                        <a:xfrm>
                          <a:off x="1335643" y="5761952"/>
                          <a:ext cx="45490" cy="73149"/>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50" name="Freeform 4249"/>
                        <p:cNvSpPr>
                          <a:spLocks/>
                        </p:cNvSpPr>
                        <p:nvPr/>
                      </p:nvSpPr>
                      <p:spPr bwMode="auto">
                        <a:xfrm>
                          <a:off x="1383681" y="5761952"/>
                          <a:ext cx="48402" cy="73149"/>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51" name="Freeform 4250"/>
                        <p:cNvSpPr>
                          <a:spLocks/>
                        </p:cNvSpPr>
                        <p:nvPr/>
                      </p:nvSpPr>
                      <p:spPr bwMode="auto">
                        <a:xfrm>
                          <a:off x="1435358" y="5760132"/>
                          <a:ext cx="56044" cy="76788"/>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52" name="Rectangle 4251"/>
                        <p:cNvSpPr/>
                        <p:nvPr/>
                      </p:nvSpPr>
                      <p:spPr>
                        <a:xfrm>
                          <a:off x="1026452" y="5681574"/>
                          <a:ext cx="226393" cy="226394"/>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53" name="Rectangle 4252"/>
                        <p:cNvSpPr/>
                        <p:nvPr/>
                      </p:nvSpPr>
                      <p:spPr>
                        <a:xfrm>
                          <a:off x="1039697" y="5695265"/>
                          <a:ext cx="200539" cy="215940"/>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54" name="Freeform 4253"/>
                        <p:cNvSpPr>
                          <a:spLocks noEditPoints="1"/>
                        </p:cNvSpPr>
                        <p:nvPr/>
                      </p:nvSpPr>
                      <p:spPr bwMode="auto">
                        <a:xfrm>
                          <a:off x="1053695" y="5738555"/>
                          <a:ext cx="170903" cy="117401"/>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4255" name="Rectangle 4254"/>
                        <p:cNvSpPr/>
                        <p:nvPr/>
                      </p:nvSpPr>
                      <p:spPr>
                        <a:xfrm>
                          <a:off x="1576540" y="5684395"/>
                          <a:ext cx="223609" cy="223607"/>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56" name="Rectangle 4255"/>
                        <p:cNvSpPr/>
                        <p:nvPr/>
                      </p:nvSpPr>
                      <p:spPr>
                        <a:xfrm>
                          <a:off x="1589622" y="5697918"/>
                          <a:ext cx="198073" cy="213281"/>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257" name="Freeform 107"/>
                        <p:cNvSpPr>
                          <a:spLocks noEditPoints="1"/>
                        </p:cNvSpPr>
                        <p:nvPr/>
                      </p:nvSpPr>
                      <p:spPr bwMode="auto">
                        <a:xfrm>
                          <a:off x="1664521" y="5759807"/>
                          <a:ext cx="47735" cy="81083"/>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8" name="Freeform 108"/>
                        <p:cNvSpPr>
                          <a:spLocks/>
                        </p:cNvSpPr>
                        <p:nvPr/>
                      </p:nvSpPr>
                      <p:spPr bwMode="auto">
                        <a:xfrm>
                          <a:off x="1694600" y="5842525"/>
                          <a:ext cx="44139" cy="49369"/>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9" name="Freeform 109"/>
                        <p:cNvSpPr>
                          <a:spLocks/>
                        </p:cNvSpPr>
                        <p:nvPr/>
                      </p:nvSpPr>
                      <p:spPr bwMode="auto">
                        <a:xfrm>
                          <a:off x="1638041" y="5842530"/>
                          <a:ext cx="44139" cy="49370"/>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60" name="Freeform 110"/>
                        <p:cNvSpPr>
                          <a:spLocks/>
                        </p:cNvSpPr>
                        <p:nvPr/>
                      </p:nvSpPr>
                      <p:spPr bwMode="auto">
                        <a:xfrm>
                          <a:off x="1663540" y="5709457"/>
                          <a:ext cx="49697" cy="44138"/>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grpSp>
          </p:grpSp>
          <p:grpSp>
            <p:nvGrpSpPr>
              <p:cNvPr id="5447" name="Group 4211"/>
              <p:cNvGrpSpPr/>
              <p:nvPr/>
            </p:nvGrpSpPr>
            <p:grpSpPr>
              <a:xfrm>
                <a:off x="3139192" y="4185083"/>
                <a:ext cx="455773" cy="448509"/>
                <a:chOff x="3139192" y="4185083"/>
                <a:chExt cx="455773" cy="448509"/>
              </a:xfrm>
            </p:grpSpPr>
            <p:sp>
              <p:nvSpPr>
                <p:cNvPr id="4213" name="Freeform 4212"/>
                <p:cNvSpPr>
                  <a:spLocks/>
                </p:cNvSpPr>
                <p:nvPr/>
              </p:nvSpPr>
              <p:spPr bwMode="auto">
                <a:xfrm>
                  <a:off x="3139192" y="4185083"/>
                  <a:ext cx="45490" cy="73148"/>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nvGrpSpPr>
                <p:cNvPr id="5448" name="Group 4213"/>
                <p:cNvGrpSpPr/>
                <p:nvPr/>
              </p:nvGrpSpPr>
              <p:grpSpPr>
                <a:xfrm>
                  <a:off x="3389412" y="4598608"/>
                  <a:ext cx="205553" cy="34984"/>
                  <a:chOff x="-4760913" y="6877050"/>
                  <a:chExt cx="4654550" cy="792163"/>
                </a:xfrm>
                <a:solidFill>
                  <a:schemeClr val="bg1"/>
                </a:solidFill>
                <a:effectLst>
                  <a:outerShdw blurRad="63500" sx="102000" sy="102000" algn="ctr" rotWithShape="0">
                    <a:prstClr val="black">
                      <a:alpha val="20000"/>
                    </a:prstClr>
                  </a:outerShdw>
                </a:effectLst>
              </p:grpSpPr>
              <p:sp>
                <p:nvSpPr>
                  <p:cNvPr id="4215" name="Freeform 37"/>
                  <p:cNvSpPr>
                    <a:spLocks noEditPoints="1"/>
                  </p:cNvSpPr>
                  <p:nvPr/>
                </p:nvSpPr>
                <p:spPr bwMode="auto">
                  <a:xfrm>
                    <a:off x="-4760913" y="6877050"/>
                    <a:ext cx="592138" cy="792163"/>
                  </a:xfrm>
                  <a:custGeom>
                    <a:avLst/>
                    <a:gdLst>
                      <a:gd name="T0" fmla="*/ 30 w 158"/>
                      <a:gd name="T1" fmla="*/ 211 h 211"/>
                      <a:gd name="T2" fmla="*/ 0 w 158"/>
                      <a:gd name="T3" fmla="*/ 211 h 211"/>
                      <a:gd name="T4" fmla="*/ 0 w 158"/>
                      <a:gd name="T5" fmla="*/ 0 h 211"/>
                      <a:gd name="T6" fmla="*/ 82 w 158"/>
                      <a:gd name="T7" fmla="*/ 0 h 211"/>
                      <a:gd name="T8" fmla="*/ 158 w 158"/>
                      <a:gd name="T9" fmla="*/ 60 h 211"/>
                      <a:gd name="T10" fmla="*/ 82 w 158"/>
                      <a:gd name="T11" fmla="*/ 122 h 211"/>
                      <a:gd name="T12" fmla="*/ 30 w 158"/>
                      <a:gd name="T13" fmla="*/ 122 h 211"/>
                      <a:gd name="T14" fmla="*/ 30 w 158"/>
                      <a:gd name="T15" fmla="*/ 211 h 211"/>
                      <a:gd name="T16" fmla="*/ 30 w 158"/>
                      <a:gd name="T17" fmla="*/ 25 h 211"/>
                      <a:gd name="T18" fmla="*/ 30 w 158"/>
                      <a:gd name="T19" fmla="*/ 96 h 211"/>
                      <a:gd name="T20" fmla="*/ 83 w 158"/>
                      <a:gd name="T21" fmla="*/ 96 h 211"/>
                      <a:gd name="T22" fmla="*/ 127 w 158"/>
                      <a:gd name="T23" fmla="*/ 61 h 211"/>
                      <a:gd name="T24" fmla="*/ 83 w 158"/>
                      <a:gd name="T25" fmla="*/ 25 h 211"/>
                      <a:gd name="T26" fmla="*/ 30 w 158"/>
                      <a:gd name="T27"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211">
                        <a:moveTo>
                          <a:pt x="30" y="211"/>
                        </a:moveTo>
                        <a:cubicBezTo>
                          <a:pt x="0" y="211"/>
                          <a:pt x="0" y="211"/>
                          <a:pt x="0" y="211"/>
                        </a:cubicBezTo>
                        <a:cubicBezTo>
                          <a:pt x="0" y="0"/>
                          <a:pt x="0" y="0"/>
                          <a:pt x="0" y="0"/>
                        </a:cubicBezTo>
                        <a:cubicBezTo>
                          <a:pt x="45" y="0"/>
                          <a:pt x="82" y="0"/>
                          <a:pt x="82" y="0"/>
                        </a:cubicBezTo>
                        <a:cubicBezTo>
                          <a:pt x="135" y="0"/>
                          <a:pt x="158" y="26"/>
                          <a:pt x="158" y="60"/>
                        </a:cubicBezTo>
                        <a:cubicBezTo>
                          <a:pt x="158" y="95"/>
                          <a:pt x="135" y="122"/>
                          <a:pt x="82" y="122"/>
                        </a:cubicBezTo>
                        <a:cubicBezTo>
                          <a:pt x="82" y="122"/>
                          <a:pt x="45" y="122"/>
                          <a:pt x="30" y="122"/>
                        </a:cubicBezTo>
                        <a:lnTo>
                          <a:pt x="30" y="211"/>
                        </a:lnTo>
                        <a:close/>
                        <a:moveTo>
                          <a:pt x="30" y="25"/>
                        </a:moveTo>
                        <a:cubicBezTo>
                          <a:pt x="30" y="96"/>
                          <a:pt x="30" y="96"/>
                          <a:pt x="30" y="96"/>
                        </a:cubicBezTo>
                        <a:cubicBezTo>
                          <a:pt x="52" y="96"/>
                          <a:pt x="83" y="96"/>
                          <a:pt x="83" y="96"/>
                        </a:cubicBezTo>
                        <a:cubicBezTo>
                          <a:pt x="113" y="96"/>
                          <a:pt x="127" y="80"/>
                          <a:pt x="127" y="61"/>
                        </a:cubicBezTo>
                        <a:cubicBezTo>
                          <a:pt x="127" y="42"/>
                          <a:pt x="113" y="25"/>
                          <a:pt x="83" y="25"/>
                        </a:cubicBezTo>
                        <a:cubicBezTo>
                          <a:pt x="83" y="25"/>
                          <a:pt x="45" y="25"/>
                          <a:pt x="3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16" name="Freeform 43"/>
                  <p:cNvSpPr>
                    <a:spLocks/>
                  </p:cNvSpPr>
                  <p:nvPr/>
                </p:nvSpPr>
                <p:spPr bwMode="auto">
                  <a:xfrm>
                    <a:off x="-755651" y="6877050"/>
                    <a:ext cx="649288" cy="792163"/>
                  </a:xfrm>
                  <a:custGeom>
                    <a:avLst/>
                    <a:gdLst>
                      <a:gd name="T0" fmla="*/ 409 w 409"/>
                      <a:gd name="T1" fmla="*/ 0 h 499"/>
                      <a:gd name="T2" fmla="*/ 409 w 409"/>
                      <a:gd name="T3" fmla="*/ 59 h 499"/>
                      <a:gd name="T4" fmla="*/ 241 w 409"/>
                      <a:gd name="T5" fmla="*/ 59 h 499"/>
                      <a:gd name="T6" fmla="*/ 241 w 409"/>
                      <a:gd name="T7" fmla="*/ 499 h 499"/>
                      <a:gd name="T8" fmla="*/ 170 w 409"/>
                      <a:gd name="T9" fmla="*/ 499 h 499"/>
                      <a:gd name="T10" fmla="*/ 170 w 409"/>
                      <a:gd name="T11" fmla="*/ 59 h 499"/>
                      <a:gd name="T12" fmla="*/ 0 w 409"/>
                      <a:gd name="T13" fmla="*/ 59 h 499"/>
                      <a:gd name="T14" fmla="*/ 0 w 409"/>
                      <a:gd name="T15" fmla="*/ 0 h 499"/>
                      <a:gd name="T16" fmla="*/ 409 w 409"/>
                      <a:gd name="T17" fmla="*/ 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9" h="499">
                        <a:moveTo>
                          <a:pt x="409" y="0"/>
                        </a:moveTo>
                        <a:lnTo>
                          <a:pt x="409" y="59"/>
                        </a:lnTo>
                        <a:lnTo>
                          <a:pt x="241" y="59"/>
                        </a:lnTo>
                        <a:lnTo>
                          <a:pt x="241" y="499"/>
                        </a:lnTo>
                        <a:lnTo>
                          <a:pt x="170" y="499"/>
                        </a:lnTo>
                        <a:lnTo>
                          <a:pt x="170" y="59"/>
                        </a:lnTo>
                        <a:lnTo>
                          <a:pt x="0" y="59"/>
                        </a:lnTo>
                        <a:lnTo>
                          <a:pt x="0" y="0"/>
                        </a:lnTo>
                        <a:lnTo>
                          <a:pt x="4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sp>
          <p:nvSpPr>
            <p:cNvPr id="4202" name="Freeform 107"/>
            <p:cNvSpPr>
              <a:spLocks/>
            </p:cNvSpPr>
            <p:nvPr/>
          </p:nvSpPr>
          <p:spPr bwMode="auto">
            <a:xfrm>
              <a:off x="1048934" y="4740099"/>
              <a:ext cx="60635" cy="56771"/>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203" name="Freeform 108"/>
            <p:cNvSpPr>
              <a:spLocks/>
            </p:cNvSpPr>
            <p:nvPr/>
          </p:nvSpPr>
          <p:spPr bwMode="auto">
            <a:xfrm>
              <a:off x="1111650" y="4740099"/>
              <a:ext cx="60338" cy="56771"/>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204" name="Freeform 108"/>
            <p:cNvSpPr>
              <a:spLocks/>
            </p:cNvSpPr>
            <p:nvPr/>
          </p:nvSpPr>
          <p:spPr bwMode="auto">
            <a:xfrm>
              <a:off x="1175653" y="4740099"/>
              <a:ext cx="60338" cy="56771"/>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205" name="Freeform 107"/>
            <p:cNvSpPr>
              <a:spLocks/>
            </p:cNvSpPr>
            <p:nvPr/>
          </p:nvSpPr>
          <p:spPr bwMode="auto">
            <a:xfrm>
              <a:off x="1320672" y="4740099"/>
              <a:ext cx="60635" cy="56771"/>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206" name="Freeform 108"/>
            <p:cNvSpPr>
              <a:spLocks/>
            </p:cNvSpPr>
            <p:nvPr/>
          </p:nvSpPr>
          <p:spPr bwMode="auto">
            <a:xfrm>
              <a:off x="1383388" y="4740099"/>
              <a:ext cx="60338" cy="56771"/>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207" name="Freeform 108"/>
            <p:cNvSpPr>
              <a:spLocks/>
            </p:cNvSpPr>
            <p:nvPr/>
          </p:nvSpPr>
          <p:spPr bwMode="auto">
            <a:xfrm>
              <a:off x="1447391" y="4740099"/>
              <a:ext cx="60338" cy="56771"/>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208" name="Freeform 107"/>
            <p:cNvSpPr>
              <a:spLocks/>
            </p:cNvSpPr>
            <p:nvPr/>
          </p:nvSpPr>
          <p:spPr bwMode="auto">
            <a:xfrm>
              <a:off x="1594323" y="4740099"/>
              <a:ext cx="60635" cy="56771"/>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209" name="Freeform 108"/>
            <p:cNvSpPr>
              <a:spLocks/>
            </p:cNvSpPr>
            <p:nvPr/>
          </p:nvSpPr>
          <p:spPr bwMode="auto">
            <a:xfrm>
              <a:off x="1657039" y="4740099"/>
              <a:ext cx="60338" cy="56771"/>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4210" name="Freeform 108"/>
            <p:cNvSpPr>
              <a:spLocks/>
            </p:cNvSpPr>
            <p:nvPr/>
          </p:nvSpPr>
          <p:spPr bwMode="auto">
            <a:xfrm>
              <a:off x="1721042" y="4740099"/>
              <a:ext cx="60338" cy="56771"/>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449" name="Group 6059"/>
          <p:cNvGrpSpPr>
            <a:grpSpLocks/>
          </p:cNvGrpSpPr>
          <p:nvPr/>
        </p:nvGrpSpPr>
        <p:grpSpPr>
          <a:xfrm>
            <a:off x="1883051" y="3678802"/>
            <a:ext cx="5376672" cy="1146292"/>
            <a:chOff x="84256" y="3707354"/>
            <a:chExt cx="8974956" cy="1916695"/>
          </a:xfrm>
        </p:grpSpPr>
        <p:grpSp>
          <p:nvGrpSpPr>
            <p:cNvPr id="5463" name="Group 6060"/>
            <p:cNvGrpSpPr/>
            <p:nvPr/>
          </p:nvGrpSpPr>
          <p:grpSpPr>
            <a:xfrm>
              <a:off x="84256" y="3707354"/>
              <a:ext cx="8974956" cy="1915498"/>
              <a:chOff x="84256" y="3707354"/>
              <a:chExt cx="8974956" cy="1915498"/>
            </a:xfrm>
          </p:grpSpPr>
          <p:sp>
            <p:nvSpPr>
              <p:cNvPr id="6682" name="Rectangle 6681"/>
              <p:cNvSpPr/>
              <p:nvPr/>
            </p:nvSpPr>
            <p:spPr>
              <a:xfrm>
                <a:off x="84256" y="436484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83" name="Rectangle 6682"/>
              <p:cNvSpPr/>
              <p:nvPr/>
            </p:nvSpPr>
            <p:spPr>
              <a:xfrm>
                <a:off x="84256" y="3707354"/>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84" name="Rectangle 6683"/>
              <p:cNvSpPr/>
              <p:nvPr/>
            </p:nvSpPr>
            <p:spPr>
              <a:xfrm>
                <a:off x="1592824" y="436484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85" name="Rectangle 6684"/>
              <p:cNvSpPr/>
              <p:nvPr/>
            </p:nvSpPr>
            <p:spPr>
              <a:xfrm>
                <a:off x="1592824" y="3707354"/>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86" name="Rectangle 6685"/>
              <p:cNvSpPr/>
              <p:nvPr/>
            </p:nvSpPr>
            <p:spPr>
              <a:xfrm>
                <a:off x="4605046" y="3707354"/>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87" name="Rectangle 6686"/>
              <p:cNvSpPr/>
              <p:nvPr/>
            </p:nvSpPr>
            <p:spPr>
              <a:xfrm>
                <a:off x="6109188" y="3707354"/>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88" name="Rectangle 6687"/>
              <p:cNvSpPr/>
              <p:nvPr/>
            </p:nvSpPr>
            <p:spPr>
              <a:xfrm>
                <a:off x="7612131" y="3707354"/>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89" name="Rectangle 6688"/>
              <p:cNvSpPr/>
              <p:nvPr/>
            </p:nvSpPr>
            <p:spPr>
              <a:xfrm>
                <a:off x="7612131" y="4364842"/>
                <a:ext cx="1447081"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90" name="Rectangle 6689"/>
              <p:cNvSpPr/>
              <p:nvPr/>
            </p:nvSpPr>
            <p:spPr>
              <a:xfrm>
                <a:off x="3096196" y="501803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91" name="Rectangle 6690"/>
              <p:cNvSpPr/>
              <p:nvPr/>
            </p:nvSpPr>
            <p:spPr>
              <a:xfrm>
                <a:off x="4605046" y="501803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92" name="Rectangle 6691"/>
              <p:cNvSpPr/>
              <p:nvPr/>
            </p:nvSpPr>
            <p:spPr>
              <a:xfrm>
                <a:off x="6109188" y="501803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93" name="Rectangle 6692"/>
              <p:cNvSpPr/>
              <p:nvPr/>
            </p:nvSpPr>
            <p:spPr>
              <a:xfrm>
                <a:off x="7612131" y="501803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94" name="Rectangle 6693"/>
              <p:cNvSpPr/>
              <p:nvPr/>
            </p:nvSpPr>
            <p:spPr>
              <a:xfrm>
                <a:off x="84256" y="501803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95" name="Rectangle 6694"/>
              <p:cNvSpPr/>
              <p:nvPr/>
            </p:nvSpPr>
            <p:spPr>
              <a:xfrm>
                <a:off x="1592824" y="501803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96" name="Rectangle 6695"/>
              <p:cNvSpPr/>
              <p:nvPr/>
            </p:nvSpPr>
            <p:spPr>
              <a:xfrm>
                <a:off x="3096196" y="436484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97" name="Rectangle 6696"/>
              <p:cNvSpPr/>
              <p:nvPr/>
            </p:nvSpPr>
            <p:spPr>
              <a:xfrm>
                <a:off x="4605046" y="436484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98" name="Rectangle 6697"/>
              <p:cNvSpPr/>
              <p:nvPr/>
            </p:nvSpPr>
            <p:spPr>
              <a:xfrm>
                <a:off x="6109188" y="4364842"/>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99" name="Rectangle 6698"/>
              <p:cNvSpPr/>
              <p:nvPr/>
            </p:nvSpPr>
            <p:spPr>
              <a:xfrm>
                <a:off x="3096196" y="3707354"/>
                <a:ext cx="1445375" cy="604820"/>
              </a:xfrm>
              <a:prstGeom prst="rect">
                <a:avLst/>
              </a:prstGeom>
              <a:solidFill>
                <a:srgbClr val="BDBDC7"/>
              </a:solidFill>
              <a:ln w="12700">
                <a:solidFill>
                  <a:srgbClr val="67717F"/>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468" name="Group 6061"/>
            <p:cNvGrpSpPr/>
            <p:nvPr/>
          </p:nvGrpSpPr>
          <p:grpSpPr>
            <a:xfrm>
              <a:off x="87673" y="3712160"/>
              <a:ext cx="8969158" cy="1911889"/>
              <a:chOff x="87673" y="3712160"/>
              <a:chExt cx="8969158" cy="1911889"/>
            </a:xfrm>
          </p:grpSpPr>
          <p:sp>
            <p:nvSpPr>
              <p:cNvPr id="6659" name="Rectangle 6658"/>
              <p:cNvSpPr>
                <a:spLocks/>
              </p:cNvSpPr>
              <p:nvPr/>
            </p:nvSpPr>
            <p:spPr>
              <a:xfrm>
                <a:off x="87673" y="4370072"/>
                <a:ext cx="1435608" cy="59436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60" name="Rectangle 6659"/>
              <p:cNvSpPr>
                <a:spLocks/>
              </p:cNvSpPr>
              <p:nvPr/>
            </p:nvSpPr>
            <p:spPr>
              <a:xfrm>
                <a:off x="87673" y="3715803"/>
                <a:ext cx="1435608" cy="59436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474" name="Group 6660"/>
              <p:cNvGrpSpPr/>
              <p:nvPr/>
            </p:nvGrpSpPr>
            <p:grpSpPr>
              <a:xfrm>
                <a:off x="1598446" y="4370878"/>
                <a:ext cx="1435608" cy="594360"/>
                <a:chOff x="6264694" y="5718623"/>
                <a:chExt cx="1435608" cy="396240"/>
              </a:xfrm>
            </p:grpSpPr>
            <p:sp>
              <p:nvSpPr>
                <p:cNvPr id="6680" name="Rectangle 6679"/>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81" name="Rectangle 6680"/>
                <p:cNvSpPr/>
                <p:nvPr/>
              </p:nvSpPr>
              <p:spPr>
                <a:xfrm>
                  <a:off x="6264694" y="5718623"/>
                  <a:ext cx="1435608" cy="198120"/>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481" name="Group 6661"/>
              <p:cNvGrpSpPr/>
              <p:nvPr/>
            </p:nvGrpSpPr>
            <p:grpSpPr>
              <a:xfrm>
                <a:off x="1598446" y="3712160"/>
                <a:ext cx="1435608" cy="594360"/>
                <a:chOff x="6264694" y="5718623"/>
                <a:chExt cx="1435608" cy="396240"/>
              </a:xfrm>
            </p:grpSpPr>
            <p:sp>
              <p:nvSpPr>
                <p:cNvPr id="6678" name="Rectangle 6677"/>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79" name="Rectangle 6678"/>
                <p:cNvSpPr/>
                <p:nvPr/>
              </p:nvSpPr>
              <p:spPr>
                <a:xfrm>
                  <a:off x="6264694" y="5718623"/>
                  <a:ext cx="1435608" cy="198120"/>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494" name="Group 6662"/>
              <p:cNvGrpSpPr/>
              <p:nvPr/>
            </p:nvGrpSpPr>
            <p:grpSpPr>
              <a:xfrm>
                <a:off x="4610221" y="3712160"/>
                <a:ext cx="1435608" cy="594360"/>
                <a:chOff x="6264694" y="5718623"/>
                <a:chExt cx="1435608" cy="396240"/>
              </a:xfrm>
            </p:grpSpPr>
            <p:sp>
              <p:nvSpPr>
                <p:cNvPr id="6676" name="Rectangle 6675"/>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77" name="Rectangle 6676"/>
                <p:cNvSpPr/>
                <p:nvPr/>
              </p:nvSpPr>
              <p:spPr>
                <a:xfrm>
                  <a:off x="6264694" y="5718623"/>
                  <a:ext cx="1435608" cy="198120"/>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664" name="Rectangle 6663"/>
              <p:cNvSpPr>
                <a:spLocks/>
              </p:cNvSpPr>
              <p:nvPr/>
            </p:nvSpPr>
            <p:spPr>
              <a:xfrm>
                <a:off x="6116731" y="3714616"/>
                <a:ext cx="1435608" cy="594360"/>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65" name="Rectangle 6664"/>
              <p:cNvSpPr>
                <a:spLocks/>
              </p:cNvSpPr>
              <p:nvPr/>
            </p:nvSpPr>
            <p:spPr>
              <a:xfrm>
                <a:off x="7618842" y="3715803"/>
                <a:ext cx="1435608" cy="59436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66" name="Rectangle 6665"/>
              <p:cNvSpPr>
                <a:spLocks/>
              </p:cNvSpPr>
              <p:nvPr/>
            </p:nvSpPr>
            <p:spPr>
              <a:xfrm>
                <a:off x="7621223" y="4373715"/>
                <a:ext cx="1435608" cy="594360"/>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67" name="Rectangle 6666"/>
              <p:cNvSpPr>
                <a:spLocks/>
              </p:cNvSpPr>
              <p:nvPr/>
            </p:nvSpPr>
            <p:spPr>
              <a:xfrm>
                <a:off x="3101200" y="5022432"/>
                <a:ext cx="1435608" cy="594360"/>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68" name="Rectangle 6667"/>
              <p:cNvSpPr>
                <a:spLocks/>
              </p:cNvSpPr>
              <p:nvPr/>
            </p:nvSpPr>
            <p:spPr>
              <a:xfrm>
                <a:off x="4609809" y="5022432"/>
                <a:ext cx="1435608" cy="594360"/>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495" name="Group 6668"/>
              <p:cNvGrpSpPr/>
              <p:nvPr/>
            </p:nvGrpSpPr>
            <p:grpSpPr>
              <a:xfrm>
                <a:off x="6117113" y="5029689"/>
                <a:ext cx="1435608" cy="594360"/>
                <a:chOff x="6264694" y="5718623"/>
                <a:chExt cx="1435608" cy="396240"/>
              </a:xfrm>
            </p:grpSpPr>
            <p:sp>
              <p:nvSpPr>
                <p:cNvPr id="6674" name="Rectangle 6673"/>
                <p:cNvSpPr/>
                <p:nvPr/>
              </p:nvSpPr>
              <p:spPr>
                <a:xfrm>
                  <a:off x="6264694" y="5916743"/>
                  <a:ext cx="1435608" cy="198120"/>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75" name="Rectangle 6674"/>
                <p:cNvSpPr/>
                <p:nvPr/>
              </p:nvSpPr>
              <p:spPr>
                <a:xfrm>
                  <a:off x="6264694" y="5718623"/>
                  <a:ext cx="1435608" cy="198120"/>
                </a:xfrm>
                <a:prstGeom prst="rect">
                  <a:avLst/>
                </a:prstGeom>
                <a:gradFill>
                  <a:gsLst>
                    <a:gs pos="0">
                      <a:srgbClr val="7BBE52"/>
                    </a:gs>
                    <a:gs pos="100000">
                      <a:srgbClr val="7BBE52">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504" name="Group 6669"/>
              <p:cNvGrpSpPr>
                <a:grpSpLocks/>
              </p:cNvGrpSpPr>
              <p:nvPr/>
            </p:nvGrpSpPr>
            <p:grpSpPr>
              <a:xfrm>
                <a:off x="7620377" y="5025203"/>
                <a:ext cx="1435608" cy="594360"/>
                <a:chOff x="7620377" y="5095306"/>
                <a:chExt cx="1435608" cy="521207"/>
              </a:xfrm>
            </p:grpSpPr>
            <p:sp>
              <p:nvSpPr>
                <p:cNvPr id="6671" name="Rectangle 6670"/>
                <p:cNvSpPr/>
                <p:nvPr/>
              </p:nvSpPr>
              <p:spPr>
                <a:xfrm>
                  <a:off x="7620377" y="5442777"/>
                  <a:ext cx="1435608" cy="173736"/>
                </a:xfrm>
                <a:prstGeom prst="rect">
                  <a:avLst/>
                </a:prstGeom>
                <a:gradFill>
                  <a:gsLst>
                    <a:gs pos="99167">
                      <a:schemeClr val="accent6">
                        <a:lumMod val="60000"/>
                        <a:lumOff val="40000"/>
                        <a:alpha val="80000"/>
                      </a:schemeClr>
                    </a:gs>
                    <a:gs pos="0">
                      <a:schemeClr val="accent6">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72" name="Rectangle 6671"/>
                <p:cNvSpPr/>
                <p:nvPr/>
              </p:nvSpPr>
              <p:spPr>
                <a:xfrm>
                  <a:off x="7620377" y="5269042"/>
                  <a:ext cx="1435608" cy="173736"/>
                </a:xfrm>
                <a:prstGeom prst="rect">
                  <a:avLst/>
                </a:prstGeom>
                <a:gradFill>
                  <a:gsLst>
                    <a:gs pos="99167">
                      <a:schemeClr val="tx2">
                        <a:lumMod val="60000"/>
                        <a:lumOff val="40000"/>
                        <a:alpha val="80000"/>
                      </a:schemeClr>
                    </a:gs>
                    <a:gs pos="0">
                      <a:schemeClr val="accent2">
                        <a:lumMod val="60000"/>
                        <a:lumOff val="40000"/>
                      </a:scheme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73" name="Rectangle 6672"/>
                <p:cNvSpPr/>
                <p:nvPr/>
              </p:nvSpPr>
              <p:spPr>
                <a:xfrm>
                  <a:off x="7620377" y="5095306"/>
                  <a:ext cx="1435608" cy="173736"/>
                </a:xfrm>
                <a:prstGeom prst="rect">
                  <a:avLst/>
                </a:prstGeom>
                <a:gradFill>
                  <a:gsLst>
                    <a:gs pos="417">
                      <a:srgbClr val="F9EA77"/>
                    </a:gs>
                    <a:gs pos="100000">
                      <a:srgbClr val="F9EA77">
                        <a:alpha val="80000"/>
                      </a:srgbClr>
                    </a:gs>
                  </a:gsLst>
                  <a:lin ang="5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grpSp>
          <p:nvGrpSpPr>
            <p:cNvPr id="5510" name="Group 6062"/>
            <p:cNvGrpSpPr/>
            <p:nvPr/>
          </p:nvGrpSpPr>
          <p:grpSpPr>
            <a:xfrm>
              <a:off x="161756" y="3773771"/>
              <a:ext cx="8820488" cy="1810387"/>
              <a:chOff x="161756" y="3773771"/>
              <a:chExt cx="8820488" cy="1810387"/>
            </a:xfrm>
          </p:grpSpPr>
          <p:grpSp>
            <p:nvGrpSpPr>
              <p:cNvPr id="5529" name="Group 6063"/>
              <p:cNvGrpSpPr/>
              <p:nvPr/>
            </p:nvGrpSpPr>
            <p:grpSpPr>
              <a:xfrm>
                <a:off x="196577" y="4178532"/>
                <a:ext cx="8752863" cy="1405626"/>
                <a:chOff x="196577" y="4178532"/>
                <a:chExt cx="8752863" cy="1405626"/>
              </a:xfrm>
            </p:grpSpPr>
            <p:grpSp>
              <p:nvGrpSpPr>
                <p:cNvPr id="5534" name="Group 6442"/>
                <p:cNvGrpSpPr/>
                <p:nvPr/>
              </p:nvGrpSpPr>
              <p:grpSpPr>
                <a:xfrm>
                  <a:off x="196577" y="5489210"/>
                  <a:ext cx="312846" cy="94948"/>
                  <a:chOff x="1860747" y="1942579"/>
                  <a:chExt cx="425760" cy="129217"/>
                </a:xfrm>
                <a:solidFill>
                  <a:srgbClr val="67717F"/>
                </a:solidFill>
                <a:effectLst/>
              </p:grpSpPr>
              <p:sp>
                <p:nvSpPr>
                  <p:cNvPr id="665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5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5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554" name="Group 6443"/>
                <p:cNvGrpSpPr/>
                <p:nvPr/>
              </p:nvGrpSpPr>
              <p:grpSpPr>
                <a:xfrm>
                  <a:off x="651047" y="5489210"/>
                  <a:ext cx="312846" cy="94948"/>
                  <a:chOff x="1860747" y="1942579"/>
                  <a:chExt cx="425760" cy="129217"/>
                </a:xfrm>
                <a:solidFill>
                  <a:srgbClr val="67717F"/>
                </a:solidFill>
                <a:effectLst/>
              </p:grpSpPr>
              <p:sp>
                <p:nvSpPr>
                  <p:cNvPr id="665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5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5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559" name="Group 6444"/>
                <p:cNvGrpSpPr/>
                <p:nvPr/>
              </p:nvGrpSpPr>
              <p:grpSpPr>
                <a:xfrm>
                  <a:off x="1108719" y="5489210"/>
                  <a:ext cx="312846" cy="94948"/>
                  <a:chOff x="1860747" y="1942579"/>
                  <a:chExt cx="425760" cy="129217"/>
                </a:xfrm>
                <a:solidFill>
                  <a:srgbClr val="67717F"/>
                </a:solidFill>
                <a:effectLst/>
              </p:grpSpPr>
              <p:sp>
                <p:nvSpPr>
                  <p:cNvPr id="665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5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5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574" name="Group 6445"/>
                <p:cNvGrpSpPr/>
                <p:nvPr/>
              </p:nvGrpSpPr>
              <p:grpSpPr>
                <a:xfrm>
                  <a:off x="1705145" y="5489210"/>
                  <a:ext cx="312846" cy="94948"/>
                  <a:chOff x="1860747" y="1942579"/>
                  <a:chExt cx="425760" cy="129217"/>
                </a:xfrm>
                <a:solidFill>
                  <a:srgbClr val="67717F"/>
                </a:solidFill>
                <a:effectLst/>
              </p:grpSpPr>
              <p:sp>
                <p:nvSpPr>
                  <p:cNvPr id="664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4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4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584" name="Group 6446"/>
                <p:cNvGrpSpPr/>
                <p:nvPr/>
              </p:nvGrpSpPr>
              <p:grpSpPr>
                <a:xfrm>
                  <a:off x="2159615" y="5489210"/>
                  <a:ext cx="312846" cy="94948"/>
                  <a:chOff x="1860747" y="1942579"/>
                  <a:chExt cx="425760" cy="129217"/>
                </a:xfrm>
                <a:solidFill>
                  <a:srgbClr val="67717F"/>
                </a:solidFill>
                <a:effectLst/>
              </p:grpSpPr>
              <p:sp>
                <p:nvSpPr>
                  <p:cNvPr id="664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4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4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599" name="Group 6447"/>
                <p:cNvGrpSpPr/>
                <p:nvPr/>
              </p:nvGrpSpPr>
              <p:grpSpPr>
                <a:xfrm>
                  <a:off x="2617287" y="5489210"/>
                  <a:ext cx="312846" cy="94948"/>
                  <a:chOff x="1860747" y="1942579"/>
                  <a:chExt cx="425760" cy="129217"/>
                </a:xfrm>
                <a:solidFill>
                  <a:srgbClr val="67717F"/>
                </a:solidFill>
                <a:effectLst/>
              </p:grpSpPr>
              <p:sp>
                <p:nvSpPr>
                  <p:cNvPr id="664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4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4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606" name="Group 6448"/>
                <p:cNvGrpSpPr/>
                <p:nvPr/>
              </p:nvGrpSpPr>
              <p:grpSpPr>
                <a:xfrm>
                  <a:off x="3208517" y="5489210"/>
                  <a:ext cx="312846" cy="94948"/>
                  <a:chOff x="1860747" y="1942579"/>
                  <a:chExt cx="425760" cy="129217"/>
                </a:xfrm>
                <a:solidFill>
                  <a:srgbClr val="67717F"/>
                </a:solidFill>
                <a:effectLst/>
              </p:grpSpPr>
              <p:sp>
                <p:nvSpPr>
                  <p:cNvPr id="663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3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4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613" name="Group 6449"/>
                <p:cNvGrpSpPr/>
                <p:nvPr/>
              </p:nvGrpSpPr>
              <p:grpSpPr>
                <a:xfrm>
                  <a:off x="3662987" y="5489210"/>
                  <a:ext cx="312846" cy="94948"/>
                  <a:chOff x="1860747" y="1942579"/>
                  <a:chExt cx="425760" cy="129217"/>
                </a:xfrm>
                <a:solidFill>
                  <a:srgbClr val="67717F"/>
                </a:solidFill>
                <a:effectLst/>
              </p:grpSpPr>
              <p:sp>
                <p:nvSpPr>
                  <p:cNvPr id="663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3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3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617" name="Group 6450"/>
                <p:cNvGrpSpPr/>
                <p:nvPr/>
              </p:nvGrpSpPr>
              <p:grpSpPr>
                <a:xfrm>
                  <a:off x="4120659" y="5489210"/>
                  <a:ext cx="312846" cy="94948"/>
                  <a:chOff x="1860747" y="1942579"/>
                  <a:chExt cx="425760" cy="129217"/>
                </a:xfrm>
                <a:solidFill>
                  <a:srgbClr val="67717F"/>
                </a:solidFill>
                <a:effectLst/>
              </p:grpSpPr>
              <p:sp>
                <p:nvSpPr>
                  <p:cNvPr id="663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3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3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618" name="Group 6451"/>
                <p:cNvGrpSpPr/>
                <p:nvPr/>
              </p:nvGrpSpPr>
              <p:grpSpPr>
                <a:xfrm>
                  <a:off x="4717367" y="5489210"/>
                  <a:ext cx="312846" cy="94948"/>
                  <a:chOff x="1860747" y="1942579"/>
                  <a:chExt cx="425760" cy="129217"/>
                </a:xfrm>
                <a:solidFill>
                  <a:srgbClr val="67717F"/>
                </a:solidFill>
                <a:effectLst/>
              </p:grpSpPr>
              <p:sp>
                <p:nvSpPr>
                  <p:cNvPr id="662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3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3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632" name="Group 6452"/>
                <p:cNvGrpSpPr/>
                <p:nvPr/>
              </p:nvGrpSpPr>
              <p:grpSpPr>
                <a:xfrm>
                  <a:off x="5171837" y="5489210"/>
                  <a:ext cx="312846" cy="94948"/>
                  <a:chOff x="1860747" y="1942579"/>
                  <a:chExt cx="425760" cy="129217"/>
                </a:xfrm>
                <a:solidFill>
                  <a:srgbClr val="67717F"/>
                </a:solidFill>
                <a:effectLst/>
              </p:grpSpPr>
              <p:sp>
                <p:nvSpPr>
                  <p:cNvPr id="662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2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2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639" name="Group 6453"/>
                <p:cNvGrpSpPr/>
                <p:nvPr/>
              </p:nvGrpSpPr>
              <p:grpSpPr>
                <a:xfrm>
                  <a:off x="5629509" y="5489210"/>
                  <a:ext cx="312846" cy="94948"/>
                  <a:chOff x="1860747" y="1942579"/>
                  <a:chExt cx="425760" cy="129217"/>
                </a:xfrm>
                <a:solidFill>
                  <a:srgbClr val="67717F"/>
                </a:solidFill>
                <a:effectLst/>
              </p:grpSpPr>
              <p:sp>
                <p:nvSpPr>
                  <p:cNvPr id="662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2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2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650" name="Group 6454"/>
                <p:cNvGrpSpPr/>
                <p:nvPr/>
              </p:nvGrpSpPr>
              <p:grpSpPr>
                <a:xfrm>
                  <a:off x="6221509" y="5489210"/>
                  <a:ext cx="312846" cy="94948"/>
                  <a:chOff x="1860747" y="1942579"/>
                  <a:chExt cx="425760" cy="129217"/>
                </a:xfrm>
                <a:solidFill>
                  <a:srgbClr val="67717F"/>
                </a:solidFill>
                <a:effectLst/>
              </p:grpSpPr>
              <p:sp>
                <p:nvSpPr>
                  <p:cNvPr id="662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2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2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655" name="Group 6455"/>
                <p:cNvGrpSpPr/>
                <p:nvPr/>
              </p:nvGrpSpPr>
              <p:grpSpPr>
                <a:xfrm>
                  <a:off x="6675979" y="5489210"/>
                  <a:ext cx="312846" cy="94948"/>
                  <a:chOff x="1860747" y="1942579"/>
                  <a:chExt cx="425760" cy="129217"/>
                </a:xfrm>
                <a:solidFill>
                  <a:srgbClr val="67717F"/>
                </a:solidFill>
                <a:effectLst/>
              </p:grpSpPr>
              <p:sp>
                <p:nvSpPr>
                  <p:cNvPr id="661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1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1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661" name="Group 6456"/>
                <p:cNvGrpSpPr/>
                <p:nvPr/>
              </p:nvGrpSpPr>
              <p:grpSpPr>
                <a:xfrm>
                  <a:off x="7133651" y="5489210"/>
                  <a:ext cx="312846" cy="94948"/>
                  <a:chOff x="1860747" y="1942579"/>
                  <a:chExt cx="425760" cy="129217"/>
                </a:xfrm>
                <a:solidFill>
                  <a:srgbClr val="67717F"/>
                </a:solidFill>
                <a:effectLst/>
              </p:grpSpPr>
              <p:sp>
                <p:nvSpPr>
                  <p:cNvPr id="661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1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1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668" name="Group 6457"/>
                <p:cNvGrpSpPr/>
                <p:nvPr/>
              </p:nvGrpSpPr>
              <p:grpSpPr>
                <a:xfrm>
                  <a:off x="7724452" y="5489210"/>
                  <a:ext cx="312846" cy="94948"/>
                  <a:chOff x="1860747" y="1942579"/>
                  <a:chExt cx="425760" cy="129217"/>
                </a:xfrm>
                <a:solidFill>
                  <a:srgbClr val="67717F"/>
                </a:solidFill>
                <a:effectLst/>
              </p:grpSpPr>
              <p:sp>
                <p:nvSpPr>
                  <p:cNvPr id="661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1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1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699" name="Group 6458"/>
                <p:cNvGrpSpPr/>
                <p:nvPr/>
              </p:nvGrpSpPr>
              <p:grpSpPr>
                <a:xfrm>
                  <a:off x="8178922" y="5489210"/>
                  <a:ext cx="312846" cy="94948"/>
                  <a:chOff x="1860747" y="1942579"/>
                  <a:chExt cx="425760" cy="129217"/>
                </a:xfrm>
                <a:solidFill>
                  <a:srgbClr val="67717F"/>
                </a:solidFill>
                <a:effectLst/>
              </p:grpSpPr>
              <p:sp>
                <p:nvSpPr>
                  <p:cNvPr id="660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0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1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00" name="Group 6459"/>
                <p:cNvGrpSpPr/>
                <p:nvPr/>
              </p:nvGrpSpPr>
              <p:grpSpPr>
                <a:xfrm>
                  <a:off x="8636594" y="5489210"/>
                  <a:ext cx="312846" cy="94948"/>
                  <a:chOff x="1860747" y="1942579"/>
                  <a:chExt cx="425760" cy="129217"/>
                </a:xfrm>
                <a:solidFill>
                  <a:srgbClr val="67717F"/>
                </a:solidFill>
                <a:effectLst/>
              </p:grpSpPr>
              <p:sp>
                <p:nvSpPr>
                  <p:cNvPr id="660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0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0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01" name="Group 6460"/>
                <p:cNvGrpSpPr/>
                <p:nvPr/>
              </p:nvGrpSpPr>
              <p:grpSpPr>
                <a:xfrm>
                  <a:off x="196577" y="4836020"/>
                  <a:ext cx="312846" cy="94948"/>
                  <a:chOff x="1860747" y="1942579"/>
                  <a:chExt cx="425760" cy="129217"/>
                </a:xfrm>
                <a:solidFill>
                  <a:srgbClr val="67717F"/>
                </a:solidFill>
                <a:effectLst/>
              </p:grpSpPr>
              <p:sp>
                <p:nvSpPr>
                  <p:cNvPr id="660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0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0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02" name="Group 6461"/>
                <p:cNvGrpSpPr/>
                <p:nvPr/>
              </p:nvGrpSpPr>
              <p:grpSpPr>
                <a:xfrm>
                  <a:off x="651047" y="4836020"/>
                  <a:ext cx="312846" cy="94948"/>
                  <a:chOff x="1860747" y="1942579"/>
                  <a:chExt cx="425760" cy="129217"/>
                </a:xfrm>
                <a:solidFill>
                  <a:srgbClr val="67717F"/>
                </a:solidFill>
                <a:effectLst/>
              </p:grpSpPr>
              <p:sp>
                <p:nvSpPr>
                  <p:cNvPr id="659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0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60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03" name="Group 6462"/>
                <p:cNvGrpSpPr/>
                <p:nvPr/>
              </p:nvGrpSpPr>
              <p:grpSpPr>
                <a:xfrm>
                  <a:off x="1108719" y="4836020"/>
                  <a:ext cx="312846" cy="94948"/>
                  <a:chOff x="1860747" y="1942579"/>
                  <a:chExt cx="425760" cy="129217"/>
                </a:xfrm>
                <a:solidFill>
                  <a:srgbClr val="67717F"/>
                </a:solidFill>
                <a:effectLst/>
              </p:grpSpPr>
              <p:sp>
                <p:nvSpPr>
                  <p:cNvPr id="659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9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9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04" name="Group 6463"/>
                <p:cNvGrpSpPr/>
                <p:nvPr/>
              </p:nvGrpSpPr>
              <p:grpSpPr>
                <a:xfrm>
                  <a:off x="1705145" y="4836020"/>
                  <a:ext cx="312846" cy="94948"/>
                  <a:chOff x="1860747" y="1942579"/>
                  <a:chExt cx="425760" cy="129217"/>
                </a:xfrm>
                <a:solidFill>
                  <a:srgbClr val="67717F"/>
                </a:solidFill>
                <a:effectLst/>
              </p:grpSpPr>
              <p:sp>
                <p:nvSpPr>
                  <p:cNvPr id="659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9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9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05" name="Group 6464"/>
                <p:cNvGrpSpPr/>
                <p:nvPr/>
              </p:nvGrpSpPr>
              <p:grpSpPr>
                <a:xfrm>
                  <a:off x="2159615" y="4836020"/>
                  <a:ext cx="312846" cy="94948"/>
                  <a:chOff x="1860747" y="1942579"/>
                  <a:chExt cx="425760" cy="129217"/>
                </a:xfrm>
                <a:solidFill>
                  <a:srgbClr val="67717F"/>
                </a:solidFill>
                <a:effectLst/>
              </p:grpSpPr>
              <p:sp>
                <p:nvSpPr>
                  <p:cNvPr id="659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9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9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06" name="Group 6465"/>
                <p:cNvGrpSpPr/>
                <p:nvPr/>
              </p:nvGrpSpPr>
              <p:grpSpPr>
                <a:xfrm>
                  <a:off x="2617287" y="4836020"/>
                  <a:ext cx="312846" cy="94948"/>
                  <a:chOff x="1860747" y="1942579"/>
                  <a:chExt cx="425760" cy="129217"/>
                </a:xfrm>
                <a:solidFill>
                  <a:srgbClr val="67717F"/>
                </a:solidFill>
                <a:effectLst/>
              </p:grpSpPr>
              <p:sp>
                <p:nvSpPr>
                  <p:cNvPr id="658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8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8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07" name="Group 6466"/>
                <p:cNvGrpSpPr/>
                <p:nvPr/>
              </p:nvGrpSpPr>
              <p:grpSpPr>
                <a:xfrm>
                  <a:off x="3208517" y="4836020"/>
                  <a:ext cx="312846" cy="94948"/>
                  <a:chOff x="1860747" y="1942579"/>
                  <a:chExt cx="425760" cy="129217"/>
                </a:xfrm>
                <a:solidFill>
                  <a:srgbClr val="67717F"/>
                </a:solidFill>
                <a:effectLst/>
              </p:grpSpPr>
              <p:sp>
                <p:nvSpPr>
                  <p:cNvPr id="658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8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8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08" name="Group 6467"/>
                <p:cNvGrpSpPr/>
                <p:nvPr/>
              </p:nvGrpSpPr>
              <p:grpSpPr>
                <a:xfrm>
                  <a:off x="3662987" y="4836020"/>
                  <a:ext cx="312846" cy="94948"/>
                  <a:chOff x="1860747" y="1942579"/>
                  <a:chExt cx="425760" cy="129217"/>
                </a:xfrm>
                <a:solidFill>
                  <a:srgbClr val="67717F"/>
                </a:solidFill>
                <a:effectLst/>
              </p:grpSpPr>
              <p:sp>
                <p:nvSpPr>
                  <p:cNvPr id="658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8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8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09" name="Group 6468"/>
                <p:cNvGrpSpPr/>
                <p:nvPr/>
              </p:nvGrpSpPr>
              <p:grpSpPr>
                <a:xfrm>
                  <a:off x="4120659" y="4836020"/>
                  <a:ext cx="312846" cy="94948"/>
                  <a:chOff x="1860747" y="1942579"/>
                  <a:chExt cx="425760" cy="129217"/>
                </a:xfrm>
                <a:solidFill>
                  <a:srgbClr val="67717F"/>
                </a:solidFill>
                <a:effectLst/>
              </p:grpSpPr>
              <p:sp>
                <p:nvSpPr>
                  <p:cNvPr id="657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7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8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10" name="Group 6469"/>
                <p:cNvGrpSpPr/>
                <p:nvPr/>
              </p:nvGrpSpPr>
              <p:grpSpPr>
                <a:xfrm>
                  <a:off x="4717367" y="4836020"/>
                  <a:ext cx="312846" cy="94948"/>
                  <a:chOff x="1860747" y="1942579"/>
                  <a:chExt cx="425760" cy="129217"/>
                </a:xfrm>
                <a:solidFill>
                  <a:srgbClr val="67717F"/>
                </a:solidFill>
                <a:effectLst/>
              </p:grpSpPr>
              <p:sp>
                <p:nvSpPr>
                  <p:cNvPr id="657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7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7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11" name="Group 6470"/>
                <p:cNvGrpSpPr/>
                <p:nvPr/>
              </p:nvGrpSpPr>
              <p:grpSpPr>
                <a:xfrm>
                  <a:off x="5171837" y="4836020"/>
                  <a:ext cx="312846" cy="94948"/>
                  <a:chOff x="1860747" y="1942579"/>
                  <a:chExt cx="425760" cy="129217"/>
                </a:xfrm>
                <a:solidFill>
                  <a:srgbClr val="67717F"/>
                </a:solidFill>
                <a:effectLst/>
              </p:grpSpPr>
              <p:sp>
                <p:nvSpPr>
                  <p:cNvPr id="657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7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7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12" name="Group 6471"/>
                <p:cNvGrpSpPr/>
                <p:nvPr/>
              </p:nvGrpSpPr>
              <p:grpSpPr>
                <a:xfrm>
                  <a:off x="5629509" y="4836020"/>
                  <a:ext cx="312846" cy="94948"/>
                  <a:chOff x="1860747" y="1942579"/>
                  <a:chExt cx="425760" cy="129217"/>
                </a:xfrm>
                <a:solidFill>
                  <a:srgbClr val="67717F"/>
                </a:solidFill>
                <a:effectLst/>
              </p:grpSpPr>
              <p:sp>
                <p:nvSpPr>
                  <p:cNvPr id="656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7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7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21" name="Group 6472"/>
                <p:cNvGrpSpPr/>
                <p:nvPr/>
              </p:nvGrpSpPr>
              <p:grpSpPr>
                <a:xfrm>
                  <a:off x="6221509" y="4836020"/>
                  <a:ext cx="312846" cy="94948"/>
                  <a:chOff x="1860747" y="1942579"/>
                  <a:chExt cx="425760" cy="129217"/>
                </a:xfrm>
                <a:solidFill>
                  <a:srgbClr val="67717F"/>
                </a:solidFill>
                <a:effectLst/>
              </p:grpSpPr>
              <p:sp>
                <p:nvSpPr>
                  <p:cNvPr id="656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6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6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27" name="Group 6473"/>
                <p:cNvGrpSpPr/>
                <p:nvPr/>
              </p:nvGrpSpPr>
              <p:grpSpPr>
                <a:xfrm>
                  <a:off x="6675979" y="4836020"/>
                  <a:ext cx="312846" cy="94948"/>
                  <a:chOff x="1860747" y="1942579"/>
                  <a:chExt cx="425760" cy="129217"/>
                </a:xfrm>
                <a:solidFill>
                  <a:srgbClr val="67717F"/>
                </a:solidFill>
                <a:effectLst/>
              </p:grpSpPr>
              <p:sp>
                <p:nvSpPr>
                  <p:cNvPr id="656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6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6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30" name="Group 6474"/>
                <p:cNvGrpSpPr/>
                <p:nvPr/>
              </p:nvGrpSpPr>
              <p:grpSpPr>
                <a:xfrm>
                  <a:off x="7133651" y="4836020"/>
                  <a:ext cx="312846" cy="94948"/>
                  <a:chOff x="1860747" y="1942579"/>
                  <a:chExt cx="425760" cy="129217"/>
                </a:xfrm>
                <a:solidFill>
                  <a:srgbClr val="67717F"/>
                </a:solidFill>
                <a:effectLst/>
              </p:grpSpPr>
              <p:sp>
                <p:nvSpPr>
                  <p:cNvPr id="656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6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6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31" name="Group 6475"/>
                <p:cNvGrpSpPr/>
                <p:nvPr/>
              </p:nvGrpSpPr>
              <p:grpSpPr>
                <a:xfrm>
                  <a:off x="7724452" y="4836020"/>
                  <a:ext cx="312846" cy="94948"/>
                  <a:chOff x="1860747" y="1942579"/>
                  <a:chExt cx="425760" cy="129217"/>
                </a:xfrm>
                <a:solidFill>
                  <a:srgbClr val="67717F"/>
                </a:solidFill>
                <a:effectLst/>
              </p:grpSpPr>
              <p:sp>
                <p:nvSpPr>
                  <p:cNvPr id="655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5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5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40" name="Group 6476"/>
                <p:cNvGrpSpPr/>
                <p:nvPr/>
              </p:nvGrpSpPr>
              <p:grpSpPr>
                <a:xfrm>
                  <a:off x="8178922" y="4836020"/>
                  <a:ext cx="312846" cy="94948"/>
                  <a:chOff x="1860747" y="1942579"/>
                  <a:chExt cx="425760" cy="129217"/>
                </a:xfrm>
                <a:solidFill>
                  <a:srgbClr val="67717F"/>
                </a:solidFill>
                <a:effectLst/>
              </p:grpSpPr>
              <p:sp>
                <p:nvSpPr>
                  <p:cNvPr id="655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5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5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45" name="Group 6477"/>
                <p:cNvGrpSpPr/>
                <p:nvPr/>
              </p:nvGrpSpPr>
              <p:grpSpPr>
                <a:xfrm>
                  <a:off x="8636594" y="4836020"/>
                  <a:ext cx="312846" cy="94948"/>
                  <a:chOff x="1860747" y="1942579"/>
                  <a:chExt cx="425760" cy="129217"/>
                </a:xfrm>
                <a:solidFill>
                  <a:srgbClr val="67717F"/>
                </a:solidFill>
                <a:effectLst/>
              </p:grpSpPr>
              <p:sp>
                <p:nvSpPr>
                  <p:cNvPr id="655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5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5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52" name="Group 6478"/>
                <p:cNvGrpSpPr/>
                <p:nvPr/>
              </p:nvGrpSpPr>
              <p:grpSpPr>
                <a:xfrm>
                  <a:off x="196577" y="4178532"/>
                  <a:ext cx="312846" cy="94948"/>
                  <a:chOff x="1860747" y="1942579"/>
                  <a:chExt cx="425760" cy="129217"/>
                </a:xfrm>
                <a:solidFill>
                  <a:srgbClr val="67717F"/>
                </a:solidFill>
                <a:effectLst/>
              </p:grpSpPr>
              <p:sp>
                <p:nvSpPr>
                  <p:cNvPr id="654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4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5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62" name="Group 6479"/>
                <p:cNvGrpSpPr/>
                <p:nvPr/>
              </p:nvGrpSpPr>
              <p:grpSpPr>
                <a:xfrm>
                  <a:off x="651047" y="4178532"/>
                  <a:ext cx="312846" cy="94948"/>
                  <a:chOff x="1860747" y="1942579"/>
                  <a:chExt cx="425760" cy="129217"/>
                </a:xfrm>
                <a:solidFill>
                  <a:srgbClr val="67717F"/>
                </a:solidFill>
                <a:effectLst/>
              </p:grpSpPr>
              <p:sp>
                <p:nvSpPr>
                  <p:cNvPr id="654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4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4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69" name="Group 6480"/>
                <p:cNvGrpSpPr/>
                <p:nvPr/>
              </p:nvGrpSpPr>
              <p:grpSpPr>
                <a:xfrm>
                  <a:off x="1108719" y="4178532"/>
                  <a:ext cx="312846" cy="94948"/>
                  <a:chOff x="1860747" y="1942579"/>
                  <a:chExt cx="425760" cy="129217"/>
                </a:xfrm>
                <a:solidFill>
                  <a:srgbClr val="67717F"/>
                </a:solidFill>
                <a:effectLst/>
              </p:grpSpPr>
              <p:sp>
                <p:nvSpPr>
                  <p:cNvPr id="654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4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4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782" name="Group 6481"/>
                <p:cNvGrpSpPr/>
                <p:nvPr/>
              </p:nvGrpSpPr>
              <p:grpSpPr>
                <a:xfrm>
                  <a:off x="1705145" y="4178532"/>
                  <a:ext cx="312846" cy="94948"/>
                  <a:chOff x="1860747" y="1942579"/>
                  <a:chExt cx="425760" cy="129217"/>
                </a:xfrm>
                <a:solidFill>
                  <a:srgbClr val="67717F"/>
                </a:solidFill>
                <a:effectLst/>
              </p:grpSpPr>
              <p:sp>
                <p:nvSpPr>
                  <p:cNvPr id="653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4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4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814" name="Group 6482"/>
                <p:cNvGrpSpPr/>
                <p:nvPr/>
              </p:nvGrpSpPr>
              <p:grpSpPr>
                <a:xfrm>
                  <a:off x="2159615" y="4178532"/>
                  <a:ext cx="312846" cy="94948"/>
                  <a:chOff x="1860747" y="1942579"/>
                  <a:chExt cx="425760" cy="129217"/>
                </a:xfrm>
                <a:solidFill>
                  <a:srgbClr val="67717F"/>
                </a:solidFill>
                <a:effectLst/>
              </p:grpSpPr>
              <p:sp>
                <p:nvSpPr>
                  <p:cNvPr id="653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3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3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815" name="Group 6483"/>
                <p:cNvGrpSpPr/>
                <p:nvPr/>
              </p:nvGrpSpPr>
              <p:grpSpPr>
                <a:xfrm>
                  <a:off x="2617287" y="4178532"/>
                  <a:ext cx="312846" cy="94948"/>
                  <a:chOff x="1860747" y="1942579"/>
                  <a:chExt cx="425760" cy="129217"/>
                </a:xfrm>
                <a:solidFill>
                  <a:srgbClr val="67717F"/>
                </a:solidFill>
                <a:effectLst/>
              </p:grpSpPr>
              <p:sp>
                <p:nvSpPr>
                  <p:cNvPr id="653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3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3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816" name="Group 6484"/>
                <p:cNvGrpSpPr/>
                <p:nvPr/>
              </p:nvGrpSpPr>
              <p:grpSpPr>
                <a:xfrm>
                  <a:off x="3208517" y="4178532"/>
                  <a:ext cx="312846" cy="94948"/>
                  <a:chOff x="1860747" y="1942579"/>
                  <a:chExt cx="425760" cy="129217"/>
                </a:xfrm>
                <a:solidFill>
                  <a:srgbClr val="67717F"/>
                </a:solidFill>
                <a:effectLst/>
              </p:grpSpPr>
              <p:sp>
                <p:nvSpPr>
                  <p:cNvPr id="653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3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3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817" name="Group 6485"/>
                <p:cNvGrpSpPr/>
                <p:nvPr/>
              </p:nvGrpSpPr>
              <p:grpSpPr>
                <a:xfrm>
                  <a:off x="3662987" y="4178532"/>
                  <a:ext cx="312846" cy="94948"/>
                  <a:chOff x="1860747" y="1942579"/>
                  <a:chExt cx="425760" cy="129217"/>
                </a:xfrm>
                <a:solidFill>
                  <a:srgbClr val="67717F"/>
                </a:solidFill>
                <a:effectLst/>
              </p:grpSpPr>
              <p:sp>
                <p:nvSpPr>
                  <p:cNvPr id="652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2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2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818" name="Group 6486"/>
                <p:cNvGrpSpPr/>
                <p:nvPr/>
              </p:nvGrpSpPr>
              <p:grpSpPr>
                <a:xfrm>
                  <a:off x="4120659" y="4178532"/>
                  <a:ext cx="312846" cy="94948"/>
                  <a:chOff x="1860747" y="1942579"/>
                  <a:chExt cx="425760" cy="129217"/>
                </a:xfrm>
                <a:solidFill>
                  <a:srgbClr val="67717F"/>
                </a:solidFill>
                <a:effectLst/>
              </p:grpSpPr>
              <p:sp>
                <p:nvSpPr>
                  <p:cNvPr id="6524"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25"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26"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819" name="Group 6487"/>
                <p:cNvGrpSpPr/>
                <p:nvPr/>
              </p:nvGrpSpPr>
              <p:grpSpPr>
                <a:xfrm>
                  <a:off x="4717367" y="4178532"/>
                  <a:ext cx="312846" cy="94948"/>
                  <a:chOff x="1860747" y="1942579"/>
                  <a:chExt cx="425760" cy="129217"/>
                </a:xfrm>
                <a:solidFill>
                  <a:srgbClr val="67717F"/>
                </a:solidFill>
                <a:effectLst/>
              </p:grpSpPr>
              <p:sp>
                <p:nvSpPr>
                  <p:cNvPr id="6521"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22"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23"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820" name="Group 6488"/>
                <p:cNvGrpSpPr/>
                <p:nvPr/>
              </p:nvGrpSpPr>
              <p:grpSpPr>
                <a:xfrm>
                  <a:off x="5171837" y="4178532"/>
                  <a:ext cx="312846" cy="94948"/>
                  <a:chOff x="1860747" y="1942579"/>
                  <a:chExt cx="425760" cy="129217"/>
                </a:xfrm>
                <a:solidFill>
                  <a:srgbClr val="67717F"/>
                </a:solidFill>
                <a:effectLst/>
              </p:grpSpPr>
              <p:sp>
                <p:nvSpPr>
                  <p:cNvPr id="6518"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19"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20"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821" name="Group 6489"/>
                <p:cNvGrpSpPr/>
                <p:nvPr/>
              </p:nvGrpSpPr>
              <p:grpSpPr>
                <a:xfrm>
                  <a:off x="5629509" y="4178532"/>
                  <a:ext cx="312846" cy="94948"/>
                  <a:chOff x="1860747" y="1942579"/>
                  <a:chExt cx="425760" cy="129217"/>
                </a:xfrm>
                <a:solidFill>
                  <a:srgbClr val="67717F"/>
                </a:solidFill>
                <a:effectLst/>
              </p:grpSpPr>
              <p:sp>
                <p:nvSpPr>
                  <p:cNvPr id="6515"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16"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17"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822" name="Group 6490"/>
                <p:cNvGrpSpPr/>
                <p:nvPr/>
              </p:nvGrpSpPr>
              <p:grpSpPr>
                <a:xfrm>
                  <a:off x="6221509" y="4178532"/>
                  <a:ext cx="312846" cy="94948"/>
                  <a:chOff x="1860747" y="1942579"/>
                  <a:chExt cx="425760" cy="129217"/>
                </a:xfrm>
                <a:solidFill>
                  <a:srgbClr val="67717F"/>
                </a:solidFill>
                <a:effectLst/>
              </p:grpSpPr>
              <p:sp>
                <p:nvSpPr>
                  <p:cNvPr id="6512"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13"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14"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823" name="Group 6491"/>
                <p:cNvGrpSpPr/>
                <p:nvPr/>
              </p:nvGrpSpPr>
              <p:grpSpPr>
                <a:xfrm>
                  <a:off x="6675979" y="4178532"/>
                  <a:ext cx="312846" cy="94948"/>
                  <a:chOff x="1860747" y="1942579"/>
                  <a:chExt cx="425760" cy="129217"/>
                </a:xfrm>
                <a:solidFill>
                  <a:srgbClr val="67717F"/>
                </a:solidFill>
                <a:effectLst/>
              </p:grpSpPr>
              <p:sp>
                <p:nvSpPr>
                  <p:cNvPr id="6509"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10"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11"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856" name="Group 6492"/>
                <p:cNvGrpSpPr/>
                <p:nvPr/>
              </p:nvGrpSpPr>
              <p:grpSpPr>
                <a:xfrm>
                  <a:off x="7133651" y="4178532"/>
                  <a:ext cx="312846" cy="94948"/>
                  <a:chOff x="1860747" y="1942579"/>
                  <a:chExt cx="425760" cy="129217"/>
                </a:xfrm>
                <a:solidFill>
                  <a:srgbClr val="67717F"/>
                </a:solidFill>
                <a:effectLst/>
              </p:grpSpPr>
              <p:sp>
                <p:nvSpPr>
                  <p:cNvPr id="6506"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07"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08"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857" name="Group 6493"/>
                <p:cNvGrpSpPr/>
                <p:nvPr/>
              </p:nvGrpSpPr>
              <p:grpSpPr>
                <a:xfrm>
                  <a:off x="7724452" y="4178532"/>
                  <a:ext cx="312846" cy="94948"/>
                  <a:chOff x="1860747" y="1942579"/>
                  <a:chExt cx="425760" cy="129217"/>
                </a:xfrm>
                <a:solidFill>
                  <a:srgbClr val="67717F"/>
                </a:solidFill>
                <a:effectLst/>
              </p:grpSpPr>
              <p:sp>
                <p:nvSpPr>
                  <p:cNvPr id="6503"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04"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05"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858" name="Group 6494"/>
                <p:cNvGrpSpPr/>
                <p:nvPr/>
              </p:nvGrpSpPr>
              <p:grpSpPr>
                <a:xfrm>
                  <a:off x="8178922" y="4178532"/>
                  <a:ext cx="312846" cy="94948"/>
                  <a:chOff x="1860747" y="1942579"/>
                  <a:chExt cx="425760" cy="129217"/>
                </a:xfrm>
                <a:solidFill>
                  <a:srgbClr val="67717F"/>
                </a:solidFill>
                <a:effectLst/>
              </p:grpSpPr>
              <p:sp>
                <p:nvSpPr>
                  <p:cNvPr id="6500"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01"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502"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nvGrpSpPr>
                <p:cNvPr id="5861" name="Group 6495"/>
                <p:cNvGrpSpPr/>
                <p:nvPr/>
              </p:nvGrpSpPr>
              <p:grpSpPr>
                <a:xfrm>
                  <a:off x="8636594" y="4178532"/>
                  <a:ext cx="312846" cy="94948"/>
                  <a:chOff x="1860747" y="1942579"/>
                  <a:chExt cx="425760" cy="129217"/>
                </a:xfrm>
                <a:solidFill>
                  <a:srgbClr val="67717F"/>
                </a:solidFill>
                <a:effectLst/>
              </p:grpSpPr>
              <p:sp>
                <p:nvSpPr>
                  <p:cNvPr id="6497" name="Freeform 107"/>
                  <p:cNvSpPr>
                    <a:spLocks/>
                  </p:cNvSpPr>
                  <p:nvPr/>
                </p:nvSpPr>
                <p:spPr bwMode="auto">
                  <a:xfrm>
                    <a:off x="1860747" y="1942579"/>
                    <a:ext cx="138012" cy="129217"/>
                  </a:xfrm>
                  <a:custGeom>
                    <a:avLst/>
                    <a:gdLst>
                      <a:gd name="T0" fmla="*/ 102 w 204"/>
                      <a:gd name="T1" fmla="*/ 0 h 191"/>
                      <a:gd name="T2" fmla="*/ 133 w 204"/>
                      <a:gd name="T3" fmla="*/ 62 h 191"/>
                      <a:gd name="T4" fmla="*/ 204 w 204"/>
                      <a:gd name="T5" fmla="*/ 73 h 191"/>
                      <a:gd name="T6" fmla="*/ 154 w 204"/>
                      <a:gd name="T7" fmla="*/ 123 h 191"/>
                      <a:gd name="T8" fmla="*/ 163 w 204"/>
                      <a:gd name="T9" fmla="*/ 191 h 191"/>
                      <a:gd name="T10" fmla="*/ 102 w 204"/>
                      <a:gd name="T11" fmla="*/ 161 h 191"/>
                      <a:gd name="T12" fmla="*/ 38 w 204"/>
                      <a:gd name="T13" fmla="*/ 191 h 191"/>
                      <a:gd name="T14" fmla="*/ 48 w 204"/>
                      <a:gd name="T15" fmla="*/ 123 h 191"/>
                      <a:gd name="T16" fmla="*/ 0 w 204"/>
                      <a:gd name="T17" fmla="*/ 73 h 191"/>
                      <a:gd name="T18" fmla="*/ 69 w 204"/>
                      <a:gd name="T19" fmla="*/ 62 h 191"/>
                      <a:gd name="T20" fmla="*/ 102 w 204"/>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4" h="191">
                        <a:moveTo>
                          <a:pt x="102" y="0"/>
                        </a:moveTo>
                        <a:lnTo>
                          <a:pt x="133" y="62"/>
                        </a:lnTo>
                        <a:lnTo>
                          <a:pt x="204" y="73"/>
                        </a:lnTo>
                        <a:lnTo>
                          <a:pt x="154" y="123"/>
                        </a:lnTo>
                        <a:lnTo>
                          <a:pt x="163" y="191"/>
                        </a:lnTo>
                        <a:lnTo>
                          <a:pt x="102" y="161"/>
                        </a:lnTo>
                        <a:lnTo>
                          <a:pt x="38" y="191"/>
                        </a:lnTo>
                        <a:lnTo>
                          <a:pt x="48" y="123"/>
                        </a:lnTo>
                        <a:lnTo>
                          <a:pt x="0" y="73"/>
                        </a:lnTo>
                        <a:lnTo>
                          <a:pt x="69" y="62"/>
                        </a:lnTo>
                        <a:lnTo>
                          <a:pt x="102"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498" name="Freeform 108"/>
                  <p:cNvSpPr>
                    <a:spLocks/>
                  </p:cNvSpPr>
                  <p:nvPr/>
                </p:nvSpPr>
                <p:spPr bwMode="auto">
                  <a:xfrm>
                    <a:off x="2003495"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5E6774"/>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sp>
                <p:nvSpPr>
                  <p:cNvPr id="6499" name="Freeform 108"/>
                  <p:cNvSpPr>
                    <a:spLocks/>
                  </p:cNvSpPr>
                  <p:nvPr/>
                </p:nvSpPr>
                <p:spPr bwMode="auto">
                  <a:xfrm>
                    <a:off x="2149171" y="1942579"/>
                    <a:ext cx="137336" cy="129217"/>
                  </a:xfrm>
                  <a:custGeom>
                    <a:avLst/>
                    <a:gdLst>
                      <a:gd name="T0" fmla="*/ 101 w 203"/>
                      <a:gd name="T1" fmla="*/ 0 h 191"/>
                      <a:gd name="T2" fmla="*/ 134 w 203"/>
                      <a:gd name="T3" fmla="*/ 62 h 191"/>
                      <a:gd name="T4" fmla="*/ 203 w 203"/>
                      <a:gd name="T5" fmla="*/ 73 h 191"/>
                      <a:gd name="T6" fmla="*/ 153 w 203"/>
                      <a:gd name="T7" fmla="*/ 123 h 191"/>
                      <a:gd name="T8" fmla="*/ 165 w 203"/>
                      <a:gd name="T9" fmla="*/ 191 h 191"/>
                      <a:gd name="T10" fmla="*/ 101 w 203"/>
                      <a:gd name="T11" fmla="*/ 161 h 191"/>
                      <a:gd name="T12" fmla="*/ 40 w 203"/>
                      <a:gd name="T13" fmla="*/ 191 h 191"/>
                      <a:gd name="T14" fmla="*/ 49 w 203"/>
                      <a:gd name="T15" fmla="*/ 123 h 191"/>
                      <a:gd name="T16" fmla="*/ 0 w 203"/>
                      <a:gd name="T17" fmla="*/ 73 h 191"/>
                      <a:gd name="T18" fmla="*/ 68 w 203"/>
                      <a:gd name="T19" fmla="*/ 62 h 191"/>
                      <a:gd name="T20" fmla="*/ 101 w 203"/>
                      <a:gd name="T21"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3" h="191">
                        <a:moveTo>
                          <a:pt x="101" y="0"/>
                        </a:moveTo>
                        <a:lnTo>
                          <a:pt x="134" y="62"/>
                        </a:lnTo>
                        <a:lnTo>
                          <a:pt x="203" y="73"/>
                        </a:lnTo>
                        <a:lnTo>
                          <a:pt x="153" y="123"/>
                        </a:lnTo>
                        <a:lnTo>
                          <a:pt x="165" y="191"/>
                        </a:lnTo>
                        <a:lnTo>
                          <a:pt x="101" y="161"/>
                        </a:lnTo>
                        <a:lnTo>
                          <a:pt x="40" y="191"/>
                        </a:lnTo>
                        <a:lnTo>
                          <a:pt x="49" y="123"/>
                        </a:lnTo>
                        <a:lnTo>
                          <a:pt x="0" y="73"/>
                        </a:lnTo>
                        <a:lnTo>
                          <a:pt x="68" y="62"/>
                        </a:lnTo>
                        <a:lnTo>
                          <a:pt x="101" y="0"/>
                        </a:lnTo>
                        <a:close/>
                      </a:path>
                    </a:pathLst>
                  </a:custGeom>
                  <a:solidFill>
                    <a:srgbClr val="939BA7"/>
                  </a:solidFill>
                  <a:ln w="3175">
                    <a:noFill/>
                  </a:ln>
                  <a:effectLst/>
                  <a:extLst/>
                </p:spPr>
                <p:txBody>
                  <a:bodyPr vert="horz" wrap="square" lIns="91440" tIns="45720" rIns="91440" bIns="45720" numCol="1" anchor="t" anchorCtr="0" compatLnSpc="1">
                    <a:prstTxWarp prst="textNoShape">
                      <a:avLst/>
                    </a:prstTxWarp>
                  </a:bodyPr>
                  <a:lstStyle/>
                  <a:p>
                    <a:endParaRPr lang="en-US"/>
                  </a:p>
                </p:txBody>
              </p:sp>
            </p:grpSp>
          </p:grpSp>
          <p:grpSp>
            <p:nvGrpSpPr>
              <p:cNvPr id="5866" name="Group 6064"/>
              <p:cNvGrpSpPr/>
              <p:nvPr/>
            </p:nvGrpSpPr>
            <p:grpSpPr>
              <a:xfrm>
                <a:off x="161756" y="3773771"/>
                <a:ext cx="8820488" cy="1694726"/>
                <a:chOff x="161756" y="3773771"/>
                <a:chExt cx="8820488" cy="1694726"/>
              </a:xfrm>
            </p:grpSpPr>
            <p:grpSp>
              <p:nvGrpSpPr>
                <p:cNvPr id="5871" name="Group 6065"/>
                <p:cNvGrpSpPr/>
                <p:nvPr/>
              </p:nvGrpSpPr>
              <p:grpSpPr>
                <a:xfrm>
                  <a:off x="161756" y="3776422"/>
                  <a:ext cx="373976" cy="379324"/>
                  <a:chOff x="-2314737" y="3548996"/>
                  <a:chExt cx="512228" cy="519552"/>
                </a:xfrm>
              </p:grpSpPr>
              <p:sp>
                <p:nvSpPr>
                  <p:cNvPr id="6437" name="Rectangle 6436"/>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38" name="Rectangle 6437"/>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878" name="Group 6438"/>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6440"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1"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2"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890" name="Group 6066"/>
                <p:cNvGrpSpPr/>
                <p:nvPr/>
              </p:nvGrpSpPr>
              <p:grpSpPr>
                <a:xfrm>
                  <a:off x="619430" y="3776422"/>
                  <a:ext cx="373976" cy="379324"/>
                  <a:chOff x="-3732057" y="2839024"/>
                  <a:chExt cx="512228" cy="519552"/>
                </a:xfrm>
              </p:grpSpPr>
              <p:sp>
                <p:nvSpPr>
                  <p:cNvPr id="6430" name="Rectangle 6429"/>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31" name="Rectangle 6430"/>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895" name="Group 6431"/>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6433"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4"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5"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6"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900" name="Group 6067"/>
                <p:cNvGrpSpPr/>
                <p:nvPr/>
              </p:nvGrpSpPr>
              <p:grpSpPr>
                <a:xfrm>
                  <a:off x="1077103" y="3776422"/>
                  <a:ext cx="373976" cy="379324"/>
                  <a:chOff x="-938057" y="5016374"/>
                  <a:chExt cx="512228" cy="519552"/>
                </a:xfrm>
              </p:grpSpPr>
              <p:sp>
                <p:nvSpPr>
                  <p:cNvPr id="6425" name="Rectangle 6424"/>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26" name="Rectangle 6425"/>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923" name="Group 6426"/>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6428"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29"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924" name="Group 6068"/>
                <p:cNvGrpSpPr/>
                <p:nvPr/>
              </p:nvGrpSpPr>
              <p:grpSpPr>
                <a:xfrm>
                  <a:off x="619430" y="4431259"/>
                  <a:ext cx="373976" cy="379324"/>
                  <a:chOff x="-3732057" y="2839024"/>
                  <a:chExt cx="512228" cy="519552"/>
                </a:xfrm>
              </p:grpSpPr>
              <p:sp>
                <p:nvSpPr>
                  <p:cNvPr id="6418" name="Rectangle 6417"/>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19" name="Rectangle 6418"/>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933" name="Group 6419"/>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6421"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22"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23"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24"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938" name="Group 6069"/>
                <p:cNvGrpSpPr/>
                <p:nvPr/>
              </p:nvGrpSpPr>
              <p:grpSpPr>
                <a:xfrm>
                  <a:off x="1077103" y="4431259"/>
                  <a:ext cx="373976" cy="379324"/>
                  <a:chOff x="-938057" y="5016374"/>
                  <a:chExt cx="512228" cy="519552"/>
                </a:xfrm>
              </p:grpSpPr>
              <p:sp>
                <p:nvSpPr>
                  <p:cNvPr id="6413" name="Rectangle 6412"/>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14" name="Rectangle 6413"/>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954" name="Group 6414"/>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6416"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17"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961" name="Group 6070"/>
                <p:cNvGrpSpPr/>
                <p:nvPr/>
              </p:nvGrpSpPr>
              <p:grpSpPr>
                <a:xfrm>
                  <a:off x="2583336" y="4431259"/>
                  <a:ext cx="373976" cy="379324"/>
                  <a:chOff x="-938057" y="5016374"/>
                  <a:chExt cx="512228" cy="519552"/>
                </a:xfrm>
              </p:grpSpPr>
              <p:sp>
                <p:nvSpPr>
                  <p:cNvPr id="6408" name="Rectangle 6407"/>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09" name="Rectangle 6408"/>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966" name="Group 6409"/>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6411"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12"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972" name="Group 6071"/>
                <p:cNvGrpSpPr/>
                <p:nvPr/>
              </p:nvGrpSpPr>
              <p:grpSpPr>
                <a:xfrm>
                  <a:off x="3631896" y="4431259"/>
                  <a:ext cx="373976" cy="379324"/>
                  <a:chOff x="-3732057" y="2839024"/>
                  <a:chExt cx="512228" cy="519552"/>
                </a:xfrm>
              </p:grpSpPr>
              <p:sp>
                <p:nvSpPr>
                  <p:cNvPr id="6401" name="Rectangle 6400"/>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02" name="Rectangle 6401"/>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977" name="Group 6402"/>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6404"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5"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6"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7"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982" name="Group 6072"/>
                <p:cNvGrpSpPr/>
                <p:nvPr/>
              </p:nvGrpSpPr>
              <p:grpSpPr>
                <a:xfrm>
                  <a:off x="4089569" y="4431259"/>
                  <a:ext cx="373976" cy="379324"/>
                  <a:chOff x="-938057" y="5016374"/>
                  <a:chExt cx="512228" cy="519552"/>
                </a:xfrm>
              </p:grpSpPr>
              <p:sp>
                <p:nvSpPr>
                  <p:cNvPr id="6396" name="Rectangle 6395"/>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97" name="Rectangle 6396"/>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5994" name="Group 6397"/>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6399"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0"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5999" name="Group 6073"/>
                <p:cNvGrpSpPr/>
                <p:nvPr/>
              </p:nvGrpSpPr>
              <p:grpSpPr>
                <a:xfrm>
                  <a:off x="5138129" y="4431259"/>
                  <a:ext cx="373976" cy="379324"/>
                  <a:chOff x="-3732057" y="2839024"/>
                  <a:chExt cx="512228" cy="519552"/>
                </a:xfrm>
              </p:grpSpPr>
              <p:sp>
                <p:nvSpPr>
                  <p:cNvPr id="6389" name="Rectangle 6388"/>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90" name="Rectangle 6389"/>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006" name="Group 6390"/>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6392"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93"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94"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95"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011" name="Group 6074"/>
                <p:cNvGrpSpPr/>
                <p:nvPr/>
              </p:nvGrpSpPr>
              <p:grpSpPr>
                <a:xfrm>
                  <a:off x="5595802" y="4431259"/>
                  <a:ext cx="373976" cy="379324"/>
                  <a:chOff x="-938057" y="5016374"/>
                  <a:chExt cx="512228" cy="519552"/>
                </a:xfrm>
              </p:grpSpPr>
              <p:sp>
                <p:nvSpPr>
                  <p:cNvPr id="6384" name="Rectangle 6383"/>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85" name="Rectangle 6384"/>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018" name="Group 6385"/>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6387"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88"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023" name="Group 6075"/>
                <p:cNvGrpSpPr/>
                <p:nvPr/>
              </p:nvGrpSpPr>
              <p:grpSpPr>
                <a:xfrm>
                  <a:off x="6644362" y="4431259"/>
                  <a:ext cx="373976" cy="379324"/>
                  <a:chOff x="-3732057" y="2839024"/>
                  <a:chExt cx="512228" cy="519552"/>
                </a:xfrm>
              </p:grpSpPr>
              <p:sp>
                <p:nvSpPr>
                  <p:cNvPr id="6377" name="Rectangle 6376"/>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78" name="Rectangle 6377"/>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028" name="Group 6378"/>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6380"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81"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82"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83"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060" name="Group 6076"/>
                <p:cNvGrpSpPr/>
                <p:nvPr/>
              </p:nvGrpSpPr>
              <p:grpSpPr>
                <a:xfrm>
                  <a:off x="619430" y="5084449"/>
                  <a:ext cx="373976" cy="379324"/>
                  <a:chOff x="-3732057" y="2839024"/>
                  <a:chExt cx="512228" cy="519552"/>
                </a:xfrm>
              </p:grpSpPr>
              <p:sp>
                <p:nvSpPr>
                  <p:cNvPr id="6370" name="Rectangle 6369"/>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71" name="Rectangle 6370"/>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061" name="Group 6371"/>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6373"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74"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75"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76"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062" name="Group 6077"/>
                <p:cNvGrpSpPr/>
                <p:nvPr/>
              </p:nvGrpSpPr>
              <p:grpSpPr>
                <a:xfrm>
                  <a:off x="3631896" y="5084449"/>
                  <a:ext cx="373976" cy="379324"/>
                  <a:chOff x="-3732057" y="2839024"/>
                  <a:chExt cx="512228" cy="519552"/>
                </a:xfrm>
              </p:grpSpPr>
              <p:sp>
                <p:nvSpPr>
                  <p:cNvPr id="6363" name="Rectangle 6362"/>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64" name="Rectangle 6363"/>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063" name="Group 6364"/>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6366"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7"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8"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9"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064" name="Group 6078"/>
                <p:cNvGrpSpPr/>
                <p:nvPr/>
              </p:nvGrpSpPr>
              <p:grpSpPr>
                <a:xfrm>
                  <a:off x="6644362" y="5084449"/>
                  <a:ext cx="373976" cy="379324"/>
                  <a:chOff x="-3732057" y="2839024"/>
                  <a:chExt cx="512228" cy="519552"/>
                </a:xfrm>
              </p:grpSpPr>
              <p:sp>
                <p:nvSpPr>
                  <p:cNvPr id="6356" name="Rectangle 6355"/>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57" name="Rectangle 6356"/>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065" name="Group 6357"/>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6359"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0"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1"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62"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066" name="Group 6079"/>
                <p:cNvGrpSpPr/>
                <p:nvPr/>
              </p:nvGrpSpPr>
              <p:grpSpPr>
                <a:xfrm>
                  <a:off x="1667989" y="3776422"/>
                  <a:ext cx="373976" cy="379324"/>
                  <a:chOff x="-2314737" y="3548996"/>
                  <a:chExt cx="512228" cy="519552"/>
                </a:xfrm>
              </p:grpSpPr>
              <p:sp>
                <p:nvSpPr>
                  <p:cNvPr id="6350" name="Rectangle 6349"/>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51" name="Rectangle 6350"/>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067" name="Group 6351"/>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6353"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54"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55"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068" name="Group 6080"/>
                <p:cNvGrpSpPr/>
                <p:nvPr/>
              </p:nvGrpSpPr>
              <p:grpSpPr>
                <a:xfrm>
                  <a:off x="2583336" y="3776422"/>
                  <a:ext cx="373976" cy="379324"/>
                  <a:chOff x="-938057" y="5016374"/>
                  <a:chExt cx="512228" cy="519552"/>
                </a:xfrm>
              </p:grpSpPr>
              <p:sp>
                <p:nvSpPr>
                  <p:cNvPr id="6345" name="Rectangle 6344"/>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46" name="Rectangle 6345"/>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069" name="Group 6346"/>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6348"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49"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070" name="Group 6081"/>
                <p:cNvGrpSpPr/>
                <p:nvPr/>
              </p:nvGrpSpPr>
              <p:grpSpPr>
                <a:xfrm>
                  <a:off x="2125661" y="3776423"/>
                  <a:ext cx="373978" cy="379324"/>
                  <a:chOff x="-3732057" y="3610781"/>
                  <a:chExt cx="512228" cy="519552"/>
                </a:xfrm>
              </p:grpSpPr>
              <p:sp>
                <p:nvSpPr>
                  <p:cNvPr id="6339" name="Rectangle 6338"/>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40" name="Rectangle 6339"/>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071" name="Group 6340"/>
                  <p:cNvGrpSpPr>
                    <a:grpSpLocks noChangeAspect="1"/>
                  </p:cNvGrpSpPr>
                  <p:nvPr/>
                </p:nvGrpSpPr>
                <p:grpSpPr>
                  <a:xfrm>
                    <a:off x="-3651642" y="3782134"/>
                    <a:ext cx="352413" cy="173736"/>
                    <a:chOff x="-2570163" y="5443538"/>
                    <a:chExt cx="679450" cy="334962"/>
                  </a:xfrm>
                  <a:solidFill>
                    <a:schemeClr val="bg1"/>
                  </a:solidFill>
                  <a:effectLst>
                    <a:outerShdw blurRad="63500" sx="102000" sy="102000" algn="ctr" rotWithShape="0">
                      <a:prstClr val="black">
                        <a:alpha val="20000"/>
                      </a:prstClr>
                    </a:outerShdw>
                  </a:effectLst>
                </p:grpSpPr>
                <p:sp>
                  <p:nvSpPr>
                    <p:cNvPr id="6342" name="Freeform 59"/>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43" name="Freeform 60"/>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44" name="Freeform 61"/>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072" name="Group 6082"/>
                <p:cNvGrpSpPr/>
                <p:nvPr/>
              </p:nvGrpSpPr>
              <p:grpSpPr>
                <a:xfrm>
                  <a:off x="3174222" y="3776422"/>
                  <a:ext cx="373976" cy="379324"/>
                  <a:chOff x="-2314737" y="3548996"/>
                  <a:chExt cx="512228" cy="519552"/>
                </a:xfrm>
              </p:grpSpPr>
              <p:sp>
                <p:nvSpPr>
                  <p:cNvPr id="6333" name="Rectangle 6332"/>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34" name="Rectangle 6333"/>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073" name="Group 6334"/>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6336"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37"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38"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074" name="Group 6083"/>
                <p:cNvGrpSpPr/>
                <p:nvPr/>
              </p:nvGrpSpPr>
              <p:grpSpPr>
                <a:xfrm>
                  <a:off x="3630704" y="3776422"/>
                  <a:ext cx="373976" cy="379324"/>
                  <a:chOff x="-3732057" y="2839024"/>
                  <a:chExt cx="512228" cy="519552"/>
                </a:xfrm>
              </p:grpSpPr>
              <p:sp>
                <p:nvSpPr>
                  <p:cNvPr id="6326" name="Rectangle 6325"/>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27" name="Rectangle 6326"/>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075" name="Group 6327"/>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6329"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30"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31"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32"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076" name="Group 6084"/>
                <p:cNvGrpSpPr/>
                <p:nvPr/>
              </p:nvGrpSpPr>
              <p:grpSpPr>
                <a:xfrm>
                  <a:off x="4680455" y="3776422"/>
                  <a:ext cx="373976" cy="379324"/>
                  <a:chOff x="-2314737" y="3548996"/>
                  <a:chExt cx="512228" cy="519552"/>
                </a:xfrm>
              </p:grpSpPr>
              <p:sp>
                <p:nvSpPr>
                  <p:cNvPr id="6320" name="Rectangle 6319"/>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21" name="Rectangle 6320"/>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077" name="Group 6321"/>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6323"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24"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25"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078" name="Group 6085"/>
                <p:cNvGrpSpPr/>
                <p:nvPr/>
              </p:nvGrpSpPr>
              <p:grpSpPr>
                <a:xfrm>
                  <a:off x="5595802" y="3776422"/>
                  <a:ext cx="373976" cy="379324"/>
                  <a:chOff x="-938057" y="5016374"/>
                  <a:chExt cx="512228" cy="519552"/>
                </a:xfrm>
              </p:grpSpPr>
              <p:sp>
                <p:nvSpPr>
                  <p:cNvPr id="6315" name="Rectangle 6314"/>
                  <p:cNvSpPr/>
                  <p:nvPr/>
                </p:nvSpPr>
                <p:spPr>
                  <a:xfrm>
                    <a:off x="-938057" y="501637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16" name="Rectangle 6315"/>
                  <p:cNvSpPr/>
                  <p:nvPr/>
                </p:nvSpPr>
                <p:spPr>
                  <a:xfrm>
                    <a:off x="-908089" y="504735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079" name="Group 6316"/>
                  <p:cNvGrpSpPr>
                    <a:grpSpLocks noChangeAspect="1"/>
                  </p:cNvGrpSpPr>
                  <p:nvPr/>
                </p:nvGrpSpPr>
                <p:grpSpPr>
                  <a:xfrm>
                    <a:off x="-809223" y="5095313"/>
                    <a:ext cx="236825" cy="374904"/>
                    <a:chOff x="-5630863" y="1162050"/>
                    <a:chExt cx="4960938" cy="7853363"/>
                  </a:xfrm>
                  <a:solidFill>
                    <a:schemeClr val="bg1"/>
                  </a:solidFill>
                  <a:effectLst>
                    <a:outerShdw blurRad="63500" sx="102000" sy="102000" algn="ctr" rotWithShape="0">
                      <a:prstClr val="black">
                        <a:alpha val="20000"/>
                      </a:prstClr>
                    </a:outerShdw>
                  </a:effectLst>
                </p:grpSpPr>
                <p:sp>
                  <p:nvSpPr>
                    <p:cNvPr id="6318" name="Oval 89"/>
                    <p:cNvSpPr>
                      <a:spLocks noChangeArrowheads="1"/>
                    </p:cNvSpPr>
                    <p:nvPr/>
                  </p:nvSpPr>
                  <p:spPr bwMode="auto">
                    <a:xfrm>
                      <a:off x="-5630863" y="1162050"/>
                      <a:ext cx="4960938" cy="4962525"/>
                    </a:xfrm>
                    <a:custGeom>
                      <a:avLst/>
                      <a:gdLst/>
                      <a:ahLst/>
                      <a:cxnLst/>
                      <a:rect l="l" t="t" r="r" b="b"/>
                      <a:pathLst>
                        <a:path w="4960938" h="4962525">
                          <a:moveTo>
                            <a:pt x="2482850" y="990600"/>
                          </a:moveTo>
                          <a:cubicBezTo>
                            <a:pt x="1658703" y="990600"/>
                            <a:pt x="990600" y="1657993"/>
                            <a:pt x="990600" y="2481263"/>
                          </a:cubicBezTo>
                          <a:cubicBezTo>
                            <a:pt x="990600" y="3304533"/>
                            <a:pt x="1658703" y="3971926"/>
                            <a:pt x="2482850" y="3971926"/>
                          </a:cubicBezTo>
                          <a:cubicBezTo>
                            <a:pt x="3306997" y="3971926"/>
                            <a:pt x="3975100" y="3304533"/>
                            <a:pt x="3975100" y="2481263"/>
                          </a:cubicBezTo>
                          <a:cubicBezTo>
                            <a:pt x="3975100" y="1657993"/>
                            <a:pt x="3306997" y="990600"/>
                            <a:pt x="2482850" y="990600"/>
                          </a:cubicBezTo>
                          <a:close/>
                          <a:moveTo>
                            <a:pt x="2482850" y="0"/>
                          </a:moveTo>
                          <a:lnTo>
                            <a:pt x="2840038" y="222250"/>
                          </a:lnTo>
                          <a:lnTo>
                            <a:pt x="3248025" y="123825"/>
                          </a:lnTo>
                          <a:lnTo>
                            <a:pt x="3521075" y="442912"/>
                          </a:lnTo>
                          <a:lnTo>
                            <a:pt x="3941763" y="476250"/>
                          </a:lnTo>
                          <a:lnTo>
                            <a:pt x="4098925" y="863600"/>
                          </a:lnTo>
                          <a:lnTo>
                            <a:pt x="4489451" y="1023938"/>
                          </a:lnTo>
                          <a:lnTo>
                            <a:pt x="4519613" y="1444625"/>
                          </a:lnTo>
                          <a:lnTo>
                            <a:pt x="4841876" y="1714500"/>
                          </a:lnTo>
                          <a:lnTo>
                            <a:pt x="4740276" y="2124075"/>
                          </a:lnTo>
                          <a:lnTo>
                            <a:pt x="4960938" y="2482850"/>
                          </a:lnTo>
                          <a:lnTo>
                            <a:pt x="4740276" y="2840038"/>
                          </a:lnTo>
                          <a:lnTo>
                            <a:pt x="4841876" y="3248025"/>
                          </a:lnTo>
                          <a:lnTo>
                            <a:pt x="4519613" y="3522663"/>
                          </a:lnTo>
                          <a:lnTo>
                            <a:pt x="4489451" y="3938588"/>
                          </a:lnTo>
                          <a:lnTo>
                            <a:pt x="4098925" y="4100513"/>
                          </a:lnTo>
                          <a:lnTo>
                            <a:pt x="3941763" y="4489450"/>
                          </a:lnTo>
                          <a:lnTo>
                            <a:pt x="3521075" y="4519613"/>
                          </a:lnTo>
                          <a:lnTo>
                            <a:pt x="3248025" y="4841875"/>
                          </a:lnTo>
                          <a:lnTo>
                            <a:pt x="2840038" y="4741863"/>
                          </a:lnTo>
                          <a:lnTo>
                            <a:pt x="2482850" y="4962525"/>
                          </a:lnTo>
                          <a:lnTo>
                            <a:pt x="2122488" y="4741863"/>
                          </a:lnTo>
                          <a:lnTo>
                            <a:pt x="1714500" y="4841875"/>
                          </a:lnTo>
                          <a:lnTo>
                            <a:pt x="1444625" y="4519613"/>
                          </a:lnTo>
                          <a:lnTo>
                            <a:pt x="1023938" y="4489450"/>
                          </a:lnTo>
                          <a:lnTo>
                            <a:pt x="866775" y="4100513"/>
                          </a:lnTo>
                          <a:lnTo>
                            <a:pt x="476250" y="3938588"/>
                          </a:lnTo>
                          <a:lnTo>
                            <a:pt x="442912" y="3522663"/>
                          </a:lnTo>
                          <a:lnTo>
                            <a:pt x="123825" y="3248025"/>
                          </a:lnTo>
                          <a:lnTo>
                            <a:pt x="222250" y="2840038"/>
                          </a:lnTo>
                          <a:lnTo>
                            <a:pt x="0" y="2482850"/>
                          </a:lnTo>
                          <a:lnTo>
                            <a:pt x="222250" y="2124075"/>
                          </a:lnTo>
                          <a:lnTo>
                            <a:pt x="123825" y="1714500"/>
                          </a:lnTo>
                          <a:lnTo>
                            <a:pt x="442912" y="1444625"/>
                          </a:lnTo>
                          <a:lnTo>
                            <a:pt x="476250" y="1023938"/>
                          </a:lnTo>
                          <a:lnTo>
                            <a:pt x="866775" y="863600"/>
                          </a:lnTo>
                          <a:lnTo>
                            <a:pt x="1023938" y="476250"/>
                          </a:lnTo>
                          <a:lnTo>
                            <a:pt x="1444625" y="442912"/>
                          </a:lnTo>
                          <a:lnTo>
                            <a:pt x="1714500" y="123825"/>
                          </a:lnTo>
                          <a:lnTo>
                            <a:pt x="2122488" y="2222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9" name="Freeform 90"/>
                    <p:cNvSpPr>
                      <a:spLocks/>
                    </p:cNvSpPr>
                    <p:nvPr/>
                  </p:nvSpPr>
                  <p:spPr bwMode="auto">
                    <a:xfrm>
                      <a:off x="-4298950" y="5921375"/>
                      <a:ext cx="2965450" cy="3094038"/>
                    </a:xfrm>
                    <a:custGeom>
                      <a:avLst/>
                      <a:gdLst>
                        <a:gd name="T0" fmla="*/ 1467 w 1868"/>
                        <a:gd name="T1" fmla="*/ 5 h 1949"/>
                        <a:gd name="T2" fmla="*/ 1275 w 1868"/>
                        <a:gd name="T3" fmla="*/ 232 h 1949"/>
                        <a:gd name="T4" fmla="*/ 985 w 1868"/>
                        <a:gd name="T5" fmla="*/ 161 h 1949"/>
                        <a:gd name="T6" fmla="*/ 730 w 1868"/>
                        <a:gd name="T7" fmla="*/ 319 h 1949"/>
                        <a:gd name="T8" fmla="*/ 477 w 1868"/>
                        <a:gd name="T9" fmla="*/ 161 h 1949"/>
                        <a:gd name="T10" fmla="*/ 187 w 1868"/>
                        <a:gd name="T11" fmla="*/ 232 h 1949"/>
                        <a:gd name="T12" fmla="*/ 0 w 1868"/>
                        <a:gd name="T13" fmla="*/ 10 h 1949"/>
                        <a:gd name="T14" fmla="*/ 0 w 1868"/>
                        <a:gd name="T15" fmla="*/ 1949 h 1949"/>
                        <a:gd name="T16" fmla="*/ 411 w 1868"/>
                        <a:gd name="T17" fmla="*/ 1692 h 1949"/>
                        <a:gd name="T18" fmla="*/ 855 w 1868"/>
                        <a:gd name="T19" fmla="*/ 1949 h 1949"/>
                        <a:gd name="T20" fmla="*/ 855 w 1868"/>
                        <a:gd name="T21" fmla="*/ 926 h 1949"/>
                        <a:gd name="T22" fmla="*/ 1030 w 1868"/>
                        <a:gd name="T23" fmla="*/ 1741 h 1949"/>
                        <a:gd name="T24" fmla="*/ 1379 w 1868"/>
                        <a:gd name="T25" fmla="*/ 1411 h 1949"/>
                        <a:gd name="T26" fmla="*/ 1868 w 1868"/>
                        <a:gd name="T27" fmla="*/ 1581 h 1949"/>
                        <a:gd name="T28" fmla="*/ 1526 w 1868"/>
                        <a:gd name="T29" fmla="*/ 0 h 1949"/>
                        <a:gd name="T30" fmla="*/ 1467 w 1868"/>
                        <a:gd name="T31" fmla="*/ 5 h 19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868" h="1949">
                          <a:moveTo>
                            <a:pt x="1467" y="5"/>
                          </a:moveTo>
                          <a:lnTo>
                            <a:pt x="1275" y="232"/>
                          </a:lnTo>
                          <a:lnTo>
                            <a:pt x="985" y="161"/>
                          </a:lnTo>
                          <a:lnTo>
                            <a:pt x="730" y="319"/>
                          </a:lnTo>
                          <a:lnTo>
                            <a:pt x="477" y="161"/>
                          </a:lnTo>
                          <a:lnTo>
                            <a:pt x="187" y="232"/>
                          </a:lnTo>
                          <a:lnTo>
                            <a:pt x="0" y="10"/>
                          </a:lnTo>
                          <a:lnTo>
                            <a:pt x="0" y="1949"/>
                          </a:lnTo>
                          <a:lnTo>
                            <a:pt x="411" y="1692"/>
                          </a:lnTo>
                          <a:lnTo>
                            <a:pt x="855" y="1949"/>
                          </a:lnTo>
                          <a:lnTo>
                            <a:pt x="855" y="926"/>
                          </a:lnTo>
                          <a:lnTo>
                            <a:pt x="1030" y="1741"/>
                          </a:lnTo>
                          <a:lnTo>
                            <a:pt x="1379" y="1411"/>
                          </a:lnTo>
                          <a:lnTo>
                            <a:pt x="1868" y="1581"/>
                          </a:lnTo>
                          <a:lnTo>
                            <a:pt x="1526" y="0"/>
                          </a:lnTo>
                          <a:lnTo>
                            <a:pt x="1467"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112" name="Group 6086"/>
                <p:cNvGrpSpPr/>
                <p:nvPr/>
              </p:nvGrpSpPr>
              <p:grpSpPr>
                <a:xfrm>
                  <a:off x="5138129" y="3776422"/>
                  <a:ext cx="373978" cy="379324"/>
                  <a:chOff x="5635615" y="3299362"/>
                  <a:chExt cx="373978" cy="379324"/>
                </a:xfrm>
              </p:grpSpPr>
              <p:sp>
                <p:nvSpPr>
                  <p:cNvPr id="6310" name="Rectangle 6309"/>
                  <p:cNvSpPr/>
                  <p:nvPr/>
                </p:nvSpPr>
                <p:spPr>
                  <a:xfrm>
                    <a:off x="5635615" y="3299362"/>
                    <a:ext cx="373978" cy="373977"/>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11" name="Rectangle 6310"/>
                  <p:cNvSpPr/>
                  <p:nvPr/>
                </p:nvSpPr>
                <p:spPr>
                  <a:xfrm>
                    <a:off x="5657495" y="3321978"/>
                    <a:ext cx="331270" cy="356708"/>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12" name="Freeform 59"/>
                  <p:cNvSpPr>
                    <a:spLocks/>
                  </p:cNvSpPr>
                  <p:nvPr/>
                </p:nvSpPr>
                <p:spPr bwMode="auto">
                  <a:xfrm>
                    <a:off x="5694326" y="3427473"/>
                    <a:ext cx="75145" cy="120832"/>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3" name="Freeform 60"/>
                  <p:cNvSpPr>
                    <a:spLocks/>
                  </p:cNvSpPr>
                  <p:nvPr/>
                </p:nvSpPr>
                <p:spPr bwMode="auto">
                  <a:xfrm>
                    <a:off x="5773679" y="3427473"/>
                    <a:ext cx="79955" cy="120832"/>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4" name="Freeform 61"/>
                  <p:cNvSpPr>
                    <a:spLocks/>
                  </p:cNvSpPr>
                  <p:nvPr/>
                </p:nvSpPr>
                <p:spPr bwMode="auto">
                  <a:xfrm>
                    <a:off x="5859044" y="3424467"/>
                    <a:ext cx="92579" cy="126844"/>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113" name="Group 6087"/>
                <p:cNvGrpSpPr/>
                <p:nvPr/>
              </p:nvGrpSpPr>
              <p:grpSpPr>
                <a:xfrm>
                  <a:off x="6186688" y="3776422"/>
                  <a:ext cx="373976" cy="379324"/>
                  <a:chOff x="-2314737" y="3548996"/>
                  <a:chExt cx="512228" cy="519552"/>
                </a:xfrm>
              </p:grpSpPr>
              <p:sp>
                <p:nvSpPr>
                  <p:cNvPr id="6304" name="Rectangle 6303"/>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05" name="Rectangle 6304"/>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14" name="Group 6305"/>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6307"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8"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9"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115" name="Group 6088"/>
                <p:cNvGrpSpPr/>
                <p:nvPr/>
              </p:nvGrpSpPr>
              <p:grpSpPr>
                <a:xfrm>
                  <a:off x="7099745" y="3776424"/>
                  <a:ext cx="373975" cy="379322"/>
                  <a:chOff x="-1623857" y="3548996"/>
                  <a:chExt cx="512228" cy="519552"/>
                </a:xfrm>
              </p:grpSpPr>
              <p:sp>
                <p:nvSpPr>
                  <p:cNvPr id="6297" name="Rectangle 6296"/>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98" name="Rectangle 6297"/>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16" name="Group 6298"/>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6300"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1"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2"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3"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117" name="Group 6089"/>
                <p:cNvGrpSpPr/>
                <p:nvPr/>
              </p:nvGrpSpPr>
              <p:grpSpPr>
                <a:xfrm>
                  <a:off x="6644017" y="3776618"/>
                  <a:ext cx="373978" cy="379324"/>
                  <a:chOff x="5290529" y="3731228"/>
                  <a:chExt cx="373978" cy="379324"/>
                </a:xfrm>
              </p:grpSpPr>
              <p:sp>
                <p:nvSpPr>
                  <p:cNvPr id="6292" name="Rectangle 6291"/>
                  <p:cNvSpPr/>
                  <p:nvPr/>
                </p:nvSpPr>
                <p:spPr>
                  <a:xfrm>
                    <a:off x="5290529" y="3731228"/>
                    <a:ext cx="373978" cy="373977"/>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93" name="Rectangle 6292"/>
                  <p:cNvSpPr/>
                  <p:nvPr/>
                </p:nvSpPr>
                <p:spPr>
                  <a:xfrm>
                    <a:off x="5312409" y="3753844"/>
                    <a:ext cx="331270" cy="356708"/>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94" name="Freeform 59"/>
                  <p:cNvSpPr>
                    <a:spLocks/>
                  </p:cNvSpPr>
                  <p:nvPr/>
                </p:nvSpPr>
                <p:spPr bwMode="auto">
                  <a:xfrm>
                    <a:off x="5349240" y="3859339"/>
                    <a:ext cx="75145" cy="120832"/>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5" name="Freeform 60"/>
                  <p:cNvSpPr>
                    <a:spLocks/>
                  </p:cNvSpPr>
                  <p:nvPr/>
                </p:nvSpPr>
                <p:spPr bwMode="auto">
                  <a:xfrm>
                    <a:off x="5428593" y="3859339"/>
                    <a:ext cx="79955" cy="120832"/>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6" name="Freeform 61"/>
                  <p:cNvSpPr>
                    <a:spLocks/>
                  </p:cNvSpPr>
                  <p:nvPr/>
                </p:nvSpPr>
                <p:spPr bwMode="auto">
                  <a:xfrm>
                    <a:off x="5513958" y="3856333"/>
                    <a:ext cx="92579" cy="126844"/>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118" name="Group 6090"/>
                <p:cNvGrpSpPr/>
                <p:nvPr/>
              </p:nvGrpSpPr>
              <p:grpSpPr>
                <a:xfrm>
                  <a:off x="4084283" y="3775821"/>
                  <a:ext cx="374031" cy="379379"/>
                  <a:chOff x="8459069" y="2183291"/>
                  <a:chExt cx="512228" cy="519552"/>
                </a:xfrm>
              </p:grpSpPr>
              <p:grpSp>
                <p:nvGrpSpPr>
                  <p:cNvPr id="6119" name="Group 6283"/>
                  <p:cNvGrpSpPr/>
                  <p:nvPr/>
                </p:nvGrpSpPr>
                <p:grpSpPr>
                  <a:xfrm>
                    <a:off x="8459069" y="2183291"/>
                    <a:ext cx="512228" cy="519552"/>
                    <a:chOff x="8459069" y="2183291"/>
                    <a:chExt cx="512228" cy="519552"/>
                  </a:xfrm>
                </p:grpSpPr>
                <p:sp>
                  <p:nvSpPr>
                    <p:cNvPr id="6290" name="Rectangle 6289"/>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91" name="Rectangle 6290"/>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122" name="Group 6284"/>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6286"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7"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8"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9" name="Freeform 6288"/>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129" name="Group 6091"/>
                <p:cNvGrpSpPr>
                  <a:grpSpLocks noChangeAspect="1"/>
                </p:cNvGrpSpPr>
                <p:nvPr/>
              </p:nvGrpSpPr>
              <p:grpSpPr>
                <a:xfrm>
                  <a:off x="161756" y="4431259"/>
                  <a:ext cx="378634" cy="384048"/>
                  <a:chOff x="-2314737" y="2839024"/>
                  <a:chExt cx="512228" cy="519552"/>
                </a:xfrm>
              </p:grpSpPr>
              <p:sp>
                <p:nvSpPr>
                  <p:cNvPr id="6281" name="Rectangle 6280"/>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82" name="Rectangle 6281"/>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83" name="Freeform 6282"/>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6136" name="Group 6092"/>
                <p:cNvGrpSpPr>
                  <a:grpSpLocks noChangeAspect="1"/>
                </p:cNvGrpSpPr>
                <p:nvPr/>
              </p:nvGrpSpPr>
              <p:grpSpPr>
                <a:xfrm>
                  <a:off x="161756" y="5080062"/>
                  <a:ext cx="378634" cy="384048"/>
                  <a:chOff x="-2314737" y="2839024"/>
                  <a:chExt cx="512228" cy="519552"/>
                </a:xfrm>
              </p:grpSpPr>
              <p:sp>
                <p:nvSpPr>
                  <p:cNvPr id="6278" name="Rectangle 6277"/>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79" name="Rectangle 6278"/>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80" name="Freeform 6279"/>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6143" name="Group 6093"/>
                <p:cNvGrpSpPr>
                  <a:grpSpLocks noChangeAspect="1"/>
                </p:cNvGrpSpPr>
                <p:nvPr/>
              </p:nvGrpSpPr>
              <p:grpSpPr>
                <a:xfrm>
                  <a:off x="1667989" y="5084449"/>
                  <a:ext cx="378634" cy="384048"/>
                  <a:chOff x="-2314737" y="2839024"/>
                  <a:chExt cx="512228" cy="519552"/>
                </a:xfrm>
              </p:grpSpPr>
              <p:sp>
                <p:nvSpPr>
                  <p:cNvPr id="6275" name="Rectangle 6274"/>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76" name="Rectangle 6275"/>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77" name="Freeform 6276"/>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6153" name="Group 6094"/>
                <p:cNvGrpSpPr>
                  <a:grpSpLocks noChangeAspect="1"/>
                </p:cNvGrpSpPr>
                <p:nvPr/>
              </p:nvGrpSpPr>
              <p:grpSpPr>
                <a:xfrm>
                  <a:off x="1667989" y="4431259"/>
                  <a:ext cx="378634" cy="384048"/>
                  <a:chOff x="-2314737" y="2839024"/>
                  <a:chExt cx="512228" cy="519552"/>
                </a:xfrm>
              </p:grpSpPr>
              <p:sp>
                <p:nvSpPr>
                  <p:cNvPr id="6272" name="Rectangle 6271"/>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73" name="Rectangle 6272"/>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74" name="Freeform 6273"/>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6160" name="Group 6095"/>
                <p:cNvGrpSpPr>
                  <a:grpSpLocks noChangeAspect="1"/>
                </p:cNvGrpSpPr>
                <p:nvPr/>
              </p:nvGrpSpPr>
              <p:grpSpPr>
                <a:xfrm>
                  <a:off x="2125663" y="4431259"/>
                  <a:ext cx="378634" cy="384048"/>
                  <a:chOff x="-3732057" y="3610781"/>
                  <a:chExt cx="512228" cy="519552"/>
                </a:xfrm>
              </p:grpSpPr>
              <p:sp>
                <p:nvSpPr>
                  <p:cNvPr id="6266" name="Rectangle 6265"/>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67" name="Rectangle 6266"/>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70" name="Group 6267"/>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6269" name="Freeform 6268"/>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270" name="Freeform 6269"/>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271" name="Freeform 6270"/>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6175" name="Group 6096"/>
                <p:cNvGrpSpPr>
                  <a:grpSpLocks noChangeAspect="1"/>
                </p:cNvGrpSpPr>
                <p:nvPr/>
              </p:nvGrpSpPr>
              <p:grpSpPr>
                <a:xfrm>
                  <a:off x="2125663" y="5084449"/>
                  <a:ext cx="378634" cy="384048"/>
                  <a:chOff x="-3732057" y="3610781"/>
                  <a:chExt cx="512228" cy="519552"/>
                </a:xfrm>
              </p:grpSpPr>
              <p:sp>
                <p:nvSpPr>
                  <p:cNvPr id="6260" name="Rectangle 6259"/>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61" name="Rectangle 6260"/>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81" name="Group 6261"/>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6263" name="Freeform 6262"/>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264" name="Freeform 6263"/>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265" name="Freeform 6264"/>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6190" name="Group 6097"/>
                <p:cNvGrpSpPr>
                  <a:grpSpLocks noChangeAspect="1"/>
                </p:cNvGrpSpPr>
                <p:nvPr/>
              </p:nvGrpSpPr>
              <p:grpSpPr>
                <a:xfrm>
                  <a:off x="2583336" y="5084449"/>
                  <a:ext cx="378634" cy="384048"/>
                  <a:chOff x="-1664847" y="4597981"/>
                  <a:chExt cx="512228" cy="519552"/>
                </a:xfrm>
              </p:grpSpPr>
              <p:sp>
                <p:nvSpPr>
                  <p:cNvPr id="6249" name="Rectangle 6248"/>
                  <p:cNvSpPr/>
                  <p:nvPr/>
                </p:nvSpPr>
                <p:spPr>
                  <a:xfrm>
                    <a:off x="-1664847" y="45979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50" name="Freeform 6249"/>
                  <p:cNvSpPr>
                    <a:spLocks/>
                  </p:cNvSpPr>
                  <p:nvPr/>
                </p:nvSpPr>
                <p:spPr bwMode="auto">
                  <a:xfrm>
                    <a:off x="-1647129" y="4606278"/>
                    <a:ext cx="481194" cy="496788"/>
                  </a:xfrm>
                  <a:custGeom>
                    <a:avLst/>
                    <a:gdLst>
                      <a:gd name="T0" fmla="*/ 0 w 506"/>
                      <a:gd name="T1" fmla="*/ 267 h 503"/>
                      <a:gd name="T2" fmla="*/ 78 w 506"/>
                      <a:gd name="T3" fmla="*/ 279 h 503"/>
                      <a:gd name="T4" fmla="*/ 0 w 506"/>
                      <a:gd name="T5" fmla="*/ 316 h 503"/>
                      <a:gd name="T6" fmla="*/ 0 w 506"/>
                      <a:gd name="T7" fmla="*/ 347 h 503"/>
                      <a:gd name="T8" fmla="*/ 95 w 506"/>
                      <a:gd name="T9" fmla="*/ 331 h 503"/>
                      <a:gd name="T10" fmla="*/ 0 w 506"/>
                      <a:gd name="T11" fmla="*/ 425 h 503"/>
                      <a:gd name="T12" fmla="*/ 0 w 506"/>
                      <a:gd name="T13" fmla="*/ 442 h 503"/>
                      <a:gd name="T14" fmla="*/ 128 w 506"/>
                      <a:gd name="T15" fmla="*/ 376 h 503"/>
                      <a:gd name="T16" fmla="*/ 62 w 506"/>
                      <a:gd name="T17" fmla="*/ 503 h 503"/>
                      <a:gd name="T18" fmla="*/ 81 w 506"/>
                      <a:gd name="T19" fmla="*/ 503 h 503"/>
                      <a:gd name="T20" fmla="*/ 173 w 506"/>
                      <a:gd name="T21" fmla="*/ 409 h 503"/>
                      <a:gd name="T22" fmla="*/ 159 w 506"/>
                      <a:gd name="T23" fmla="*/ 503 h 503"/>
                      <a:gd name="T24" fmla="*/ 187 w 506"/>
                      <a:gd name="T25" fmla="*/ 503 h 503"/>
                      <a:gd name="T26" fmla="*/ 225 w 506"/>
                      <a:gd name="T27" fmla="*/ 425 h 503"/>
                      <a:gd name="T28" fmla="*/ 237 w 506"/>
                      <a:gd name="T29" fmla="*/ 503 h 503"/>
                      <a:gd name="T30" fmla="*/ 270 w 506"/>
                      <a:gd name="T31" fmla="*/ 503 h 503"/>
                      <a:gd name="T32" fmla="*/ 282 w 506"/>
                      <a:gd name="T33" fmla="*/ 425 h 503"/>
                      <a:gd name="T34" fmla="*/ 319 w 506"/>
                      <a:gd name="T35" fmla="*/ 503 h 503"/>
                      <a:gd name="T36" fmla="*/ 350 w 506"/>
                      <a:gd name="T37" fmla="*/ 503 h 503"/>
                      <a:gd name="T38" fmla="*/ 333 w 506"/>
                      <a:gd name="T39" fmla="*/ 409 h 503"/>
                      <a:gd name="T40" fmla="*/ 428 w 506"/>
                      <a:gd name="T41" fmla="*/ 503 h 503"/>
                      <a:gd name="T42" fmla="*/ 445 w 506"/>
                      <a:gd name="T43" fmla="*/ 503 h 503"/>
                      <a:gd name="T44" fmla="*/ 378 w 506"/>
                      <a:gd name="T45" fmla="*/ 376 h 503"/>
                      <a:gd name="T46" fmla="*/ 506 w 506"/>
                      <a:gd name="T47" fmla="*/ 442 h 503"/>
                      <a:gd name="T48" fmla="*/ 506 w 506"/>
                      <a:gd name="T49" fmla="*/ 425 h 503"/>
                      <a:gd name="T50" fmla="*/ 411 w 506"/>
                      <a:gd name="T51" fmla="*/ 331 h 503"/>
                      <a:gd name="T52" fmla="*/ 506 w 506"/>
                      <a:gd name="T53" fmla="*/ 347 h 503"/>
                      <a:gd name="T54" fmla="*/ 506 w 506"/>
                      <a:gd name="T55" fmla="*/ 316 h 503"/>
                      <a:gd name="T56" fmla="*/ 428 w 506"/>
                      <a:gd name="T57" fmla="*/ 279 h 503"/>
                      <a:gd name="T58" fmla="*/ 506 w 506"/>
                      <a:gd name="T59" fmla="*/ 267 h 503"/>
                      <a:gd name="T60" fmla="*/ 506 w 506"/>
                      <a:gd name="T61" fmla="*/ 234 h 503"/>
                      <a:gd name="T62" fmla="*/ 428 w 506"/>
                      <a:gd name="T63" fmla="*/ 222 h 503"/>
                      <a:gd name="T64" fmla="*/ 506 w 506"/>
                      <a:gd name="T65" fmla="*/ 184 h 503"/>
                      <a:gd name="T66" fmla="*/ 506 w 506"/>
                      <a:gd name="T67" fmla="*/ 156 h 503"/>
                      <a:gd name="T68" fmla="*/ 411 w 506"/>
                      <a:gd name="T69" fmla="*/ 170 h 503"/>
                      <a:gd name="T70" fmla="*/ 506 w 506"/>
                      <a:gd name="T71" fmla="*/ 78 h 503"/>
                      <a:gd name="T72" fmla="*/ 506 w 506"/>
                      <a:gd name="T73" fmla="*/ 61 h 503"/>
                      <a:gd name="T74" fmla="*/ 378 w 506"/>
                      <a:gd name="T75" fmla="*/ 125 h 503"/>
                      <a:gd name="T76" fmla="*/ 445 w 506"/>
                      <a:gd name="T77" fmla="*/ 0 h 503"/>
                      <a:gd name="T78" fmla="*/ 428 w 506"/>
                      <a:gd name="T79" fmla="*/ 0 h 503"/>
                      <a:gd name="T80" fmla="*/ 333 w 506"/>
                      <a:gd name="T81" fmla="*/ 92 h 503"/>
                      <a:gd name="T82" fmla="*/ 350 w 506"/>
                      <a:gd name="T83" fmla="*/ 0 h 503"/>
                      <a:gd name="T84" fmla="*/ 319 w 506"/>
                      <a:gd name="T85" fmla="*/ 0 h 503"/>
                      <a:gd name="T86" fmla="*/ 282 w 506"/>
                      <a:gd name="T87" fmla="*/ 76 h 503"/>
                      <a:gd name="T88" fmla="*/ 270 w 506"/>
                      <a:gd name="T89" fmla="*/ 0 h 503"/>
                      <a:gd name="T90" fmla="*/ 237 w 506"/>
                      <a:gd name="T91" fmla="*/ 0 h 503"/>
                      <a:gd name="T92" fmla="*/ 225 w 506"/>
                      <a:gd name="T93" fmla="*/ 76 h 503"/>
                      <a:gd name="T94" fmla="*/ 187 w 506"/>
                      <a:gd name="T95" fmla="*/ 0 h 503"/>
                      <a:gd name="T96" fmla="*/ 159 w 506"/>
                      <a:gd name="T97" fmla="*/ 0 h 503"/>
                      <a:gd name="T98" fmla="*/ 173 w 506"/>
                      <a:gd name="T99" fmla="*/ 92 h 503"/>
                      <a:gd name="T100" fmla="*/ 81 w 506"/>
                      <a:gd name="T101" fmla="*/ 0 h 503"/>
                      <a:gd name="T102" fmla="*/ 62 w 506"/>
                      <a:gd name="T103" fmla="*/ 0 h 503"/>
                      <a:gd name="T104" fmla="*/ 128 w 506"/>
                      <a:gd name="T105" fmla="*/ 125 h 503"/>
                      <a:gd name="T106" fmla="*/ 0 w 506"/>
                      <a:gd name="T107" fmla="*/ 61 h 503"/>
                      <a:gd name="T108" fmla="*/ 0 w 506"/>
                      <a:gd name="T109" fmla="*/ 78 h 503"/>
                      <a:gd name="T110" fmla="*/ 95 w 506"/>
                      <a:gd name="T111" fmla="*/ 170 h 503"/>
                      <a:gd name="T112" fmla="*/ 0 w 506"/>
                      <a:gd name="T113" fmla="*/ 156 h 503"/>
                      <a:gd name="T114" fmla="*/ 0 w 506"/>
                      <a:gd name="T115" fmla="*/ 184 h 503"/>
                      <a:gd name="T116" fmla="*/ 78 w 506"/>
                      <a:gd name="T117" fmla="*/ 222 h 503"/>
                      <a:gd name="T118" fmla="*/ 0 w 506"/>
                      <a:gd name="T119" fmla="*/ 234 h 503"/>
                      <a:gd name="T120" fmla="*/ 0 w 506"/>
                      <a:gd name="T121" fmla="*/ 267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6" h="503">
                        <a:moveTo>
                          <a:pt x="0" y="267"/>
                        </a:moveTo>
                        <a:lnTo>
                          <a:pt x="78" y="279"/>
                        </a:lnTo>
                        <a:lnTo>
                          <a:pt x="0" y="316"/>
                        </a:lnTo>
                        <a:lnTo>
                          <a:pt x="0" y="347"/>
                        </a:lnTo>
                        <a:lnTo>
                          <a:pt x="95" y="331"/>
                        </a:lnTo>
                        <a:lnTo>
                          <a:pt x="0" y="425"/>
                        </a:lnTo>
                        <a:lnTo>
                          <a:pt x="0" y="442"/>
                        </a:lnTo>
                        <a:lnTo>
                          <a:pt x="128" y="376"/>
                        </a:lnTo>
                        <a:lnTo>
                          <a:pt x="62" y="503"/>
                        </a:lnTo>
                        <a:lnTo>
                          <a:pt x="81" y="503"/>
                        </a:lnTo>
                        <a:lnTo>
                          <a:pt x="173" y="409"/>
                        </a:lnTo>
                        <a:lnTo>
                          <a:pt x="159" y="503"/>
                        </a:lnTo>
                        <a:lnTo>
                          <a:pt x="187" y="503"/>
                        </a:lnTo>
                        <a:lnTo>
                          <a:pt x="225" y="425"/>
                        </a:lnTo>
                        <a:lnTo>
                          <a:pt x="237" y="503"/>
                        </a:lnTo>
                        <a:lnTo>
                          <a:pt x="270" y="503"/>
                        </a:lnTo>
                        <a:lnTo>
                          <a:pt x="282" y="425"/>
                        </a:lnTo>
                        <a:lnTo>
                          <a:pt x="319" y="503"/>
                        </a:lnTo>
                        <a:lnTo>
                          <a:pt x="350" y="503"/>
                        </a:lnTo>
                        <a:lnTo>
                          <a:pt x="333" y="409"/>
                        </a:lnTo>
                        <a:lnTo>
                          <a:pt x="428" y="503"/>
                        </a:lnTo>
                        <a:lnTo>
                          <a:pt x="445" y="503"/>
                        </a:lnTo>
                        <a:lnTo>
                          <a:pt x="378" y="376"/>
                        </a:lnTo>
                        <a:lnTo>
                          <a:pt x="506" y="442"/>
                        </a:lnTo>
                        <a:lnTo>
                          <a:pt x="506" y="425"/>
                        </a:lnTo>
                        <a:lnTo>
                          <a:pt x="411" y="331"/>
                        </a:lnTo>
                        <a:lnTo>
                          <a:pt x="506" y="347"/>
                        </a:lnTo>
                        <a:lnTo>
                          <a:pt x="506" y="316"/>
                        </a:lnTo>
                        <a:lnTo>
                          <a:pt x="428" y="279"/>
                        </a:lnTo>
                        <a:lnTo>
                          <a:pt x="506" y="267"/>
                        </a:lnTo>
                        <a:lnTo>
                          <a:pt x="506" y="234"/>
                        </a:lnTo>
                        <a:lnTo>
                          <a:pt x="428" y="222"/>
                        </a:lnTo>
                        <a:lnTo>
                          <a:pt x="506" y="184"/>
                        </a:lnTo>
                        <a:lnTo>
                          <a:pt x="506" y="156"/>
                        </a:lnTo>
                        <a:lnTo>
                          <a:pt x="411" y="170"/>
                        </a:lnTo>
                        <a:lnTo>
                          <a:pt x="506" y="78"/>
                        </a:lnTo>
                        <a:lnTo>
                          <a:pt x="506" y="61"/>
                        </a:lnTo>
                        <a:lnTo>
                          <a:pt x="378" y="125"/>
                        </a:lnTo>
                        <a:lnTo>
                          <a:pt x="445" y="0"/>
                        </a:lnTo>
                        <a:lnTo>
                          <a:pt x="428" y="0"/>
                        </a:lnTo>
                        <a:lnTo>
                          <a:pt x="333" y="92"/>
                        </a:lnTo>
                        <a:lnTo>
                          <a:pt x="350" y="0"/>
                        </a:lnTo>
                        <a:lnTo>
                          <a:pt x="319" y="0"/>
                        </a:lnTo>
                        <a:lnTo>
                          <a:pt x="282" y="76"/>
                        </a:lnTo>
                        <a:lnTo>
                          <a:pt x="270" y="0"/>
                        </a:lnTo>
                        <a:lnTo>
                          <a:pt x="237" y="0"/>
                        </a:lnTo>
                        <a:lnTo>
                          <a:pt x="225" y="76"/>
                        </a:lnTo>
                        <a:lnTo>
                          <a:pt x="187" y="0"/>
                        </a:lnTo>
                        <a:lnTo>
                          <a:pt x="159" y="0"/>
                        </a:lnTo>
                        <a:lnTo>
                          <a:pt x="173" y="92"/>
                        </a:lnTo>
                        <a:lnTo>
                          <a:pt x="81" y="0"/>
                        </a:lnTo>
                        <a:lnTo>
                          <a:pt x="62" y="0"/>
                        </a:lnTo>
                        <a:lnTo>
                          <a:pt x="128" y="125"/>
                        </a:lnTo>
                        <a:lnTo>
                          <a:pt x="0" y="61"/>
                        </a:lnTo>
                        <a:lnTo>
                          <a:pt x="0" y="78"/>
                        </a:lnTo>
                        <a:lnTo>
                          <a:pt x="95" y="170"/>
                        </a:lnTo>
                        <a:lnTo>
                          <a:pt x="0" y="156"/>
                        </a:lnTo>
                        <a:lnTo>
                          <a:pt x="0" y="184"/>
                        </a:lnTo>
                        <a:lnTo>
                          <a:pt x="78" y="222"/>
                        </a:lnTo>
                        <a:lnTo>
                          <a:pt x="0" y="234"/>
                        </a:lnTo>
                        <a:lnTo>
                          <a:pt x="0" y="267"/>
                        </a:lnTo>
                        <a:close/>
                      </a:path>
                    </a:pathLst>
                  </a:custGeom>
                  <a:gradFill flip="none" rotWithShape="1">
                    <a:gsLst>
                      <a:gs pos="0">
                        <a:schemeClr val="bg1">
                          <a:alpha val="0"/>
                        </a:schemeClr>
                      </a:gs>
                      <a:gs pos="100000">
                        <a:srgbClr val="8C95A2"/>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p>
                    <a:endParaRPr lang="en-US"/>
                  </a:p>
                </p:txBody>
              </p:sp>
              <p:sp>
                <p:nvSpPr>
                  <p:cNvPr id="6251" name="Rectangle 6250"/>
                  <p:cNvSpPr/>
                  <p:nvPr/>
                </p:nvSpPr>
                <p:spPr>
                  <a:xfrm>
                    <a:off x="-1634879" y="46289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195" name="Group 6251"/>
                  <p:cNvGrpSpPr/>
                  <p:nvPr/>
                </p:nvGrpSpPr>
                <p:grpSpPr>
                  <a:xfrm>
                    <a:off x="-1637455" y="4823506"/>
                    <a:ext cx="465077" cy="82959"/>
                    <a:chOff x="-4760913" y="6858000"/>
                    <a:chExt cx="4654550" cy="830263"/>
                  </a:xfrm>
                  <a:solidFill>
                    <a:schemeClr val="bg1"/>
                  </a:solidFill>
                  <a:effectLst>
                    <a:outerShdw blurRad="63500" sx="102000" sy="102000" algn="ctr" rotWithShape="0">
                      <a:prstClr val="black">
                        <a:alpha val="20000"/>
                      </a:prstClr>
                    </a:outerShdw>
                  </a:effectLst>
                </p:grpSpPr>
                <p:sp>
                  <p:nvSpPr>
                    <p:cNvPr id="6253" name="Freeform 37"/>
                    <p:cNvSpPr>
                      <a:spLocks noEditPoints="1"/>
                    </p:cNvSpPr>
                    <p:nvPr/>
                  </p:nvSpPr>
                  <p:spPr bwMode="auto">
                    <a:xfrm>
                      <a:off x="-4760913" y="6877050"/>
                      <a:ext cx="592138" cy="792163"/>
                    </a:xfrm>
                    <a:custGeom>
                      <a:avLst/>
                      <a:gdLst>
                        <a:gd name="T0" fmla="*/ 30 w 158"/>
                        <a:gd name="T1" fmla="*/ 211 h 211"/>
                        <a:gd name="T2" fmla="*/ 0 w 158"/>
                        <a:gd name="T3" fmla="*/ 211 h 211"/>
                        <a:gd name="T4" fmla="*/ 0 w 158"/>
                        <a:gd name="T5" fmla="*/ 0 h 211"/>
                        <a:gd name="T6" fmla="*/ 82 w 158"/>
                        <a:gd name="T7" fmla="*/ 0 h 211"/>
                        <a:gd name="T8" fmla="*/ 158 w 158"/>
                        <a:gd name="T9" fmla="*/ 60 h 211"/>
                        <a:gd name="T10" fmla="*/ 82 w 158"/>
                        <a:gd name="T11" fmla="*/ 122 h 211"/>
                        <a:gd name="T12" fmla="*/ 30 w 158"/>
                        <a:gd name="T13" fmla="*/ 122 h 211"/>
                        <a:gd name="T14" fmla="*/ 30 w 158"/>
                        <a:gd name="T15" fmla="*/ 211 h 211"/>
                        <a:gd name="T16" fmla="*/ 30 w 158"/>
                        <a:gd name="T17" fmla="*/ 25 h 211"/>
                        <a:gd name="T18" fmla="*/ 30 w 158"/>
                        <a:gd name="T19" fmla="*/ 96 h 211"/>
                        <a:gd name="T20" fmla="*/ 83 w 158"/>
                        <a:gd name="T21" fmla="*/ 96 h 211"/>
                        <a:gd name="T22" fmla="*/ 127 w 158"/>
                        <a:gd name="T23" fmla="*/ 61 h 211"/>
                        <a:gd name="T24" fmla="*/ 83 w 158"/>
                        <a:gd name="T25" fmla="*/ 25 h 211"/>
                        <a:gd name="T26" fmla="*/ 30 w 158"/>
                        <a:gd name="T27"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211">
                          <a:moveTo>
                            <a:pt x="30" y="211"/>
                          </a:moveTo>
                          <a:cubicBezTo>
                            <a:pt x="0" y="211"/>
                            <a:pt x="0" y="211"/>
                            <a:pt x="0" y="211"/>
                          </a:cubicBezTo>
                          <a:cubicBezTo>
                            <a:pt x="0" y="0"/>
                            <a:pt x="0" y="0"/>
                            <a:pt x="0" y="0"/>
                          </a:cubicBezTo>
                          <a:cubicBezTo>
                            <a:pt x="45" y="0"/>
                            <a:pt x="82" y="0"/>
                            <a:pt x="82" y="0"/>
                          </a:cubicBezTo>
                          <a:cubicBezTo>
                            <a:pt x="135" y="0"/>
                            <a:pt x="158" y="26"/>
                            <a:pt x="158" y="60"/>
                          </a:cubicBezTo>
                          <a:cubicBezTo>
                            <a:pt x="158" y="95"/>
                            <a:pt x="135" y="122"/>
                            <a:pt x="82" y="122"/>
                          </a:cubicBezTo>
                          <a:cubicBezTo>
                            <a:pt x="82" y="122"/>
                            <a:pt x="45" y="122"/>
                            <a:pt x="30" y="122"/>
                          </a:cubicBezTo>
                          <a:lnTo>
                            <a:pt x="30" y="211"/>
                          </a:lnTo>
                          <a:close/>
                          <a:moveTo>
                            <a:pt x="30" y="25"/>
                          </a:moveTo>
                          <a:cubicBezTo>
                            <a:pt x="30" y="96"/>
                            <a:pt x="30" y="96"/>
                            <a:pt x="30" y="96"/>
                          </a:cubicBezTo>
                          <a:cubicBezTo>
                            <a:pt x="52" y="96"/>
                            <a:pt x="83" y="96"/>
                            <a:pt x="83" y="96"/>
                          </a:cubicBezTo>
                          <a:cubicBezTo>
                            <a:pt x="113" y="96"/>
                            <a:pt x="127" y="80"/>
                            <a:pt x="127" y="61"/>
                          </a:cubicBezTo>
                          <a:cubicBezTo>
                            <a:pt x="127" y="42"/>
                            <a:pt x="113" y="25"/>
                            <a:pt x="83" y="25"/>
                          </a:cubicBezTo>
                          <a:cubicBezTo>
                            <a:pt x="83" y="25"/>
                            <a:pt x="45" y="25"/>
                            <a:pt x="3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4" name="Freeform 38"/>
                    <p:cNvSpPr>
                      <a:spLocks noEditPoints="1"/>
                    </p:cNvSpPr>
                    <p:nvPr/>
                  </p:nvSpPr>
                  <p:spPr bwMode="auto">
                    <a:xfrm>
                      <a:off x="-4157663" y="6877050"/>
                      <a:ext cx="635000" cy="792163"/>
                    </a:xfrm>
                    <a:custGeom>
                      <a:avLst/>
                      <a:gdLst>
                        <a:gd name="T0" fmla="*/ 87 w 169"/>
                        <a:gd name="T1" fmla="*/ 122 h 211"/>
                        <a:gd name="T2" fmla="*/ 29 w 169"/>
                        <a:gd name="T3" fmla="*/ 122 h 211"/>
                        <a:gd name="T4" fmla="*/ 29 w 169"/>
                        <a:gd name="T5" fmla="*/ 211 h 211"/>
                        <a:gd name="T6" fmla="*/ 0 w 169"/>
                        <a:gd name="T7" fmla="*/ 211 h 211"/>
                        <a:gd name="T8" fmla="*/ 0 w 169"/>
                        <a:gd name="T9" fmla="*/ 0 h 211"/>
                        <a:gd name="T10" fmla="*/ 86 w 169"/>
                        <a:gd name="T11" fmla="*/ 0 h 211"/>
                        <a:gd name="T12" fmla="*/ 161 w 169"/>
                        <a:gd name="T13" fmla="*/ 60 h 211"/>
                        <a:gd name="T14" fmla="*/ 117 w 169"/>
                        <a:gd name="T15" fmla="*/ 116 h 211"/>
                        <a:gd name="T16" fmla="*/ 169 w 169"/>
                        <a:gd name="T17" fmla="*/ 211 h 211"/>
                        <a:gd name="T18" fmla="*/ 134 w 169"/>
                        <a:gd name="T19" fmla="*/ 211 h 211"/>
                        <a:gd name="T20" fmla="*/ 87 w 169"/>
                        <a:gd name="T21" fmla="*/ 122 h 211"/>
                        <a:gd name="T22" fmla="*/ 29 w 169"/>
                        <a:gd name="T23" fmla="*/ 25 h 211"/>
                        <a:gd name="T24" fmla="*/ 29 w 169"/>
                        <a:gd name="T25" fmla="*/ 96 h 211"/>
                        <a:gd name="T26" fmla="*/ 86 w 169"/>
                        <a:gd name="T27" fmla="*/ 96 h 211"/>
                        <a:gd name="T28" fmla="*/ 130 w 169"/>
                        <a:gd name="T29" fmla="*/ 61 h 211"/>
                        <a:gd name="T30" fmla="*/ 86 w 169"/>
                        <a:gd name="T31" fmla="*/ 25 h 211"/>
                        <a:gd name="T32" fmla="*/ 29 w 169"/>
                        <a:gd name="T3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9" h="211">
                          <a:moveTo>
                            <a:pt x="87" y="122"/>
                          </a:moveTo>
                          <a:cubicBezTo>
                            <a:pt x="29" y="122"/>
                            <a:pt x="29" y="122"/>
                            <a:pt x="29" y="122"/>
                          </a:cubicBezTo>
                          <a:cubicBezTo>
                            <a:pt x="29" y="211"/>
                            <a:pt x="29" y="211"/>
                            <a:pt x="29" y="211"/>
                          </a:cubicBezTo>
                          <a:cubicBezTo>
                            <a:pt x="0" y="211"/>
                            <a:pt x="0" y="211"/>
                            <a:pt x="0" y="211"/>
                          </a:cubicBezTo>
                          <a:cubicBezTo>
                            <a:pt x="0" y="0"/>
                            <a:pt x="0" y="0"/>
                            <a:pt x="0" y="0"/>
                          </a:cubicBezTo>
                          <a:cubicBezTo>
                            <a:pt x="48" y="0"/>
                            <a:pt x="86" y="0"/>
                            <a:pt x="86" y="0"/>
                          </a:cubicBezTo>
                          <a:cubicBezTo>
                            <a:pt x="138" y="0"/>
                            <a:pt x="161" y="26"/>
                            <a:pt x="161" y="60"/>
                          </a:cubicBezTo>
                          <a:cubicBezTo>
                            <a:pt x="161" y="104"/>
                            <a:pt x="127" y="114"/>
                            <a:pt x="117" y="116"/>
                          </a:cubicBezTo>
                          <a:cubicBezTo>
                            <a:pt x="117" y="116"/>
                            <a:pt x="117" y="116"/>
                            <a:pt x="169" y="211"/>
                          </a:cubicBezTo>
                          <a:cubicBezTo>
                            <a:pt x="134" y="211"/>
                            <a:pt x="134" y="211"/>
                            <a:pt x="134" y="211"/>
                          </a:cubicBezTo>
                          <a:lnTo>
                            <a:pt x="87" y="122"/>
                          </a:lnTo>
                          <a:close/>
                          <a:moveTo>
                            <a:pt x="29" y="25"/>
                          </a:moveTo>
                          <a:cubicBezTo>
                            <a:pt x="29" y="96"/>
                            <a:pt x="29" y="96"/>
                            <a:pt x="29" y="96"/>
                          </a:cubicBezTo>
                          <a:cubicBezTo>
                            <a:pt x="55" y="96"/>
                            <a:pt x="86" y="96"/>
                            <a:pt x="86" y="96"/>
                          </a:cubicBezTo>
                          <a:cubicBezTo>
                            <a:pt x="116" y="96"/>
                            <a:pt x="130" y="80"/>
                            <a:pt x="130" y="61"/>
                          </a:cubicBezTo>
                          <a:cubicBezTo>
                            <a:pt x="130" y="42"/>
                            <a:pt x="117" y="25"/>
                            <a:pt x="86" y="25"/>
                          </a:cubicBezTo>
                          <a:cubicBezTo>
                            <a:pt x="86" y="25"/>
                            <a:pt x="4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5" name="Freeform 39"/>
                    <p:cNvSpPr>
                      <a:spLocks noEditPoints="1"/>
                    </p:cNvSpPr>
                    <p:nvPr/>
                  </p:nvSpPr>
                  <p:spPr bwMode="auto">
                    <a:xfrm>
                      <a:off x="-3568701" y="6858000"/>
                      <a:ext cx="781050" cy="830263"/>
                    </a:xfrm>
                    <a:custGeom>
                      <a:avLst/>
                      <a:gdLst>
                        <a:gd name="T0" fmla="*/ 0 w 208"/>
                        <a:gd name="T1" fmla="*/ 111 h 221"/>
                        <a:gd name="T2" fmla="*/ 104 w 208"/>
                        <a:gd name="T3" fmla="*/ 0 h 221"/>
                        <a:gd name="T4" fmla="*/ 208 w 208"/>
                        <a:gd name="T5" fmla="*/ 111 h 221"/>
                        <a:gd name="T6" fmla="*/ 104 w 208"/>
                        <a:gd name="T7" fmla="*/ 221 h 221"/>
                        <a:gd name="T8" fmla="*/ 0 w 208"/>
                        <a:gd name="T9" fmla="*/ 111 h 221"/>
                        <a:gd name="T10" fmla="*/ 104 w 208"/>
                        <a:gd name="T11" fmla="*/ 198 h 221"/>
                        <a:gd name="T12" fmla="*/ 177 w 208"/>
                        <a:gd name="T13" fmla="*/ 111 h 221"/>
                        <a:gd name="T14" fmla="*/ 104 w 208"/>
                        <a:gd name="T15" fmla="*/ 23 h 221"/>
                        <a:gd name="T16" fmla="*/ 31 w 208"/>
                        <a:gd name="T17" fmla="*/ 111 h 221"/>
                        <a:gd name="T18" fmla="*/ 104 w 208"/>
                        <a:gd name="T19" fmla="*/ 198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21">
                          <a:moveTo>
                            <a:pt x="0" y="111"/>
                          </a:moveTo>
                          <a:cubicBezTo>
                            <a:pt x="0" y="44"/>
                            <a:pt x="39" y="0"/>
                            <a:pt x="104" y="0"/>
                          </a:cubicBezTo>
                          <a:cubicBezTo>
                            <a:pt x="166" y="0"/>
                            <a:pt x="208" y="41"/>
                            <a:pt x="208" y="111"/>
                          </a:cubicBezTo>
                          <a:cubicBezTo>
                            <a:pt x="208" y="180"/>
                            <a:pt x="165" y="221"/>
                            <a:pt x="104" y="221"/>
                          </a:cubicBezTo>
                          <a:cubicBezTo>
                            <a:pt x="42" y="221"/>
                            <a:pt x="0" y="179"/>
                            <a:pt x="0" y="111"/>
                          </a:cubicBezTo>
                          <a:close/>
                          <a:moveTo>
                            <a:pt x="104" y="198"/>
                          </a:moveTo>
                          <a:cubicBezTo>
                            <a:pt x="153" y="198"/>
                            <a:pt x="177" y="157"/>
                            <a:pt x="177" y="111"/>
                          </a:cubicBezTo>
                          <a:cubicBezTo>
                            <a:pt x="177" y="63"/>
                            <a:pt x="153" y="23"/>
                            <a:pt x="104" y="23"/>
                          </a:cubicBezTo>
                          <a:cubicBezTo>
                            <a:pt x="55" y="23"/>
                            <a:pt x="31" y="63"/>
                            <a:pt x="31" y="111"/>
                          </a:cubicBezTo>
                          <a:cubicBezTo>
                            <a:pt x="31" y="161"/>
                            <a:pt x="57" y="198"/>
                            <a:pt x="104"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6" name="Freeform 40"/>
                    <p:cNvSpPr>
                      <a:spLocks noEditPoints="1"/>
                    </p:cNvSpPr>
                    <p:nvPr/>
                  </p:nvSpPr>
                  <p:spPr bwMode="auto">
                    <a:xfrm>
                      <a:off x="-2776538" y="6877050"/>
                      <a:ext cx="666750" cy="792163"/>
                    </a:xfrm>
                    <a:custGeom>
                      <a:avLst/>
                      <a:gdLst>
                        <a:gd name="T0" fmla="*/ 178 w 178"/>
                        <a:gd name="T1" fmla="*/ 106 h 211"/>
                        <a:gd name="T2" fmla="*/ 74 w 178"/>
                        <a:gd name="T3" fmla="*/ 211 h 211"/>
                        <a:gd name="T4" fmla="*/ 0 w 178"/>
                        <a:gd name="T5" fmla="*/ 211 h 211"/>
                        <a:gd name="T6" fmla="*/ 0 w 178"/>
                        <a:gd name="T7" fmla="*/ 0 h 211"/>
                        <a:gd name="T8" fmla="*/ 73 w 178"/>
                        <a:gd name="T9" fmla="*/ 0 h 211"/>
                        <a:gd name="T10" fmla="*/ 178 w 178"/>
                        <a:gd name="T11" fmla="*/ 106 h 211"/>
                        <a:gd name="T12" fmla="*/ 29 w 178"/>
                        <a:gd name="T13" fmla="*/ 25 h 211"/>
                        <a:gd name="T14" fmla="*/ 29 w 178"/>
                        <a:gd name="T15" fmla="*/ 186 h 211"/>
                        <a:gd name="T16" fmla="*/ 74 w 178"/>
                        <a:gd name="T17" fmla="*/ 186 h 211"/>
                        <a:gd name="T18" fmla="*/ 147 w 178"/>
                        <a:gd name="T19" fmla="*/ 106 h 211"/>
                        <a:gd name="T20" fmla="*/ 73 w 178"/>
                        <a:gd name="T21" fmla="*/ 25 h 211"/>
                        <a:gd name="T22" fmla="*/ 29 w 178"/>
                        <a:gd name="T2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211">
                          <a:moveTo>
                            <a:pt x="178" y="106"/>
                          </a:moveTo>
                          <a:cubicBezTo>
                            <a:pt x="178" y="175"/>
                            <a:pt x="136" y="211"/>
                            <a:pt x="74" y="211"/>
                          </a:cubicBezTo>
                          <a:cubicBezTo>
                            <a:pt x="0" y="211"/>
                            <a:pt x="0" y="211"/>
                            <a:pt x="0" y="211"/>
                          </a:cubicBezTo>
                          <a:cubicBezTo>
                            <a:pt x="0" y="0"/>
                            <a:pt x="0" y="0"/>
                            <a:pt x="0" y="0"/>
                          </a:cubicBezTo>
                          <a:cubicBezTo>
                            <a:pt x="73" y="0"/>
                            <a:pt x="73" y="0"/>
                            <a:pt x="73" y="0"/>
                          </a:cubicBezTo>
                          <a:cubicBezTo>
                            <a:pt x="136" y="0"/>
                            <a:pt x="178" y="37"/>
                            <a:pt x="178" y="106"/>
                          </a:cubicBezTo>
                          <a:close/>
                          <a:moveTo>
                            <a:pt x="29" y="25"/>
                          </a:moveTo>
                          <a:cubicBezTo>
                            <a:pt x="29" y="186"/>
                            <a:pt x="29" y="186"/>
                            <a:pt x="29" y="186"/>
                          </a:cubicBezTo>
                          <a:cubicBezTo>
                            <a:pt x="74" y="186"/>
                            <a:pt x="74" y="186"/>
                            <a:pt x="74" y="186"/>
                          </a:cubicBezTo>
                          <a:cubicBezTo>
                            <a:pt x="123" y="186"/>
                            <a:pt x="147" y="152"/>
                            <a:pt x="147" y="106"/>
                          </a:cubicBezTo>
                          <a:cubicBezTo>
                            <a:pt x="147" y="58"/>
                            <a:pt x="123" y="25"/>
                            <a:pt x="73" y="25"/>
                          </a:cubicBezTo>
                          <a:lnTo>
                            <a:pt x="29"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7" name="Freeform 41"/>
                    <p:cNvSpPr>
                      <a:spLocks/>
                    </p:cNvSpPr>
                    <p:nvPr/>
                  </p:nvSpPr>
                  <p:spPr bwMode="auto">
                    <a:xfrm>
                      <a:off x="-2098676" y="6877050"/>
                      <a:ext cx="638175" cy="811213"/>
                    </a:xfrm>
                    <a:custGeom>
                      <a:avLst/>
                      <a:gdLst>
                        <a:gd name="T0" fmla="*/ 0 w 170"/>
                        <a:gd name="T1" fmla="*/ 132 h 216"/>
                        <a:gd name="T2" fmla="*/ 0 w 170"/>
                        <a:gd name="T3" fmla="*/ 0 h 216"/>
                        <a:gd name="T4" fmla="*/ 30 w 170"/>
                        <a:gd name="T5" fmla="*/ 0 h 216"/>
                        <a:gd name="T6" fmla="*/ 30 w 170"/>
                        <a:gd name="T7" fmla="*/ 136 h 216"/>
                        <a:gd name="T8" fmla="*/ 85 w 170"/>
                        <a:gd name="T9" fmla="*/ 193 h 216"/>
                        <a:gd name="T10" fmla="*/ 140 w 170"/>
                        <a:gd name="T11" fmla="*/ 136 h 216"/>
                        <a:gd name="T12" fmla="*/ 140 w 170"/>
                        <a:gd name="T13" fmla="*/ 0 h 216"/>
                        <a:gd name="T14" fmla="*/ 170 w 170"/>
                        <a:gd name="T15" fmla="*/ 0 h 216"/>
                        <a:gd name="T16" fmla="*/ 170 w 170"/>
                        <a:gd name="T17" fmla="*/ 132 h 216"/>
                        <a:gd name="T18" fmla="*/ 85 w 170"/>
                        <a:gd name="T19" fmla="*/ 216 h 216"/>
                        <a:gd name="T20" fmla="*/ 0 w 170"/>
                        <a:gd name="T21" fmla="*/ 13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216">
                          <a:moveTo>
                            <a:pt x="0" y="132"/>
                          </a:moveTo>
                          <a:cubicBezTo>
                            <a:pt x="0" y="132"/>
                            <a:pt x="0" y="77"/>
                            <a:pt x="0" y="0"/>
                          </a:cubicBezTo>
                          <a:cubicBezTo>
                            <a:pt x="30" y="0"/>
                            <a:pt x="30" y="0"/>
                            <a:pt x="30" y="0"/>
                          </a:cubicBezTo>
                          <a:cubicBezTo>
                            <a:pt x="30" y="100"/>
                            <a:pt x="30" y="136"/>
                            <a:pt x="30" y="136"/>
                          </a:cubicBezTo>
                          <a:cubicBezTo>
                            <a:pt x="30" y="175"/>
                            <a:pt x="53" y="193"/>
                            <a:pt x="85" y="193"/>
                          </a:cubicBezTo>
                          <a:cubicBezTo>
                            <a:pt x="119" y="193"/>
                            <a:pt x="140" y="173"/>
                            <a:pt x="140" y="136"/>
                          </a:cubicBezTo>
                          <a:cubicBezTo>
                            <a:pt x="140" y="136"/>
                            <a:pt x="140" y="102"/>
                            <a:pt x="140" y="0"/>
                          </a:cubicBezTo>
                          <a:cubicBezTo>
                            <a:pt x="170" y="0"/>
                            <a:pt x="170" y="0"/>
                            <a:pt x="170" y="0"/>
                          </a:cubicBezTo>
                          <a:cubicBezTo>
                            <a:pt x="170" y="100"/>
                            <a:pt x="170" y="132"/>
                            <a:pt x="170" y="132"/>
                          </a:cubicBezTo>
                          <a:cubicBezTo>
                            <a:pt x="170" y="169"/>
                            <a:pt x="155" y="216"/>
                            <a:pt x="85" y="216"/>
                          </a:cubicBezTo>
                          <a:cubicBezTo>
                            <a:pt x="30" y="216"/>
                            <a:pt x="0" y="187"/>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8" name="Freeform 42"/>
                    <p:cNvSpPr>
                      <a:spLocks/>
                    </p:cNvSpPr>
                    <p:nvPr/>
                  </p:nvSpPr>
                  <p:spPr bwMode="auto">
                    <a:xfrm>
                      <a:off x="-1449388" y="6858000"/>
                      <a:ext cx="727075" cy="830263"/>
                    </a:xfrm>
                    <a:custGeom>
                      <a:avLst/>
                      <a:gdLst>
                        <a:gd name="T0" fmla="*/ 194 w 194"/>
                        <a:gd name="T1" fmla="*/ 137 h 221"/>
                        <a:gd name="T2" fmla="*/ 104 w 194"/>
                        <a:gd name="T3" fmla="*/ 221 h 221"/>
                        <a:gd name="T4" fmla="*/ 0 w 194"/>
                        <a:gd name="T5" fmla="*/ 111 h 221"/>
                        <a:gd name="T6" fmla="*/ 104 w 194"/>
                        <a:gd name="T7" fmla="*/ 0 h 221"/>
                        <a:gd name="T8" fmla="*/ 193 w 194"/>
                        <a:gd name="T9" fmla="*/ 74 h 221"/>
                        <a:gd name="T10" fmla="*/ 163 w 194"/>
                        <a:gd name="T11" fmla="*/ 74 h 221"/>
                        <a:gd name="T12" fmla="*/ 104 w 194"/>
                        <a:gd name="T13" fmla="*/ 23 h 221"/>
                        <a:gd name="T14" fmla="*/ 31 w 194"/>
                        <a:gd name="T15" fmla="*/ 111 h 221"/>
                        <a:gd name="T16" fmla="*/ 104 w 194"/>
                        <a:gd name="T17" fmla="*/ 198 h 221"/>
                        <a:gd name="T18" fmla="*/ 164 w 194"/>
                        <a:gd name="T19" fmla="*/ 137 h 221"/>
                        <a:gd name="T20" fmla="*/ 194 w 194"/>
                        <a:gd name="T21" fmla="*/ 137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21">
                          <a:moveTo>
                            <a:pt x="194" y="137"/>
                          </a:moveTo>
                          <a:cubicBezTo>
                            <a:pt x="194" y="159"/>
                            <a:pt x="177" y="221"/>
                            <a:pt x="104" y="221"/>
                          </a:cubicBezTo>
                          <a:cubicBezTo>
                            <a:pt x="40" y="221"/>
                            <a:pt x="0" y="179"/>
                            <a:pt x="0" y="111"/>
                          </a:cubicBezTo>
                          <a:cubicBezTo>
                            <a:pt x="0" y="46"/>
                            <a:pt x="41" y="0"/>
                            <a:pt x="104" y="0"/>
                          </a:cubicBezTo>
                          <a:cubicBezTo>
                            <a:pt x="177" y="0"/>
                            <a:pt x="193" y="55"/>
                            <a:pt x="193" y="74"/>
                          </a:cubicBezTo>
                          <a:cubicBezTo>
                            <a:pt x="163" y="74"/>
                            <a:pt x="163" y="74"/>
                            <a:pt x="163" y="74"/>
                          </a:cubicBezTo>
                          <a:cubicBezTo>
                            <a:pt x="162" y="55"/>
                            <a:pt x="145" y="23"/>
                            <a:pt x="104" y="23"/>
                          </a:cubicBezTo>
                          <a:cubicBezTo>
                            <a:pt x="55" y="23"/>
                            <a:pt x="31" y="63"/>
                            <a:pt x="31" y="111"/>
                          </a:cubicBezTo>
                          <a:cubicBezTo>
                            <a:pt x="31" y="161"/>
                            <a:pt x="57" y="198"/>
                            <a:pt x="104" y="198"/>
                          </a:cubicBezTo>
                          <a:cubicBezTo>
                            <a:pt x="149" y="198"/>
                            <a:pt x="163" y="159"/>
                            <a:pt x="164" y="137"/>
                          </a:cubicBezTo>
                          <a:lnTo>
                            <a:pt x="19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9" name="Freeform 43"/>
                    <p:cNvSpPr>
                      <a:spLocks/>
                    </p:cNvSpPr>
                    <p:nvPr/>
                  </p:nvSpPr>
                  <p:spPr bwMode="auto">
                    <a:xfrm>
                      <a:off x="-755651" y="6877050"/>
                      <a:ext cx="649288" cy="792163"/>
                    </a:xfrm>
                    <a:custGeom>
                      <a:avLst/>
                      <a:gdLst>
                        <a:gd name="T0" fmla="*/ 409 w 409"/>
                        <a:gd name="T1" fmla="*/ 0 h 499"/>
                        <a:gd name="T2" fmla="*/ 409 w 409"/>
                        <a:gd name="T3" fmla="*/ 59 h 499"/>
                        <a:gd name="T4" fmla="*/ 241 w 409"/>
                        <a:gd name="T5" fmla="*/ 59 h 499"/>
                        <a:gd name="T6" fmla="*/ 241 w 409"/>
                        <a:gd name="T7" fmla="*/ 499 h 499"/>
                        <a:gd name="T8" fmla="*/ 170 w 409"/>
                        <a:gd name="T9" fmla="*/ 499 h 499"/>
                        <a:gd name="T10" fmla="*/ 170 w 409"/>
                        <a:gd name="T11" fmla="*/ 59 h 499"/>
                        <a:gd name="T12" fmla="*/ 0 w 409"/>
                        <a:gd name="T13" fmla="*/ 59 h 499"/>
                        <a:gd name="T14" fmla="*/ 0 w 409"/>
                        <a:gd name="T15" fmla="*/ 0 h 499"/>
                        <a:gd name="T16" fmla="*/ 409 w 409"/>
                        <a:gd name="T17" fmla="*/ 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9" h="499">
                          <a:moveTo>
                            <a:pt x="409" y="0"/>
                          </a:moveTo>
                          <a:lnTo>
                            <a:pt x="409" y="59"/>
                          </a:lnTo>
                          <a:lnTo>
                            <a:pt x="241" y="59"/>
                          </a:lnTo>
                          <a:lnTo>
                            <a:pt x="241" y="499"/>
                          </a:lnTo>
                          <a:lnTo>
                            <a:pt x="170" y="499"/>
                          </a:lnTo>
                          <a:lnTo>
                            <a:pt x="170" y="59"/>
                          </a:lnTo>
                          <a:lnTo>
                            <a:pt x="0" y="59"/>
                          </a:lnTo>
                          <a:lnTo>
                            <a:pt x="0" y="0"/>
                          </a:lnTo>
                          <a:lnTo>
                            <a:pt x="4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202" name="Group 6098"/>
                <p:cNvGrpSpPr>
                  <a:grpSpLocks noChangeAspect="1"/>
                </p:cNvGrpSpPr>
                <p:nvPr/>
              </p:nvGrpSpPr>
              <p:grpSpPr>
                <a:xfrm>
                  <a:off x="3174222" y="4431259"/>
                  <a:ext cx="378633" cy="384048"/>
                  <a:chOff x="-2931957" y="4392399"/>
                  <a:chExt cx="512228" cy="519552"/>
                </a:xfrm>
              </p:grpSpPr>
              <p:sp>
                <p:nvSpPr>
                  <p:cNvPr id="6244" name="Rectangle 6243"/>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45" name="Rectangle 6244"/>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207" name="Group 6245"/>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6247"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8"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208" name="Group 6099"/>
                <p:cNvGrpSpPr>
                  <a:grpSpLocks noChangeAspect="1"/>
                </p:cNvGrpSpPr>
                <p:nvPr/>
              </p:nvGrpSpPr>
              <p:grpSpPr>
                <a:xfrm>
                  <a:off x="3174222" y="5079725"/>
                  <a:ext cx="378633" cy="384048"/>
                  <a:chOff x="-2931957" y="4392399"/>
                  <a:chExt cx="512228" cy="519552"/>
                </a:xfrm>
              </p:grpSpPr>
              <p:sp>
                <p:nvSpPr>
                  <p:cNvPr id="6239" name="Rectangle 6238"/>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40" name="Rectangle 6239"/>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217" name="Group 6240"/>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6242"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3"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223" name="Group 6100"/>
                <p:cNvGrpSpPr>
                  <a:grpSpLocks noChangeAspect="1"/>
                </p:cNvGrpSpPr>
                <p:nvPr/>
              </p:nvGrpSpPr>
              <p:grpSpPr>
                <a:xfrm>
                  <a:off x="4089569" y="5079725"/>
                  <a:ext cx="378634" cy="384048"/>
                  <a:chOff x="8459069" y="2183291"/>
                  <a:chExt cx="512228" cy="519552"/>
                </a:xfrm>
              </p:grpSpPr>
              <p:grpSp>
                <p:nvGrpSpPr>
                  <p:cNvPr id="6228" name="Group 6230"/>
                  <p:cNvGrpSpPr/>
                  <p:nvPr/>
                </p:nvGrpSpPr>
                <p:grpSpPr>
                  <a:xfrm>
                    <a:off x="8459069" y="2183291"/>
                    <a:ext cx="512228" cy="519552"/>
                    <a:chOff x="8459069" y="2183291"/>
                    <a:chExt cx="512228" cy="519552"/>
                  </a:xfrm>
                </p:grpSpPr>
                <p:sp>
                  <p:nvSpPr>
                    <p:cNvPr id="6237" name="Rectangle 6236"/>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38" name="Rectangle 6237"/>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231" name="Group 6231"/>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6233"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4"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5"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6" name="Freeform 6235"/>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232" name="Group 6101"/>
                <p:cNvGrpSpPr>
                  <a:grpSpLocks noChangeAspect="1"/>
                </p:cNvGrpSpPr>
                <p:nvPr/>
              </p:nvGrpSpPr>
              <p:grpSpPr>
                <a:xfrm>
                  <a:off x="4675798" y="4431259"/>
                  <a:ext cx="378633" cy="384048"/>
                  <a:chOff x="-2931957" y="4392399"/>
                  <a:chExt cx="512228" cy="519552"/>
                </a:xfrm>
              </p:grpSpPr>
              <p:sp>
                <p:nvSpPr>
                  <p:cNvPr id="6226" name="Rectangle 6225"/>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27" name="Rectangle 6226"/>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241" name="Group 6227"/>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6229"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0"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246" name="Group 6102"/>
                <p:cNvGrpSpPr>
                  <a:grpSpLocks noChangeAspect="1"/>
                </p:cNvGrpSpPr>
                <p:nvPr/>
              </p:nvGrpSpPr>
              <p:grpSpPr>
                <a:xfrm>
                  <a:off x="4675798" y="5079725"/>
                  <a:ext cx="378633" cy="384048"/>
                  <a:chOff x="-2931957" y="4392399"/>
                  <a:chExt cx="512228" cy="519552"/>
                </a:xfrm>
              </p:grpSpPr>
              <p:sp>
                <p:nvSpPr>
                  <p:cNvPr id="6221" name="Rectangle 6220"/>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22" name="Rectangle 6221"/>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252" name="Group 6222"/>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6224"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5"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262" name="Group 6103"/>
                <p:cNvGrpSpPr>
                  <a:grpSpLocks noChangeAspect="1"/>
                </p:cNvGrpSpPr>
                <p:nvPr/>
              </p:nvGrpSpPr>
              <p:grpSpPr>
                <a:xfrm>
                  <a:off x="5133471" y="5084449"/>
                  <a:ext cx="378634" cy="384048"/>
                  <a:chOff x="-3732057" y="3610781"/>
                  <a:chExt cx="512228" cy="519552"/>
                </a:xfrm>
              </p:grpSpPr>
              <p:sp>
                <p:nvSpPr>
                  <p:cNvPr id="6215" name="Rectangle 6214"/>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16" name="Rectangle 6215"/>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268" name="Group 6216"/>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6218" name="Freeform 6217"/>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219" name="Freeform 6218"/>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220" name="Freeform 6219"/>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6284" name="Group 6104"/>
                <p:cNvGrpSpPr>
                  <a:grpSpLocks noChangeAspect="1"/>
                </p:cNvGrpSpPr>
                <p:nvPr/>
              </p:nvGrpSpPr>
              <p:grpSpPr>
                <a:xfrm>
                  <a:off x="5591144" y="5079725"/>
                  <a:ext cx="378634" cy="384048"/>
                  <a:chOff x="8459069" y="2183291"/>
                  <a:chExt cx="512228" cy="519552"/>
                </a:xfrm>
              </p:grpSpPr>
              <p:grpSp>
                <p:nvGrpSpPr>
                  <p:cNvPr id="6285" name="Group 6206"/>
                  <p:cNvGrpSpPr/>
                  <p:nvPr/>
                </p:nvGrpSpPr>
                <p:grpSpPr>
                  <a:xfrm>
                    <a:off x="8459069" y="2183291"/>
                    <a:ext cx="512228" cy="519552"/>
                    <a:chOff x="8459069" y="2183291"/>
                    <a:chExt cx="512228" cy="519552"/>
                  </a:xfrm>
                </p:grpSpPr>
                <p:sp>
                  <p:nvSpPr>
                    <p:cNvPr id="6213" name="Rectangle 6212"/>
                    <p:cNvSpPr/>
                    <p:nvPr/>
                  </p:nvSpPr>
                  <p:spPr>
                    <a:xfrm>
                      <a:off x="8459069" y="218329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14" name="Rectangle 6213"/>
                    <p:cNvSpPr/>
                    <p:nvPr/>
                  </p:nvSpPr>
                  <p:spPr>
                    <a:xfrm>
                      <a:off x="8489037" y="221426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6299" name="Group 6207"/>
                  <p:cNvGrpSpPr/>
                  <p:nvPr/>
                </p:nvGrpSpPr>
                <p:grpSpPr>
                  <a:xfrm>
                    <a:off x="8538976" y="2262229"/>
                    <a:ext cx="336258" cy="374899"/>
                    <a:chOff x="9190038" y="2740025"/>
                    <a:chExt cx="649287" cy="723901"/>
                  </a:xfrm>
                  <a:solidFill>
                    <a:schemeClr val="bg1"/>
                  </a:solidFill>
                  <a:effectLst>
                    <a:outerShdw blurRad="63500" sx="102000" sy="102000" algn="ctr" rotWithShape="0">
                      <a:prstClr val="black">
                        <a:alpha val="20000"/>
                      </a:prstClr>
                    </a:outerShdw>
                  </a:effectLst>
                </p:grpSpPr>
                <p:sp>
                  <p:nvSpPr>
                    <p:cNvPr id="6209" name="Freeform 6"/>
                    <p:cNvSpPr>
                      <a:spLocks/>
                    </p:cNvSpPr>
                    <p:nvPr/>
                  </p:nvSpPr>
                  <p:spPr bwMode="auto">
                    <a:xfrm>
                      <a:off x="9291638" y="2935288"/>
                      <a:ext cx="261937" cy="263525"/>
                    </a:xfrm>
                    <a:custGeom>
                      <a:avLst/>
                      <a:gdLst>
                        <a:gd name="T0" fmla="*/ 26 w 70"/>
                        <a:gd name="T1" fmla="*/ 21 h 70"/>
                        <a:gd name="T2" fmla="*/ 5 w 70"/>
                        <a:gd name="T3" fmla="*/ 0 h 70"/>
                        <a:gd name="T4" fmla="*/ 6 w 70"/>
                        <a:gd name="T5" fmla="*/ 1 h 70"/>
                        <a:gd name="T6" fmla="*/ 0 w 70"/>
                        <a:gd name="T7" fmla="*/ 10 h 70"/>
                        <a:gd name="T8" fmla="*/ 6 w 70"/>
                        <a:gd name="T9" fmla="*/ 18 h 70"/>
                        <a:gd name="T10" fmla="*/ 3 w 70"/>
                        <a:gd name="T11" fmla="*/ 28 h 70"/>
                        <a:gd name="T12" fmla="*/ 11 w 70"/>
                        <a:gd name="T13" fmla="*/ 35 h 70"/>
                        <a:gd name="T14" fmla="*/ 12 w 70"/>
                        <a:gd name="T15" fmla="*/ 45 h 70"/>
                        <a:gd name="T16" fmla="*/ 21 w 70"/>
                        <a:gd name="T17" fmla="*/ 49 h 70"/>
                        <a:gd name="T18" fmla="*/ 25 w 70"/>
                        <a:gd name="T19" fmla="*/ 59 h 70"/>
                        <a:gd name="T20" fmla="*/ 35 w 70"/>
                        <a:gd name="T21" fmla="*/ 59 h 70"/>
                        <a:gd name="T22" fmla="*/ 42 w 70"/>
                        <a:gd name="T23" fmla="*/ 67 h 70"/>
                        <a:gd name="T24" fmla="*/ 52 w 70"/>
                        <a:gd name="T25" fmla="*/ 65 h 70"/>
                        <a:gd name="T26" fmla="*/ 61 w 70"/>
                        <a:gd name="T27" fmla="*/ 70 h 70"/>
                        <a:gd name="T28" fmla="*/ 70 w 70"/>
                        <a:gd name="T29" fmla="*/ 65 h 70"/>
                        <a:gd name="T30" fmla="*/ 70 w 70"/>
                        <a:gd name="T31" fmla="*/ 65 h 70"/>
                        <a:gd name="T32" fmla="*/ 50 w 70"/>
                        <a:gd name="T33" fmla="*/ 44 h 70"/>
                        <a:gd name="T34" fmla="*/ 26 w 70"/>
                        <a:gd name="T35"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0">
                          <a:moveTo>
                            <a:pt x="26" y="21"/>
                          </a:moveTo>
                          <a:cubicBezTo>
                            <a:pt x="5" y="0"/>
                            <a:pt x="5" y="0"/>
                            <a:pt x="5" y="0"/>
                          </a:cubicBezTo>
                          <a:cubicBezTo>
                            <a:pt x="6" y="1"/>
                            <a:pt x="6" y="1"/>
                            <a:pt x="6" y="1"/>
                          </a:cubicBezTo>
                          <a:cubicBezTo>
                            <a:pt x="0" y="10"/>
                            <a:pt x="0" y="10"/>
                            <a:pt x="0" y="10"/>
                          </a:cubicBezTo>
                          <a:cubicBezTo>
                            <a:pt x="6" y="18"/>
                            <a:pt x="6" y="18"/>
                            <a:pt x="6" y="18"/>
                          </a:cubicBezTo>
                          <a:cubicBezTo>
                            <a:pt x="3" y="28"/>
                            <a:pt x="3" y="28"/>
                            <a:pt x="3" y="28"/>
                          </a:cubicBezTo>
                          <a:cubicBezTo>
                            <a:pt x="11" y="35"/>
                            <a:pt x="11" y="35"/>
                            <a:pt x="11" y="35"/>
                          </a:cubicBezTo>
                          <a:cubicBezTo>
                            <a:pt x="12" y="45"/>
                            <a:pt x="12" y="45"/>
                            <a:pt x="12" y="45"/>
                          </a:cubicBezTo>
                          <a:cubicBezTo>
                            <a:pt x="21" y="49"/>
                            <a:pt x="21" y="49"/>
                            <a:pt x="21" y="49"/>
                          </a:cubicBezTo>
                          <a:cubicBezTo>
                            <a:pt x="25" y="59"/>
                            <a:pt x="25" y="59"/>
                            <a:pt x="25" y="59"/>
                          </a:cubicBezTo>
                          <a:cubicBezTo>
                            <a:pt x="35" y="59"/>
                            <a:pt x="35" y="59"/>
                            <a:pt x="35" y="59"/>
                          </a:cubicBezTo>
                          <a:cubicBezTo>
                            <a:pt x="42" y="67"/>
                            <a:pt x="42" y="67"/>
                            <a:pt x="42" y="67"/>
                          </a:cubicBezTo>
                          <a:cubicBezTo>
                            <a:pt x="52" y="65"/>
                            <a:pt x="52" y="65"/>
                            <a:pt x="52" y="65"/>
                          </a:cubicBezTo>
                          <a:cubicBezTo>
                            <a:pt x="61" y="70"/>
                            <a:pt x="61" y="70"/>
                            <a:pt x="61" y="70"/>
                          </a:cubicBezTo>
                          <a:cubicBezTo>
                            <a:pt x="70" y="65"/>
                            <a:pt x="70" y="65"/>
                            <a:pt x="70" y="65"/>
                          </a:cubicBezTo>
                          <a:cubicBezTo>
                            <a:pt x="70" y="65"/>
                            <a:pt x="70" y="65"/>
                            <a:pt x="70" y="65"/>
                          </a:cubicBezTo>
                          <a:cubicBezTo>
                            <a:pt x="50" y="44"/>
                            <a:pt x="50" y="44"/>
                            <a:pt x="50" y="44"/>
                          </a:cubicBezTo>
                          <a:cubicBezTo>
                            <a:pt x="38" y="41"/>
                            <a:pt x="30" y="32"/>
                            <a:pt x="26"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0" name="Freeform 7"/>
                    <p:cNvSpPr>
                      <a:spLocks/>
                    </p:cNvSpPr>
                    <p:nvPr/>
                  </p:nvSpPr>
                  <p:spPr bwMode="auto">
                    <a:xfrm>
                      <a:off x="9355138" y="2743200"/>
                      <a:ext cx="390525" cy="395288"/>
                    </a:xfrm>
                    <a:custGeom>
                      <a:avLst/>
                      <a:gdLst>
                        <a:gd name="T0" fmla="*/ 44 w 104"/>
                        <a:gd name="T1" fmla="*/ 24 h 105"/>
                        <a:gd name="T2" fmla="*/ 80 w 104"/>
                        <a:gd name="T3" fmla="*/ 61 h 105"/>
                        <a:gd name="T4" fmla="*/ 66 w 104"/>
                        <a:gd name="T5" fmla="*/ 89 h 105"/>
                        <a:gd name="T6" fmla="*/ 81 w 104"/>
                        <a:gd name="T7" fmla="*/ 105 h 105"/>
                        <a:gd name="T8" fmla="*/ 83 w 104"/>
                        <a:gd name="T9" fmla="*/ 100 h 105"/>
                        <a:gd name="T10" fmla="*/ 93 w 104"/>
                        <a:gd name="T11" fmla="*/ 96 h 105"/>
                        <a:gd name="T12" fmla="*/ 94 w 104"/>
                        <a:gd name="T13" fmla="*/ 86 h 105"/>
                        <a:gd name="T14" fmla="*/ 102 w 104"/>
                        <a:gd name="T15" fmla="*/ 79 h 105"/>
                        <a:gd name="T16" fmla="*/ 99 w 104"/>
                        <a:gd name="T17" fmla="*/ 69 h 105"/>
                        <a:gd name="T18" fmla="*/ 104 w 104"/>
                        <a:gd name="T19" fmla="*/ 61 h 105"/>
                        <a:gd name="T20" fmla="*/ 99 w 104"/>
                        <a:gd name="T21" fmla="*/ 52 h 105"/>
                        <a:gd name="T22" fmla="*/ 102 w 104"/>
                        <a:gd name="T23" fmla="*/ 42 h 105"/>
                        <a:gd name="T24" fmla="*/ 94 w 104"/>
                        <a:gd name="T25" fmla="*/ 35 h 105"/>
                        <a:gd name="T26" fmla="*/ 93 w 104"/>
                        <a:gd name="T27" fmla="*/ 25 h 105"/>
                        <a:gd name="T28" fmla="*/ 83 w 104"/>
                        <a:gd name="T29" fmla="*/ 21 h 105"/>
                        <a:gd name="T30" fmla="*/ 79 w 104"/>
                        <a:gd name="T31" fmla="*/ 11 h 105"/>
                        <a:gd name="T32" fmla="*/ 69 w 104"/>
                        <a:gd name="T33" fmla="*/ 11 h 105"/>
                        <a:gd name="T34" fmla="*/ 63 w 104"/>
                        <a:gd name="T35" fmla="*/ 3 h 105"/>
                        <a:gd name="T36" fmla="*/ 53 w 104"/>
                        <a:gd name="T37" fmla="*/ 5 h 105"/>
                        <a:gd name="T38" fmla="*/ 44 w 104"/>
                        <a:gd name="T39" fmla="*/ 0 h 105"/>
                        <a:gd name="T40" fmla="*/ 35 w 104"/>
                        <a:gd name="T41" fmla="*/ 5 h 105"/>
                        <a:gd name="T42" fmla="*/ 25 w 104"/>
                        <a:gd name="T43" fmla="*/ 3 h 105"/>
                        <a:gd name="T44" fmla="*/ 18 w 104"/>
                        <a:gd name="T45" fmla="*/ 11 h 105"/>
                        <a:gd name="T46" fmla="*/ 8 w 104"/>
                        <a:gd name="T47" fmla="*/ 11 h 105"/>
                        <a:gd name="T48" fmla="*/ 4 w 104"/>
                        <a:gd name="T49" fmla="*/ 21 h 105"/>
                        <a:gd name="T50" fmla="*/ 0 w 104"/>
                        <a:gd name="T51" fmla="*/ 23 h 105"/>
                        <a:gd name="T52" fmla="*/ 15 w 104"/>
                        <a:gd name="T53" fmla="*/ 38 h 105"/>
                        <a:gd name="T54" fmla="*/ 44 w 104"/>
                        <a:gd name="T55" fmla="*/ 2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4" h="105">
                          <a:moveTo>
                            <a:pt x="44" y="24"/>
                          </a:moveTo>
                          <a:cubicBezTo>
                            <a:pt x="64" y="24"/>
                            <a:pt x="80" y="40"/>
                            <a:pt x="80" y="61"/>
                          </a:cubicBezTo>
                          <a:cubicBezTo>
                            <a:pt x="80" y="72"/>
                            <a:pt x="75" y="83"/>
                            <a:pt x="66" y="89"/>
                          </a:cubicBezTo>
                          <a:cubicBezTo>
                            <a:pt x="81" y="105"/>
                            <a:pt x="81" y="105"/>
                            <a:pt x="81" y="105"/>
                          </a:cubicBezTo>
                          <a:cubicBezTo>
                            <a:pt x="83" y="100"/>
                            <a:pt x="83" y="100"/>
                            <a:pt x="83" y="100"/>
                          </a:cubicBezTo>
                          <a:cubicBezTo>
                            <a:pt x="93" y="96"/>
                            <a:pt x="93" y="96"/>
                            <a:pt x="93" y="96"/>
                          </a:cubicBezTo>
                          <a:cubicBezTo>
                            <a:pt x="94" y="86"/>
                            <a:pt x="94" y="86"/>
                            <a:pt x="94" y="86"/>
                          </a:cubicBezTo>
                          <a:cubicBezTo>
                            <a:pt x="102" y="79"/>
                            <a:pt x="102" y="79"/>
                            <a:pt x="102" y="79"/>
                          </a:cubicBezTo>
                          <a:cubicBezTo>
                            <a:pt x="99" y="69"/>
                            <a:pt x="99" y="69"/>
                            <a:pt x="99" y="69"/>
                          </a:cubicBezTo>
                          <a:cubicBezTo>
                            <a:pt x="104" y="61"/>
                            <a:pt x="104" y="61"/>
                            <a:pt x="104" y="61"/>
                          </a:cubicBezTo>
                          <a:cubicBezTo>
                            <a:pt x="99" y="52"/>
                            <a:pt x="99" y="52"/>
                            <a:pt x="99" y="52"/>
                          </a:cubicBezTo>
                          <a:cubicBezTo>
                            <a:pt x="102" y="42"/>
                            <a:pt x="102" y="42"/>
                            <a:pt x="102" y="42"/>
                          </a:cubicBezTo>
                          <a:cubicBezTo>
                            <a:pt x="94" y="35"/>
                            <a:pt x="94" y="35"/>
                            <a:pt x="94" y="35"/>
                          </a:cubicBezTo>
                          <a:cubicBezTo>
                            <a:pt x="93" y="25"/>
                            <a:pt x="93" y="25"/>
                            <a:pt x="93" y="25"/>
                          </a:cubicBezTo>
                          <a:cubicBezTo>
                            <a:pt x="83" y="21"/>
                            <a:pt x="83" y="21"/>
                            <a:pt x="83" y="21"/>
                          </a:cubicBezTo>
                          <a:cubicBezTo>
                            <a:pt x="79" y="11"/>
                            <a:pt x="79" y="11"/>
                            <a:pt x="79" y="11"/>
                          </a:cubicBezTo>
                          <a:cubicBezTo>
                            <a:pt x="69" y="11"/>
                            <a:pt x="69" y="11"/>
                            <a:pt x="69" y="11"/>
                          </a:cubicBezTo>
                          <a:cubicBezTo>
                            <a:pt x="63" y="3"/>
                            <a:pt x="63" y="3"/>
                            <a:pt x="63" y="3"/>
                          </a:cubicBezTo>
                          <a:cubicBezTo>
                            <a:pt x="53" y="5"/>
                            <a:pt x="53" y="5"/>
                            <a:pt x="53" y="5"/>
                          </a:cubicBezTo>
                          <a:cubicBezTo>
                            <a:pt x="44" y="0"/>
                            <a:pt x="44" y="0"/>
                            <a:pt x="44" y="0"/>
                          </a:cubicBezTo>
                          <a:cubicBezTo>
                            <a:pt x="35" y="5"/>
                            <a:pt x="35" y="5"/>
                            <a:pt x="35" y="5"/>
                          </a:cubicBezTo>
                          <a:cubicBezTo>
                            <a:pt x="25" y="3"/>
                            <a:pt x="25" y="3"/>
                            <a:pt x="25" y="3"/>
                          </a:cubicBezTo>
                          <a:cubicBezTo>
                            <a:pt x="18" y="11"/>
                            <a:pt x="18" y="11"/>
                            <a:pt x="18" y="11"/>
                          </a:cubicBezTo>
                          <a:cubicBezTo>
                            <a:pt x="8" y="11"/>
                            <a:pt x="8" y="11"/>
                            <a:pt x="8" y="11"/>
                          </a:cubicBezTo>
                          <a:cubicBezTo>
                            <a:pt x="4" y="21"/>
                            <a:pt x="4" y="21"/>
                            <a:pt x="4" y="21"/>
                          </a:cubicBezTo>
                          <a:cubicBezTo>
                            <a:pt x="0" y="23"/>
                            <a:pt x="0" y="23"/>
                            <a:pt x="0" y="23"/>
                          </a:cubicBezTo>
                          <a:cubicBezTo>
                            <a:pt x="15" y="38"/>
                            <a:pt x="15" y="38"/>
                            <a:pt x="15" y="38"/>
                          </a:cubicBezTo>
                          <a:cubicBezTo>
                            <a:pt x="22" y="30"/>
                            <a:pt x="32" y="24"/>
                            <a:pt x="44"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1" name="Freeform 8"/>
                    <p:cNvSpPr>
                      <a:spLocks/>
                    </p:cNvSpPr>
                    <p:nvPr/>
                  </p:nvSpPr>
                  <p:spPr bwMode="auto">
                    <a:xfrm>
                      <a:off x="9415463" y="3182938"/>
                      <a:ext cx="269875" cy="280988"/>
                    </a:xfrm>
                    <a:custGeom>
                      <a:avLst/>
                      <a:gdLst>
                        <a:gd name="T0" fmla="*/ 90 w 170"/>
                        <a:gd name="T1" fmla="*/ 14 h 177"/>
                        <a:gd name="T2" fmla="*/ 66 w 170"/>
                        <a:gd name="T3" fmla="*/ 28 h 177"/>
                        <a:gd name="T4" fmla="*/ 43 w 170"/>
                        <a:gd name="T5" fmla="*/ 14 h 177"/>
                        <a:gd name="T6" fmla="*/ 17 w 170"/>
                        <a:gd name="T7" fmla="*/ 19 h 177"/>
                        <a:gd name="T8" fmla="*/ 0 w 170"/>
                        <a:gd name="T9" fmla="*/ 0 h 177"/>
                        <a:gd name="T10" fmla="*/ 0 w 170"/>
                        <a:gd name="T11" fmla="*/ 177 h 177"/>
                        <a:gd name="T12" fmla="*/ 38 w 170"/>
                        <a:gd name="T13" fmla="*/ 154 h 177"/>
                        <a:gd name="T14" fmla="*/ 78 w 170"/>
                        <a:gd name="T15" fmla="*/ 177 h 177"/>
                        <a:gd name="T16" fmla="*/ 78 w 170"/>
                        <a:gd name="T17" fmla="*/ 83 h 177"/>
                        <a:gd name="T18" fmla="*/ 95 w 170"/>
                        <a:gd name="T19" fmla="*/ 158 h 177"/>
                        <a:gd name="T20" fmla="*/ 125 w 170"/>
                        <a:gd name="T21" fmla="*/ 128 h 177"/>
                        <a:gd name="T22" fmla="*/ 170 w 170"/>
                        <a:gd name="T23" fmla="*/ 144 h 177"/>
                        <a:gd name="T24" fmla="*/ 154 w 170"/>
                        <a:gd name="T25" fmla="*/ 62 h 177"/>
                        <a:gd name="T26" fmla="*/ 109 w 170"/>
                        <a:gd name="T27" fmla="*/ 17 h 177"/>
                        <a:gd name="T28" fmla="*/ 90 w 170"/>
                        <a:gd name="T2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0" h="177">
                          <a:moveTo>
                            <a:pt x="90" y="14"/>
                          </a:moveTo>
                          <a:lnTo>
                            <a:pt x="66" y="28"/>
                          </a:lnTo>
                          <a:lnTo>
                            <a:pt x="43" y="14"/>
                          </a:lnTo>
                          <a:lnTo>
                            <a:pt x="17" y="19"/>
                          </a:lnTo>
                          <a:lnTo>
                            <a:pt x="0" y="0"/>
                          </a:lnTo>
                          <a:lnTo>
                            <a:pt x="0" y="177"/>
                          </a:lnTo>
                          <a:lnTo>
                            <a:pt x="38" y="154"/>
                          </a:lnTo>
                          <a:lnTo>
                            <a:pt x="78" y="177"/>
                          </a:lnTo>
                          <a:lnTo>
                            <a:pt x="78" y="83"/>
                          </a:lnTo>
                          <a:lnTo>
                            <a:pt x="95" y="158"/>
                          </a:lnTo>
                          <a:lnTo>
                            <a:pt x="125" y="128"/>
                          </a:lnTo>
                          <a:lnTo>
                            <a:pt x="170" y="144"/>
                          </a:lnTo>
                          <a:lnTo>
                            <a:pt x="154" y="62"/>
                          </a:lnTo>
                          <a:lnTo>
                            <a:pt x="109" y="17"/>
                          </a:lnTo>
                          <a:lnTo>
                            <a:pt x="90"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2" name="Freeform 6211"/>
                    <p:cNvSpPr>
                      <a:spLocks/>
                    </p:cNvSpPr>
                    <p:nvPr/>
                  </p:nvSpPr>
                  <p:spPr bwMode="auto">
                    <a:xfrm>
                      <a:off x="9190038" y="2740025"/>
                      <a:ext cx="649287" cy="652463"/>
                    </a:xfrm>
                    <a:custGeom>
                      <a:avLst/>
                      <a:gdLst>
                        <a:gd name="T0" fmla="*/ 409 w 409"/>
                        <a:gd name="T1" fmla="*/ 383 h 411"/>
                        <a:gd name="T2" fmla="*/ 383 w 409"/>
                        <a:gd name="T3" fmla="*/ 411 h 411"/>
                        <a:gd name="T4" fmla="*/ 0 w 409"/>
                        <a:gd name="T5" fmla="*/ 26 h 411"/>
                        <a:gd name="T6" fmla="*/ 26 w 409"/>
                        <a:gd name="T7" fmla="*/ 0 h 411"/>
                        <a:gd name="T8" fmla="*/ 409 w 409"/>
                        <a:gd name="T9" fmla="*/ 383 h 411"/>
                      </a:gdLst>
                      <a:ahLst/>
                      <a:cxnLst>
                        <a:cxn ang="0">
                          <a:pos x="T0" y="T1"/>
                        </a:cxn>
                        <a:cxn ang="0">
                          <a:pos x="T2" y="T3"/>
                        </a:cxn>
                        <a:cxn ang="0">
                          <a:pos x="T4" y="T5"/>
                        </a:cxn>
                        <a:cxn ang="0">
                          <a:pos x="T6" y="T7"/>
                        </a:cxn>
                        <a:cxn ang="0">
                          <a:pos x="T8" y="T9"/>
                        </a:cxn>
                      </a:cxnLst>
                      <a:rect l="0" t="0" r="r" b="b"/>
                      <a:pathLst>
                        <a:path w="409" h="411">
                          <a:moveTo>
                            <a:pt x="409" y="383"/>
                          </a:moveTo>
                          <a:lnTo>
                            <a:pt x="383" y="411"/>
                          </a:lnTo>
                          <a:lnTo>
                            <a:pt x="0" y="26"/>
                          </a:lnTo>
                          <a:lnTo>
                            <a:pt x="26" y="0"/>
                          </a:lnTo>
                          <a:lnTo>
                            <a:pt x="409" y="38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306" name="Group 6105"/>
                <p:cNvGrpSpPr/>
                <p:nvPr/>
              </p:nvGrpSpPr>
              <p:grpSpPr>
                <a:xfrm>
                  <a:off x="7102036" y="4431259"/>
                  <a:ext cx="373975" cy="379322"/>
                  <a:chOff x="-1623857" y="3548996"/>
                  <a:chExt cx="512228" cy="519552"/>
                </a:xfrm>
              </p:grpSpPr>
              <p:sp>
                <p:nvSpPr>
                  <p:cNvPr id="6200" name="Rectangle 6199"/>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01" name="Rectangle 6200"/>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317" name="Group 6201"/>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6203"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4"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5"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6"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322" name="Group 6106"/>
                <p:cNvGrpSpPr/>
                <p:nvPr/>
              </p:nvGrpSpPr>
              <p:grpSpPr>
                <a:xfrm>
                  <a:off x="7102036" y="5084451"/>
                  <a:ext cx="373975" cy="379322"/>
                  <a:chOff x="-1623857" y="3548996"/>
                  <a:chExt cx="512228" cy="519552"/>
                </a:xfrm>
              </p:grpSpPr>
              <p:sp>
                <p:nvSpPr>
                  <p:cNvPr id="6193" name="Rectangle 6192"/>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94" name="Rectangle 6193"/>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328" name="Group 6194"/>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6196"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7"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8"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9"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335" name="Group 6107"/>
                <p:cNvGrpSpPr>
                  <a:grpSpLocks noChangeAspect="1"/>
                </p:cNvGrpSpPr>
                <p:nvPr/>
              </p:nvGrpSpPr>
              <p:grpSpPr>
                <a:xfrm>
                  <a:off x="6182031" y="4431259"/>
                  <a:ext cx="378633" cy="384048"/>
                  <a:chOff x="-2931957" y="4392399"/>
                  <a:chExt cx="512228" cy="519552"/>
                </a:xfrm>
              </p:grpSpPr>
              <p:sp>
                <p:nvSpPr>
                  <p:cNvPr id="6188" name="Rectangle 6187"/>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89" name="Rectangle 6188"/>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341" name="Group 6189"/>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6191"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2"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347" name="Group 6108"/>
                <p:cNvGrpSpPr>
                  <a:grpSpLocks noChangeAspect="1"/>
                </p:cNvGrpSpPr>
                <p:nvPr/>
              </p:nvGrpSpPr>
              <p:grpSpPr>
                <a:xfrm>
                  <a:off x="6182030" y="5079725"/>
                  <a:ext cx="378634" cy="384048"/>
                  <a:chOff x="-2314737" y="2839024"/>
                  <a:chExt cx="512228" cy="519552"/>
                </a:xfrm>
              </p:grpSpPr>
              <p:sp>
                <p:nvSpPr>
                  <p:cNvPr id="6185" name="Rectangle 6184"/>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86" name="Rectangle 6185"/>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87" name="Freeform 6186"/>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6352" name="Group 6109"/>
                <p:cNvGrpSpPr>
                  <a:grpSpLocks noChangeAspect="1"/>
                </p:cNvGrpSpPr>
                <p:nvPr/>
              </p:nvGrpSpPr>
              <p:grpSpPr>
                <a:xfrm>
                  <a:off x="8145937" y="5084449"/>
                  <a:ext cx="378634" cy="384048"/>
                  <a:chOff x="-3732057" y="3610781"/>
                  <a:chExt cx="512228" cy="519552"/>
                </a:xfrm>
              </p:grpSpPr>
              <p:sp>
                <p:nvSpPr>
                  <p:cNvPr id="6179" name="Rectangle 6178"/>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80" name="Rectangle 6179"/>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358" name="Group 6180"/>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6182" name="Freeform 6181"/>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183" name="Freeform 6182"/>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184" name="Freeform 6183"/>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6365" name="Group 6110"/>
                <p:cNvGrpSpPr>
                  <a:grpSpLocks noChangeAspect="1"/>
                </p:cNvGrpSpPr>
                <p:nvPr/>
              </p:nvGrpSpPr>
              <p:grpSpPr>
                <a:xfrm>
                  <a:off x="8145937" y="4431259"/>
                  <a:ext cx="378634" cy="384048"/>
                  <a:chOff x="-3732057" y="3610781"/>
                  <a:chExt cx="512228" cy="519552"/>
                </a:xfrm>
              </p:grpSpPr>
              <p:sp>
                <p:nvSpPr>
                  <p:cNvPr id="6173" name="Rectangle 6172"/>
                  <p:cNvSpPr/>
                  <p:nvPr/>
                </p:nvSpPr>
                <p:spPr>
                  <a:xfrm>
                    <a:off x="-3732057" y="36107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74" name="Rectangle 6173"/>
                  <p:cNvSpPr/>
                  <p:nvPr/>
                </p:nvSpPr>
                <p:spPr>
                  <a:xfrm>
                    <a:off x="-3702089" y="36417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372" name="Group 6174"/>
                  <p:cNvGrpSpPr>
                    <a:grpSpLocks noChangeAspect="1"/>
                  </p:cNvGrpSpPr>
                  <p:nvPr/>
                </p:nvGrpSpPr>
                <p:grpSpPr>
                  <a:xfrm>
                    <a:off x="-3651650" y="3782134"/>
                    <a:ext cx="352415" cy="173736"/>
                    <a:chOff x="-2570163" y="5443538"/>
                    <a:chExt cx="679450" cy="334962"/>
                  </a:xfrm>
                  <a:solidFill>
                    <a:schemeClr val="bg1"/>
                  </a:solidFill>
                  <a:effectLst>
                    <a:outerShdw blurRad="63500" sx="102000" sy="102000" algn="ctr" rotWithShape="0">
                      <a:prstClr val="black">
                        <a:alpha val="20000"/>
                      </a:prstClr>
                    </a:outerShdw>
                  </a:effectLst>
                </p:grpSpPr>
                <p:sp>
                  <p:nvSpPr>
                    <p:cNvPr id="6176" name="Freeform 6175"/>
                    <p:cNvSpPr>
                      <a:spLocks/>
                    </p:cNvSpPr>
                    <p:nvPr/>
                  </p:nvSpPr>
                  <p:spPr bwMode="auto">
                    <a:xfrm>
                      <a:off x="-2570163" y="5451475"/>
                      <a:ext cx="198438" cy="319087"/>
                    </a:xfrm>
                    <a:custGeom>
                      <a:avLst/>
                      <a:gdLst>
                        <a:gd name="T0" fmla="*/ 0 w 125"/>
                        <a:gd name="T1" fmla="*/ 201 h 201"/>
                        <a:gd name="T2" fmla="*/ 0 w 125"/>
                        <a:gd name="T3" fmla="*/ 0 h 201"/>
                        <a:gd name="T4" fmla="*/ 121 w 125"/>
                        <a:gd name="T5" fmla="*/ 0 h 201"/>
                        <a:gd name="T6" fmla="*/ 121 w 125"/>
                        <a:gd name="T7" fmla="*/ 24 h 201"/>
                        <a:gd name="T8" fmla="*/ 21 w 125"/>
                        <a:gd name="T9" fmla="*/ 24 h 201"/>
                        <a:gd name="T10" fmla="*/ 21 w 125"/>
                        <a:gd name="T11" fmla="*/ 85 h 201"/>
                        <a:gd name="T12" fmla="*/ 114 w 125"/>
                        <a:gd name="T13" fmla="*/ 85 h 201"/>
                        <a:gd name="T14" fmla="*/ 114 w 125"/>
                        <a:gd name="T15" fmla="*/ 109 h 201"/>
                        <a:gd name="T16" fmla="*/ 21 w 125"/>
                        <a:gd name="T17" fmla="*/ 109 h 201"/>
                        <a:gd name="T18" fmla="*/ 21 w 125"/>
                        <a:gd name="T19" fmla="*/ 177 h 201"/>
                        <a:gd name="T20" fmla="*/ 125 w 125"/>
                        <a:gd name="T21" fmla="*/ 177 h 201"/>
                        <a:gd name="T22" fmla="*/ 125 w 125"/>
                        <a:gd name="T23" fmla="*/ 201 h 201"/>
                        <a:gd name="T24" fmla="*/ 0 w 125"/>
                        <a:gd name="T25"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5" h="201">
                          <a:moveTo>
                            <a:pt x="0" y="201"/>
                          </a:moveTo>
                          <a:lnTo>
                            <a:pt x="0" y="0"/>
                          </a:lnTo>
                          <a:lnTo>
                            <a:pt x="121" y="0"/>
                          </a:lnTo>
                          <a:lnTo>
                            <a:pt x="121" y="24"/>
                          </a:lnTo>
                          <a:lnTo>
                            <a:pt x="21" y="24"/>
                          </a:lnTo>
                          <a:lnTo>
                            <a:pt x="21" y="85"/>
                          </a:lnTo>
                          <a:lnTo>
                            <a:pt x="114" y="85"/>
                          </a:lnTo>
                          <a:lnTo>
                            <a:pt x="114" y="109"/>
                          </a:lnTo>
                          <a:lnTo>
                            <a:pt x="21" y="109"/>
                          </a:lnTo>
                          <a:lnTo>
                            <a:pt x="21" y="177"/>
                          </a:lnTo>
                          <a:lnTo>
                            <a:pt x="125" y="177"/>
                          </a:lnTo>
                          <a:lnTo>
                            <a:pt x="125"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177" name="Freeform 6176"/>
                    <p:cNvSpPr>
                      <a:spLocks/>
                    </p:cNvSpPr>
                    <p:nvPr/>
                  </p:nvSpPr>
                  <p:spPr bwMode="auto">
                    <a:xfrm>
                      <a:off x="-2360613" y="5451475"/>
                      <a:ext cx="211138" cy="319087"/>
                    </a:xfrm>
                    <a:custGeom>
                      <a:avLst/>
                      <a:gdLst>
                        <a:gd name="T0" fmla="*/ 0 w 133"/>
                        <a:gd name="T1" fmla="*/ 201 h 201"/>
                        <a:gd name="T2" fmla="*/ 0 w 133"/>
                        <a:gd name="T3" fmla="*/ 0 h 201"/>
                        <a:gd name="T4" fmla="*/ 24 w 133"/>
                        <a:gd name="T5" fmla="*/ 0 h 201"/>
                        <a:gd name="T6" fmla="*/ 112 w 133"/>
                        <a:gd name="T7" fmla="*/ 158 h 201"/>
                        <a:gd name="T8" fmla="*/ 112 w 133"/>
                        <a:gd name="T9" fmla="*/ 0 h 201"/>
                        <a:gd name="T10" fmla="*/ 133 w 133"/>
                        <a:gd name="T11" fmla="*/ 0 h 201"/>
                        <a:gd name="T12" fmla="*/ 133 w 133"/>
                        <a:gd name="T13" fmla="*/ 201 h 201"/>
                        <a:gd name="T14" fmla="*/ 109 w 133"/>
                        <a:gd name="T15" fmla="*/ 201 h 201"/>
                        <a:gd name="T16" fmla="*/ 22 w 133"/>
                        <a:gd name="T17" fmla="*/ 43 h 201"/>
                        <a:gd name="T18" fmla="*/ 22 w 133"/>
                        <a:gd name="T19" fmla="*/ 201 h 201"/>
                        <a:gd name="T20" fmla="*/ 0 w 133"/>
                        <a:gd name="T21" fmla="*/ 20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1">
                          <a:moveTo>
                            <a:pt x="0" y="201"/>
                          </a:moveTo>
                          <a:lnTo>
                            <a:pt x="0" y="0"/>
                          </a:lnTo>
                          <a:lnTo>
                            <a:pt x="24" y="0"/>
                          </a:lnTo>
                          <a:lnTo>
                            <a:pt x="112" y="158"/>
                          </a:lnTo>
                          <a:lnTo>
                            <a:pt x="112" y="0"/>
                          </a:lnTo>
                          <a:lnTo>
                            <a:pt x="133" y="0"/>
                          </a:lnTo>
                          <a:lnTo>
                            <a:pt x="133" y="201"/>
                          </a:lnTo>
                          <a:lnTo>
                            <a:pt x="109" y="201"/>
                          </a:lnTo>
                          <a:lnTo>
                            <a:pt x="22" y="43"/>
                          </a:lnTo>
                          <a:lnTo>
                            <a:pt x="22" y="201"/>
                          </a:lnTo>
                          <a:lnTo>
                            <a:pt x="0" y="20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178" name="Freeform 6177"/>
                    <p:cNvSpPr>
                      <a:spLocks/>
                    </p:cNvSpPr>
                    <p:nvPr/>
                  </p:nvSpPr>
                  <p:spPr bwMode="auto">
                    <a:xfrm>
                      <a:off x="-2135188" y="5443538"/>
                      <a:ext cx="244475" cy="334962"/>
                    </a:xfrm>
                    <a:custGeom>
                      <a:avLst/>
                      <a:gdLst>
                        <a:gd name="T0" fmla="*/ 36 w 65"/>
                        <a:gd name="T1" fmla="*/ 54 h 89"/>
                        <a:gd name="T2" fmla="*/ 36 w 65"/>
                        <a:gd name="T3" fmla="*/ 44 h 89"/>
                        <a:gd name="T4" fmla="*/ 65 w 65"/>
                        <a:gd name="T5" fmla="*/ 43 h 89"/>
                        <a:gd name="T6" fmla="*/ 65 w 65"/>
                        <a:gd name="T7" fmla="*/ 75 h 89"/>
                        <a:gd name="T8" fmla="*/ 51 w 65"/>
                        <a:gd name="T9" fmla="*/ 85 h 89"/>
                        <a:gd name="T10" fmla="*/ 36 w 65"/>
                        <a:gd name="T11" fmla="*/ 89 h 89"/>
                        <a:gd name="T12" fmla="*/ 18 w 65"/>
                        <a:gd name="T13" fmla="*/ 84 h 89"/>
                        <a:gd name="T14" fmla="*/ 5 w 65"/>
                        <a:gd name="T15" fmla="*/ 69 h 89"/>
                        <a:gd name="T16" fmla="*/ 0 w 65"/>
                        <a:gd name="T17" fmla="*/ 45 h 89"/>
                        <a:gd name="T18" fmla="*/ 5 w 65"/>
                        <a:gd name="T19" fmla="*/ 20 h 89"/>
                        <a:gd name="T20" fmla="*/ 17 w 65"/>
                        <a:gd name="T21" fmla="*/ 5 h 89"/>
                        <a:gd name="T22" fmla="*/ 36 w 65"/>
                        <a:gd name="T23" fmla="*/ 0 h 89"/>
                        <a:gd name="T24" fmla="*/ 49 w 65"/>
                        <a:gd name="T25" fmla="*/ 3 h 89"/>
                        <a:gd name="T26" fmla="*/ 59 w 65"/>
                        <a:gd name="T27" fmla="*/ 11 h 89"/>
                        <a:gd name="T28" fmla="*/ 64 w 65"/>
                        <a:gd name="T29" fmla="*/ 25 h 89"/>
                        <a:gd name="T30" fmla="*/ 56 w 65"/>
                        <a:gd name="T31" fmla="*/ 28 h 89"/>
                        <a:gd name="T32" fmla="*/ 52 w 65"/>
                        <a:gd name="T33" fmla="*/ 17 h 89"/>
                        <a:gd name="T34" fmla="*/ 45 w 65"/>
                        <a:gd name="T35" fmla="*/ 12 h 89"/>
                        <a:gd name="T36" fmla="*/ 35 w 65"/>
                        <a:gd name="T37" fmla="*/ 10 h 89"/>
                        <a:gd name="T38" fmla="*/ 22 w 65"/>
                        <a:gd name="T39" fmla="*/ 13 h 89"/>
                        <a:gd name="T40" fmla="*/ 13 w 65"/>
                        <a:gd name="T41" fmla="*/ 25 h 89"/>
                        <a:gd name="T42" fmla="*/ 10 w 65"/>
                        <a:gd name="T43" fmla="*/ 44 h 89"/>
                        <a:gd name="T44" fmla="*/ 17 w 65"/>
                        <a:gd name="T45" fmla="*/ 70 h 89"/>
                        <a:gd name="T46" fmla="*/ 36 w 65"/>
                        <a:gd name="T47" fmla="*/ 79 h 89"/>
                        <a:gd name="T48" fmla="*/ 47 w 65"/>
                        <a:gd name="T49" fmla="*/ 76 h 89"/>
                        <a:gd name="T50" fmla="*/ 56 w 65"/>
                        <a:gd name="T51" fmla="*/ 70 h 89"/>
                        <a:gd name="T52" fmla="*/ 56 w 65"/>
                        <a:gd name="T53" fmla="*/ 54 h 89"/>
                        <a:gd name="T54" fmla="*/ 36 w 65"/>
                        <a:gd name="T55" fmla="*/ 5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65" h="89">
                          <a:moveTo>
                            <a:pt x="36" y="54"/>
                          </a:moveTo>
                          <a:cubicBezTo>
                            <a:pt x="36" y="44"/>
                            <a:pt x="36" y="44"/>
                            <a:pt x="36" y="44"/>
                          </a:cubicBezTo>
                          <a:cubicBezTo>
                            <a:pt x="65" y="43"/>
                            <a:pt x="65" y="43"/>
                            <a:pt x="65" y="43"/>
                          </a:cubicBezTo>
                          <a:cubicBezTo>
                            <a:pt x="65" y="75"/>
                            <a:pt x="65" y="75"/>
                            <a:pt x="65" y="75"/>
                          </a:cubicBezTo>
                          <a:cubicBezTo>
                            <a:pt x="61" y="80"/>
                            <a:pt x="56" y="83"/>
                            <a:pt x="51" y="85"/>
                          </a:cubicBezTo>
                          <a:cubicBezTo>
                            <a:pt x="46" y="88"/>
                            <a:pt x="41" y="89"/>
                            <a:pt x="36" y="89"/>
                          </a:cubicBezTo>
                          <a:cubicBezTo>
                            <a:pt x="29" y="89"/>
                            <a:pt x="23" y="87"/>
                            <a:pt x="18" y="84"/>
                          </a:cubicBezTo>
                          <a:cubicBezTo>
                            <a:pt x="12" y="80"/>
                            <a:pt x="8" y="75"/>
                            <a:pt x="5" y="69"/>
                          </a:cubicBezTo>
                          <a:cubicBezTo>
                            <a:pt x="2" y="62"/>
                            <a:pt x="0" y="54"/>
                            <a:pt x="0" y="45"/>
                          </a:cubicBezTo>
                          <a:cubicBezTo>
                            <a:pt x="0" y="35"/>
                            <a:pt x="2" y="27"/>
                            <a:pt x="5" y="20"/>
                          </a:cubicBezTo>
                          <a:cubicBezTo>
                            <a:pt x="8" y="13"/>
                            <a:pt x="12" y="8"/>
                            <a:pt x="17" y="5"/>
                          </a:cubicBezTo>
                          <a:cubicBezTo>
                            <a:pt x="23" y="2"/>
                            <a:pt x="29" y="0"/>
                            <a:pt x="36" y="0"/>
                          </a:cubicBezTo>
                          <a:cubicBezTo>
                            <a:pt x="41" y="0"/>
                            <a:pt x="45" y="1"/>
                            <a:pt x="49" y="3"/>
                          </a:cubicBezTo>
                          <a:cubicBezTo>
                            <a:pt x="53" y="5"/>
                            <a:pt x="56" y="7"/>
                            <a:pt x="59" y="11"/>
                          </a:cubicBezTo>
                          <a:cubicBezTo>
                            <a:pt x="61" y="14"/>
                            <a:pt x="63" y="19"/>
                            <a:pt x="64" y="25"/>
                          </a:cubicBezTo>
                          <a:cubicBezTo>
                            <a:pt x="56" y="28"/>
                            <a:pt x="56" y="28"/>
                            <a:pt x="56" y="28"/>
                          </a:cubicBezTo>
                          <a:cubicBezTo>
                            <a:pt x="55" y="23"/>
                            <a:pt x="53" y="20"/>
                            <a:pt x="52" y="17"/>
                          </a:cubicBezTo>
                          <a:cubicBezTo>
                            <a:pt x="50" y="15"/>
                            <a:pt x="48" y="13"/>
                            <a:pt x="45" y="12"/>
                          </a:cubicBezTo>
                          <a:cubicBezTo>
                            <a:pt x="42" y="10"/>
                            <a:pt x="39" y="10"/>
                            <a:pt x="35" y="10"/>
                          </a:cubicBezTo>
                          <a:cubicBezTo>
                            <a:pt x="30" y="10"/>
                            <a:pt x="26" y="11"/>
                            <a:pt x="22" y="13"/>
                          </a:cubicBezTo>
                          <a:cubicBezTo>
                            <a:pt x="18" y="16"/>
                            <a:pt x="15" y="20"/>
                            <a:pt x="13" y="25"/>
                          </a:cubicBezTo>
                          <a:cubicBezTo>
                            <a:pt x="11" y="30"/>
                            <a:pt x="10" y="37"/>
                            <a:pt x="10" y="44"/>
                          </a:cubicBezTo>
                          <a:cubicBezTo>
                            <a:pt x="10" y="56"/>
                            <a:pt x="12" y="64"/>
                            <a:pt x="17" y="70"/>
                          </a:cubicBezTo>
                          <a:cubicBezTo>
                            <a:pt x="22" y="76"/>
                            <a:pt x="28" y="79"/>
                            <a:pt x="36" y="79"/>
                          </a:cubicBezTo>
                          <a:cubicBezTo>
                            <a:pt x="39" y="79"/>
                            <a:pt x="43" y="78"/>
                            <a:pt x="47" y="76"/>
                          </a:cubicBezTo>
                          <a:cubicBezTo>
                            <a:pt x="51" y="74"/>
                            <a:pt x="54" y="72"/>
                            <a:pt x="56" y="70"/>
                          </a:cubicBezTo>
                          <a:cubicBezTo>
                            <a:pt x="56" y="54"/>
                            <a:pt x="56" y="54"/>
                            <a:pt x="56" y="54"/>
                          </a:cubicBezTo>
                          <a:lnTo>
                            <a:pt x="3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grpSp>
              <p:nvGrpSpPr>
                <p:cNvPr id="6379" name="Group 6111"/>
                <p:cNvGrpSpPr>
                  <a:grpSpLocks noChangeAspect="1"/>
                </p:cNvGrpSpPr>
                <p:nvPr/>
              </p:nvGrpSpPr>
              <p:grpSpPr>
                <a:xfrm>
                  <a:off x="7688264" y="4431259"/>
                  <a:ext cx="378633" cy="384048"/>
                  <a:chOff x="-2931957" y="4392399"/>
                  <a:chExt cx="512228" cy="519552"/>
                </a:xfrm>
              </p:grpSpPr>
              <p:sp>
                <p:nvSpPr>
                  <p:cNvPr id="6168" name="Rectangle 6167"/>
                  <p:cNvSpPr/>
                  <p:nvPr/>
                </p:nvSpPr>
                <p:spPr>
                  <a:xfrm>
                    <a:off x="-2931957" y="4392399"/>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69" name="Rectangle 6168"/>
                  <p:cNvSpPr/>
                  <p:nvPr/>
                </p:nvSpPr>
                <p:spPr>
                  <a:xfrm>
                    <a:off x="-2901989" y="4423376"/>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386" name="Group 6169"/>
                  <p:cNvGrpSpPr/>
                  <p:nvPr/>
                </p:nvGrpSpPr>
                <p:grpSpPr>
                  <a:xfrm>
                    <a:off x="-2845349" y="4476256"/>
                    <a:ext cx="338437" cy="329107"/>
                    <a:chOff x="-1755775" y="1306513"/>
                    <a:chExt cx="633412" cy="615951"/>
                  </a:xfrm>
                  <a:solidFill>
                    <a:schemeClr val="bg1"/>
                  </a:solidFill>
                  <a:effectLst>
                    <a:outerShdw blurRad="63500" sx="102000" sy="102000" algn="ctr" rotWithShape="0">
                      <a:prstClr val="black">
                        <a:alpha val="20000"/>
                      </a:prstClr>
                    </a:outerShdw>
                  </a:effectLst>
                </p:grpSpPr>
                <p:sp>
                  <p:nvSpPr>
                    <p:cNvPr id="6171" name="Freeform 48"/>
                    <p:cNvSpPr>
                      <a:spLocks/>
                    </p:cNvSpPr>
                    <p:nvPr/>
                  </p:nvSpPr>
                  <p:spPr bwMode="auto">
                    <a:xfrm>
                      <a:off x="-1719263" y="1393826"/>
                      <a:ext cx="563562" cy="528638"/>
                    </a:xfrm>
                    <a:custGeom>
                      <a:avLst/>
                      <a:gdLst>
                        <a:gd name="T0" fmla="*/ 100 w 150"/>
                        <a:gd name="T1" fmla="*/ 141 h 141"/>
                        <a:gd name="T2" fmla="*/ 94 w 150"/>
                        <a:gd name="T3" fmla="*/ 135 h 141"/>
                        <a:gd name="T4" fmla="*/ 94 w 150"/>
                        <a:gd name="T5" fmla="*/ 89 h 141"/>
                        <a:gd name="T6" fmla="*/ 56 w 150"/>
                        <a:gd name="T7" fmla="*/ 89 h 141"/>
                        <a:gd name="T8" fmla="*/ 56 w 150"/>
                        <a:gd name="T9" fmla="*/ 135 h 141"/>
                        <a:gd name="T10" fmla="*/ 51 w 150"/>
                        <a:gd name="T11" fmla="*/ 141 h 141"/>
                        <a:gd name="T12" fmla="*/ 5 w 150"/>
                        <a:gd name="T13" fmla="*/ 141 h 141"/>
                        <a:gd name="T14" fmla="*/ 0 w 150"/>
                        <a:gd name="T15" fmla="*/ 135 h 141"/>
                        <a:gd name="T16" fmla="*/ 0 w 150"/>
                        <a:gd name="T17" fmla="*/ 58 h 141"/>
                        <a:gd name="T18" fmla="*/ 2 w 150"/>
                        <a:gd name="T19" fmla="*/ 54 h 141"/>
                        <a:gd name="T20" fmla="*/ 70 w 150"/>
                        <a:gd name="T21" fmla="*/ 1 h 141"/>
                        <a:gd name="T22" fmla="*/ 73 w 150"/>
                        <a:gd name="T23" fmla="*/ 0 h 141"/>
                        <a:gd name="T24" fmla="*/ 76 w 150"/>
                        <a:gd name="T25" fmla="*/ 1 h 141"/>
                        <a:gd name="T26" fmla="*/ 148 w 150"/>
                        <a:gd name="T27" fmla="*/ 53 h 141"/>
                        <a:gd name="T28" fmla="*/ 150 w 150"/>
                        <a:gd name="T29" fmla="*/ 57 h 141"/>
                        <a:gd name="T30" fmla="*/ 150 w 150"/>
                        <a:gd name="T31" fmla="*/ 135 h 141"/>
                        <a:gd name="T32" fmla="*/ 144 w 150"/>
                        <a:gd name="T33" fmla="*/ 141 h 141"/>
                        <a:gd name="T34" fmla="*/ 100 w 150"/>
                        <a:gd name="T35" fmla="*/ 141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41">
                          <a:moveTo>
                            <a:pt x="100" y="141"/>
                          </a:moveTo>
                          <a:cubicBezTo>
                            <a:pt x="97" y="141"/>
                            <a:pt x="94" y="138"/>
                            <a:pt x="94" y="135"/>
                          </a:cubicBezTo>
                          <a:cubicBezTo>
                            <a:pt x="94" y="89"/>
                            <a:pt x="94" y="89"/>
                            <a:pt x="94" y="89"/>
                          </a:cubicBezTo>
                          <a:cubicBezTo>
                            <a:pt x="56" y="89"/>
                            <a:pt x="56" y="89"/>
                            <a:pt x="56" y="89"/>
                          </a:cubicBezTo>
                          <a:cubicBezTo>
                            <a:pt x="56" y="135"/>
                            <a:pt x="56" y="135"/>
                            <a:pt x="56" y="135"/>
                          </a:cubicBezTo>
                          <a:cubicBezTo>
                            <a:pt x="56" y="138"/>
                            <a:pt x="54" y="141"/>
                            <a:pt x="51" y="141"/>
                          </a:cubicBezTo>
                          <a:cubicBezTo>
                            <a:pt x="5" y="141"/>
                            <a:pt x="5" y="141"/>
                            <a:pt x="5" y="141"/>
                          </a:cubicBezTo>
                          <a:cubicBezTo>
                            <a:pt x="2" y="141"/>
                            <a:pt x="0" y="138"/>
                            <a:pt x="0" y="135"/>
                          </a:cubicBezTo>
                          <a:cubicBezTo>
                            <a:pt x="0" y="58"/>
                            <a:pt x="0" y="58"/>
                            <a:pt x="0" y="58"/>
                          </a:cubicBezTo>
                          <a:cubicBezTo>
                            <a:pt x="0" y="56"/>
                            <a:pt x="0" y="55"/>
                            <a:pt x="2" y="54"/>
                          </a:cubicBezTo>
                          <a:cubicBezTo>
                            <a:pt x="70" y="1"/>
                            <a:pt x="70" y="1"/>
                            <a:pt x="70" y="1"/>
                          </a:cubicBezTo>
                          <a:cubicBezTo>
                            <a:pt x="71" y="0"/>
                            <a:pt x="72" y="0"/>
                            <a:pt x="73" y="0"/>
                          </a:cubicBezTo>
                          <a:cubicBezTo>
                            <a:pt x="74" y="0"/>
                            <a:pt x="75" y="0"/>
                            <a:pt x="76" y="1"/>
                          </a:cubicBezTo>
                          <a:cubicBezTo>
                            <a:pt x="148" y="53"/>
                            <a:pt x="148" y="53"/>
                            <a:pt x="148" y="53"/>
                          </a:cubicBezTo>
                          <a:cubicBezTo>
                            <a:pt x="149" y="54"/>
                            <a:pt x="150" y="55"/>
                            <a:pt x="150" y="57"/>
                          </a:cubicBezTo>
                          <a:cubicBezTo>
                            <a:pt x="150" y="135"/>
                            <a:pt x="150" y="135"/>
                            <a:pt x="150" y="135"/>
                          </a:cubicBezTo>
                          <a:cubicBezTo>
                            <a:pt x="150" y="138"/>
                            <a:pt x="147" y="141"/>
                            <a:pt x="144" y="141"/>
                          </a:cubicBezTo>
                          <a:lnTo>
                            <a:pt x="100" y="1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2" name="Freeform 49"/>
                    <p:cNvSpPr>
                      <a:spLocks/>
                    </p:cNvSpPr>
                    <p:nvPr/>
                  </p:nvSpPr>
                  <p:spPr bwMode="auto">
                    <a:xfrm>
                      <a:off x="-1755775" y="1306513"/>
                      <a:ext cx="633412" cy="282575"/>
                    </a:xfrm>
                    <a:custGeom>
                      <a:avLst/>
                      <a:gdLst>
                        <a:gd name="T0" fmla="*/ 159 w 169"/>
                        <a:gd name="T1" fmla="*/ 53 h 75"/>
                        <a:gd name="T2" fmla="*/ 159 w 169"/>
                        <a:gd name="T3" fmla="*/ 20 h 75"/>
                        <a:gd name="T4" fmla="*/ 136 w 169"/>
                        <a:gd name="T5" fmla="*/ 20 h 75"/>
                        <a:gd name="T6" fmla="*/ 136 w 169"/>
                        <a:gd name="T7" fmla="*/ 37 h 75"/>
                        <a:gd name="T8" fmla="*/ 89 w 169"/>
                        <a:gd name="T9" fmla="*/ 2 h 75"/>
                        <a:gd name="T10" fmla="*/ 76 w 169"/>
                        <a:gd name="T11" fmla="*/ 3 h 75"/>
                        <a:gd name="T12" fmla="*/ 0 w 169"/>
                        <a:gd name="T13" fmla="*/ 61 h 75"/>
                        <a:gd name="T14" fmla="*/ 0 w 169"/>
                        <a:gd name="T15" fmla="*/ 75 h 75"/>
                        <a:gd name="T16" fmla="*/ 82 w 169"/>
                        <a:gd name="T17" fmla="*/ 11 h 75"/>
                        <a:gd name="T18" fmla="*/ 169 w 169"/>
                        <a:gd name="T19" fmla="*/ 74 h 75"/>
                        <a:gd name="T20" fmla="*/ 169 w 169"/>
                        <a:gd name="T21" fmla="*/ 60 h 75"/>
                        <a:gd name="T22" fmla="*/ 159 w 169"/>
                        <a:gd name="T23" fmla="*/ 53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9" h="75">
                          <a:moveTo>
                            <a:pt x="159" y="53"/>
                          </a:moveTo>
                          <a:cubicBezTo>
                            <a:pt x="159" y="20"/>
                            <a:pt x="159" y="20"/>
                            <a:pt x="159" y="20"/>
                          </a:cubicBezTo>
                          <a:cubicBezTo>
                            <a:pt x="136" y="20"/>
                            <a:pt x="136" y="20"/>
                            <a:pt x="136" y="20"/>
                          </a:cubicBezTo>
                          <a:cubicBezTo>
                            <a:pt x="136" y="37"/>
                            <a:pt x="136" y="37"/>
                            <a:pt x="136" y="37"/>
                          </a:cubicBezTo>
                          <a:cubicBezTo>
                            <a:pt x="89" y="2"/>
                            <a:pt x="89" y="2"/>
                            <a:pt x="89" y="2"/>
                          </a:cubicBezTo>
                          <a:cubicBezTo>
                            <a:pt x="85" y="0"/>
                            <a:pt x="79" y="0"/>
                            <a:pt x="76" y="3"/>
                          </a:cubicBezTo>
                          <a:cubicBezTo>
                            <a:pt x="0" y="61"/>
                            <a:pt x="0" y="61"/>
                            <a:pt x="0" y="61"/>
                          </a:cubicBezTo>
                          <a:cubicBezTo>
                            <a:pt x="0" y="75"/>
                            <a:pt x="0" y="75"/>
                            <a:pt x="0" y="75"/>
                          </a:cubicBezTo>
                          <a:cubicBezTo>
                            <a:pt x="82" y="11"/>
                            <a:pt x="82" y="11"/>
                            <a:pt x="82" y="11"/>
                          </a:cubicBezTo>
                          <a:cubicBezTo>
                            <a:pt x="169" y="74"/>
                            <a:pt x="169" y="74"/>
                            <a:pt x="169" y="74"/>
                          </a:cubicBezTo>
                          <a:cubicBezTo>
                            <a:pt x="169" y="60"/>
                            <a:pt x="169" y="60"/>
                            <a:pt x="169" y="60"/>
                          </a:cubicBezTo>
                          <a:lnTo>
                            <a:pt x="159" y="5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391" name="Group 6112"/>
                <p:cNvGrpSpPr>
                  <a:grpSpLocks noChangeAspect="1"/>
                </p:cNvGrpSpPr>
                <p:nvPr/>
              </p:nvGrpSpPr>
              <p:grpSpPr>
                <a:xfrm>
                  <a:off x="7688263" y="5079725"/>
                  <a:ext cx="378634" cy="384048"/>
                  <a:chOff x="-2314737" y="2839024"/>
                  <a:chExt cx="512228" cy="519552"/>
                </a:xfrm>
              </p:grpSpPr>
              <p:sp>
                <p:nvSpPr>
                  <p:cNvPr id="6165" name="Rectangle 6164"/>
                  <p:cNvSpPr/>
                  <p:nvPr/>
                </p:nvSpPr>
                <p:spPr>
                  <a:xfrm>
                    <a:off x="-231473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66" name="Rectangle 6165"/>
                  <p:cNvSpPr/>
                  <p:nvPr/>
                </p:nvSpPr>
                <p:spPr>
                  <a:xfrm>
                    <a:off x="-228476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67" name="Freeform 6166"/>
                  <p:cNvSpPr>
                    <a:spLocks noEditPoints="1"/>
                  </p:cNvSpPr>
                  <p:nvPr/>
                </p:nvSpPr>
                <p:spPr bwMode="auto">
                  <a:xfrm>
                    <a:off x="-2253097" y="2967946"/>
                    <a:ext cx="386678" cy="265626"/>
                  </a:xfrm>
                  <a:custGeom>
                    <a:avLst/>
                    <a:gdLst>
                      <a:gd name="T0" fmla="*/ 1351 w 1378"/>
                      <a:gd name="T1" fmla="*/ 170 h 947"/>
                      <a:gd name="T2" fmla="*/ 1186 w 1378"/>
                      <a:gd name="T3" fmla="*/ 172 h 947"/>
                      <a:gd name="T4" fmla="*/ 1166 w 1378"/>
                      <a:gd name="T5" fmla="*/ 192 h 947"/>
                      <a:gd name="T6" fmla="*/ 960 w 1378"/>
                      <a:gd name="T7" fmla="*/ 0 h 947"/>
                      <a:gd name="T8" fmla="*/ 417 w 1378"/>
                      <a:gd name="T9" fmla="*/ 0 h 947"/>
                      <a:gd name="T10" fmla="*/ 212 w 1378"/>
                      <a:gd name="T11" fmla="*/ 192 h 947"/>
                      <a:gd name="T12" fmla="*/ 192 w 1378"/>
                      <a:gd name="T13" fmla="*/ 172 h 947"/>
                      <a:gd name="T14" fmla="*/ 26 w 1378"/>
                      <a:gd name="T15" fmla="*/ 170 h 947"/>
                      <a:gd name="T16" fmla="*/ 15 w 1378"/>
                      <a:gd name="T17" fmla="*/ 271 h 947"/>
                      <a:gd name="T18" fmla="*/ 141 w 1378"/>
                      <a:gd name="T19" fmla="*/ 271 h 947"/>
                      <a:gd name="T20" fmla="*/ 64 w 1378"/>
                      <a:gd name="T21" fmla="*/ 434 h 947"/>
                      <a:gd name="T22" fmla="*/ 86 w 1378"/>
                      <a:gd name="T23" fmla="*/ 653 h 947"/>
                      <a:gd name="T24" fmla="*/ 86 w 1378"/>
                      <a:gd name="T25" fmla="*/ 898 h 947"/>
                      <a:gd name="T26" fmla="*/ 181 w 1378"/>
                      <a:gd name="T27" fmla="*/ 947 h 947"/>
                      <a:gd name="T28" fmla="*/ 278 w 1378"/>
                      <a:gd name="T29" fmla="*/ 894 h 947"/>
                      <a:gd name="T30" fmla="*/ 278 w 1378"/>
                      <a:gd name="T31" fmla="*/ 812 h 947"/>
                      <a:gd name="T32" fmla="*/ 1100 w 1378"/>
                      <a:gd name="T33" fmla="*/ 812 h 947"/>
                      <a:gd name="T34" fmla="*/ 1100 w 1378"/>
                      <a:gd name="T35" fmla="*/ 894 h 947"/>
                      <a:gd name="T36" fmla="*/ 1197 w 1378"/>
                      <a:gd name="T37" fmla="*/ 947 h 947"/>
                      <a:gd name="T38" fmla="*/ 1292 w 1378"/>
                      <a:gd name="T39" fmla="*/ 898 h 947"/>
                      <a:gd name="T40" fmla="*/ 1292 w 1378"/>
                      <a:gd name="T41" fmla="*/ 653 h 947"/>
                      <a:gd name="T42" fmla="*/ 1314 w 1378"/>
                      <a:gd name="T43" fmla="*/ 434 h 947"/>
                      <a:gd name="T44" fmla="*/ 1236 w 1378"/>
                      <a:gd name="T45" fmla="*/ 271 h 947"/>
                      <a:gd name="T46" fmla="*/ 1362 w 1378"/>
                      <a:gd name="T47" fmla="*/ 271 h 947"/>
                      <a:gd name="T48" fmla="*/ 1351 w 1378"/>
                      <a:gd name="T49" fmla="*/ 170 h 947"/>
                      <a:gd name="T50" fmla="*/ 259 w 1378"/>
                      <a:gd name="T51" fmla="*/ 217 h 947"/>
                      <a:gd name="T52" fmla="*/ 418 w 1378"/>
                      <a:gd name="T53" fmla="*/ 53 h 947"/>
                      <a:gd name="T54" fmla="*/ 962 w 1378"/>
                      <a:gd name="T55" fmla="*/ 53 h 947"/>
                      <a:gd name="T56" fmla="*/ 1120 w 1378"/>
                      <a:gd name="T57" fmla="*/ 217 h 947"/>
                      <a:gd name="T58" fmla="*/ 1102 w 1378"/>
                      <a:gd name="T59" fmla="*/ 264 h 947"/>
                      <a:gd name="T60" fmla="*/ 261 w 1378"/>
                      <a:gd name="T61" fmla="*/ 264 h 947"/>
                      <a:gd name="T62" fmla="*/ 259 w 1378"/>
                      <a:gd name="T63" fmla="*/ 217 h 947"/>
                      <a:gd name="T64" fmla="*/ 378 w 1378"/>
                      <a:gd name="T65" fmla="*/ 526 h 947"/>
                      <a:gd name="T66" fmla="*/ 175 w 1378"/>
                      <a:gd name="T67" fmla="*/ 509 h 947"/>
                      <a:gd name="T68" fmla="*/ 194 w 1378"/>
                      <a:gd name="T69" fmla="*/ 357 h 947"/>
                      <a:gd name="T70" fmla="*/ 378 w 1378"/>
                      <a:gd name="T71" fmla="*/ 526 h 947"/>
                      <a:gd name="T72" fmla="*/ 1214 w 1378"/>
                      <a:gd name="T73" fmla="*/ 509 h 947"/>
                      <a:gd name="T74" fmla="*/ 1011 w 1378"/>
                      <a:gd name="T75" fmla="*/ 526 h 947"/>
                      <a:gd name="T76" fmla="*/ 1194 w 1378"/>
                      <a:gd name="T77" fmla="*/ 357 h 947"/>
                      <a:gd name="T78" fmla="*/ 1214 w 1378"/>
                      <a:gd name="T79" fmla="*/ 509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378" h="947">
                        <a:moveTo>
                          <a:pt x="1351" y="170"/>
                        </a:moveTo>
                        <a:cubicBezTo>
                          <a:pt x="1325" y="170"/>
                          <a:pt x="1186" y="172"/>
                          <a:pt x="1186" y="172"/>
                        </a:cubicBezTo>
                        <a:cubicBezTo>
                          <a:pt x="1166" y="192"/>
                          <a:pt x="1166" y="192"/>
                          <a:pt x="1166" y="192"/>
                        </a:cubicBezTo>
                        <a:cubicBezTo>
                          <a:pt x="1073" y="19"/>
                          <a:pt x="1000" y="0"/>
                          <a:pt x="960" y="0"/>
                        </a:cubicBezTo>
                        <a:cubicBezTo>
                          <a:pt x="417" y="0"/>
                          <a:pt x="417" y="0"/>
                          <a:pt x="417" y="0"/>
                        </a:cubicBezTo>
                        <a:cubicBezTo>
                          <a:pt x="377" y="0"/>
                          <a:pt x="304" y="19"/>
                          <a:pt x="212" y="192"/>
                        </a:cubicBezTo>
                        <a:cubicBezTo>
                          <a:pt x="192" y="172"/>
                          <a:pt x="192" y="172"/>
                          <a:pt x="192" y="172"/>
                        </a:cubicBezTo>
                        <a:cubicBezTo>
                          <a:pt x="192" y="172"/>
                          <a:pt x="53" y="170"/>
                          <a:pt x="26" y="170"/>
                        </a:cubicBezTo>
                        <a:cubicBezTo>
                          <a:pt x="0" y="170"/>
                          <a:pt x="0" y="271"/>
                          <a:pt x="15" y="271"/>
                        </a:cubicBezTo>
                        <a:cubicBezTo>
                          <a:pt x="31" y="271"/>
                          <a:pt x="141" y="271"/>
                          <a:pt x="141" y="271"/>
                        </a:cubicBezTo>
                        <a:cubicBezTo>
                          <a:pt x="64" y="434"/>
                          <a:pt x="64" y="434"/>
                          <a:pt x="64" y="434"/>
                        </a:cubicBezTo>
                        <a:cubicBezTo>
                          <a:pt x="64" y="434"/>
                          <a:pt x="37" y="545"/>
                          <a:pt x="86" y="653"/>
                        </a:cubicBezTo>
                        <a:cubicBezTo>
                          <a:pt x="86" y="898"/>
                          <a:pt x="86" y="898"/>
                          <a:pt x="86" y="898"/>
                        </a:cubicBezTo>
                        <a:cubicBezTo>
                          <a:pt x="86" y="898"/>
                          <a:pt x="79" y="947"/>
                          <a:pt x="181" y="947"/>
                        </a:cubicBezTo>
                        <a:cubicBezTo>
                          <a:pt x="282" y="947"/>
                          <a:pt x="278" y="924"/>
                          <a:pt x="278" y="894"/>
                        </a:cubicBezTo>
                        <a:cubicBezTo>
                          <a:pt x="278" y="863"/>
                          <a:pt x="278" y="812"/>
                          <a:pt x="278" y="812"/>
                        </a:cubicBezTo>
                        <a:cubicBezTo>
                          <a:pt x="1100" y="812"/>
                          <a:pt x="1100" y="812"/>
                          <a:pt x="1100" y="812"/>
                        </a:cubicBezTo>
                        <a:cubicBezTo>
                          <a:pt x="1100" y="812"/>
                          <a:pt x="1100" y="863"/>
                          <a:pt x="1100" y="894"/>
                        </a:cubicBezTo>
                        <a:cubicBezTo>
                          <a:pt x="1100" y="924"/>
                          <a:pt x="1095" y="947"/>
                          <a:pt x="1197" y="947"/>
                        </a:cubicBezTo>
                        <a:cubicBezTo>
                          <a:pt x="1298" y="947"/>
                          <a:pt x="1292" y="898"/>
                          <a:pt x="1292" y="898"/>
                        </a:cubicBezTo>
                        <a:cubicBezTo>
                          <a:pt x="1292" y="653"/>
                          <a:pt x="1292" y="653"/>
                          <a:pt x="1292" y="653"/>
                        </a:cubicBezTo>
                        <a:cubicBezTo>
                          <a:pt x="1340" y="545"/>
                          <a:pt x="1314" y="434"/>
                          <a:pt x="1314" y="434"/>
                        </a:cubicBezTo>
                        <a:cubicBezTo>
                          <a:pt x="1236" y="271"/>
                          <a:pt x="1236" y="271"/>
                          <a:pt x="1236" y="271"/>
                        </a:cubicBezTo>
                        <a:cubicBezTo>
                          <a:pt x="1236" y="271"/>
                          <a:pt x="1347" y="271"/>
                          <a:pt x="1362" y="271"/>
                        </a:cubicBezTo>
                        <a:cubicBezTo>
                          <a:pt x="1378" y="271"/>
                          <a:pt x="1378" y="170"/>
                          <a:pt x="1351" y="170"/>
                        </a:cubicBezTo>
                        <a:close/>
                        <a:moveTo>
                          <a:pt x="259" y="217"/>
                        </a:moveTo>
                        <a:cubicBezTo>
                          <a:pt x="316" y="111"/>
                          <a:pt x="373" y="53"/>
                          <a:pt x="418" y="53"/>
                        </a:cubicBezTo>
                        <a:cubicBezTo>
                          <a:pt x="962" y="53"/>
                          <a:pt x="962" y="53"/>
                          <a:pt x="962" y="53"/>
                        </a:cubicBezTo>
                        <a:cubicBezTo>
                          <a:pt x="1007" y="53"/>
                          <a:pt x="1055" y="116"/>
                          <a:pt x="1120" y="217"/>
                        </a:cubicBezTo>
                        <a:cubicBezTo>
                          <a:pt x="1140" y="247"/>
                          <a:pt x="1124" y="264"/>
                          <a:pt x="1102" y="264"/>
                        </a:cubicBezTo>
                        <a:cubicBezTo>
                          <a:pt x="1080" y="264"/>
                          <a:pt x="290" y="264"/>
                          <a:pt x="261" y="264"/>
                        </a:cubicBezTo>
                        <a:cubicBezTo>
                          <a:pt x="233" y="264"/>
                          <a:pt x="259" y="217"/>
                          <a:pt x="259" y="217"/>
                        </a:cubicBezTo>
                        <a:close/>
                        <a:moveTo>
                          <a:pt x="378" y="526"/>
                        </a:moveTo>
                        <a:cubicBezTo>
                          <a:pt x="327" y="544"/>
                          <a:pt x="199" y="530"/>
                          <a:pt x="175" y="509"/>
                        </a:cubicBezTo>
                        <a:cubicBezTo>
                          <a:pt x="150" y="489"/>
                          <a:pt x="146" y="357"/>
                          <a:pt x="194" y="357"/>
                        </a:cubicBezTo>
                        <a:cubicBezTo>
                          <a:pt x="336" y="355"/>
                          <a:pt x="398" y="518"/>
                          <a:pt x="378" y="526"/>
                        </a:cubicBezTo>
                        <a:close/>
                        <a:moveTo>
                          <a:pt x="1214" y="509"/>
                        </a:moveTo>
                        <a:cubicBezTo>
                          <a:pt x="1189" y="530"/>
                          <a:pt x="1061" y="544"/>
                          <a:pt x="1011" y="526"/>
                        </a:cubicBezTo>
                        <a:cubicBezTo>
                          <a:pt x="990" y="518"/>
                          <a:pt x="1052" y="355"/>
                          <a:pt x="1194" y="357"/>
                        </a:cubicBezTo>
                        <a:cubicBezTo>
                          <a:pt x="1242" y="357"/>
                          <a:pt x="1238" y="489"/>
                          <a:pt x="1214" y="509"/>
                        </a:cubicBezTo>
                        <a:close/>
                      </a:path>
                    </a:pathLst>
                  </a:custGeom>
                  <a:solidFill>
                    <a:schemeClr val="bg1"/>
                  </a:solidFill>
                  <a:ln>
                    <a:noFill/>
                  </a:ln>
                  <a:effectLst>
                    <a:outerShdw blurRad="63500" sx="102000" sy="102000" algn="ctr" rotWithShape="0">
                      <a:prstClr val="black">
                        <a:alpha val="20000"/>
                      </a:prstClr>
                    </a:outerShdw>
                  </a:effec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grpSp>
            <p:grpSp>
              <p:nvGrpSpPr>
                <p:cNvPr id="6398" name="Group 6113"/>
                <p:cNvGrpSpPr/>
                <p:nvPr/>
              </p:nvGrpSpPr>
              <p:grpSpPr>
                <a:xfrm>
                  <a:off x="8608269" y="4431259"/>
                  <a:ext cx="373975" cy="379322"/>
                  <a:chOff x="-1623857" y="3548996"/>
                  <a:chExt cx="512228" cy="519552"/>
                </a:xfrm>
              </p:grpSpPr>
              <p:sp>
                <p:nvSpPr>
                  <p:cNvPr id="6158" name="Rectangle 6157"/>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59" name="Rectangle 6158"/>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03" name="Group 6159"/>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6161"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2"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3"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4"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410" name="Group 6114"/>
                <p:cNvGrpSpPr/>
                <p:nvPr/>
              </p:nvGrpSpPr>
              <p:grpSpPr>
                <a:xfrm>
                  <a:off x="8608269" y="5084451"/>
                  <a:ext cx="373975" cy="379322"/>
                  <a:chOff x="-1623857" y="3548996"/>
                  <a:chExt cx="512228" cy="519552"/>
                </a:xfrm>
              </p:grpSpPr>
              <p:sp>
                <p:nvSpPr>
                  <p:cNvPr id="6151" name="Rectangle 6150"/>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52" name="Rectangle 6151"/>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15" name="Group 6152"/>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6154"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5"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6"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7"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420" name="Group 6115"/>
                <p:cNvGrpSpPr>
                  <a:grpSpLocks noChangeAspect="1"/>
                </p:cNvGrpSpPr>
                <p:nvPr/>
              </p:nvGrpSpPr>
              <p:grpSpPr>
                <a:xfrm>
                  <a:off x="1075256" y="5084449"/>
                  <a:ext cx="378634" cy="384048"/>
                  <a:chOff x="-1664847" y="4597981"/>
                  <a:chExt cx="512228" cy="519552"/>
                </a:xfrm>
              </p:grpSpPr>
              <p:sp>
                <p:nvSpPr>
                  <p:cNvPr id="6140" name="Rectangle 6139"/>
                  <p:cNvSpPr/>
                  <p:nvPr/>
                </p:nvSpPr>
                <p:spPr>
                  <a:xfrm>
                    <a:off x="-1664847" y="4597981"/>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41" name="Freeform 6140"/>
                  <p:cNvSpPr>
                    <a:spLocks/>
                  </p:cNvSpPr>
                  <p:nvPr/>
                </p:nvSpPr>
                <p:spPr bwMode="auto">
                  <a:xfrm>
                    <a:off x="-1647129" y="4606278"/>
                    <a:ext cx="481194" cy="496788"/>
                  </a:xfrm>
                  <a:custGeom>
                    <a:avLst/>
                    <a:gdLst>
                      <a:gd name="T0" fmla="*/ 0 w 506"/>
                      <a:gd name="T1" fmla="*/ 267 h 503"/>
                      <a:gd name="T2" fmla="*/ 78 w 506"/>
                      <a:gd name="T3" fmla="*/ 279 h 503"/>
                      <a:gd name="T4" fmla="*/ 0 w 506"/>
                      <a:gd name="T5" fmla="*/ 316 h 503"/>
                      <a:gd name="T6" fmla="*/ 0 w 506"/>
                      <a:gd name="T7" fmla="*/ 347 h 503"/>
                      <a:gd name="T8" fmla="*/ 95 w 506"/>
                      <a:gd name="T9" fmla="*/ 331 h 503"/>
                      <a:gd name="T10" fmla="*/ 0 w 506"/>
                      <a:gd name="T11" fmla="*/ 425 h 503"/>
                      <a:gd name="T12" fmla="*/ 0 w 506"/>
                      <a:gd name="T13" fmla="*/ 442 h 503"/>
                      <a:gd name="T14" fmla="*/ 128 w 506"/>
                      <a:gd name="T15" fmla="*/ 376 h 503"/>
                      <a:gd name="T16" fmla="*/ 62 w 506"/>
                      <a:gd name="T17" fmla="*/ 503 h 503"/>
                      <a:gd name="T18" fmla="*/ 81 w 506"/>
                      <a:gd name="T19" fmla="*/ 503 h 503"/>
                      <a:gd name="T20" fmla="*/ 173 w 506"/>
                      <a:gd name="T21" fmla="*/ 409 h 503"/>
                      <a:gd name="T22" fmla="*/ 159 w 506"/>
                      <a:gd name="T23" fmla="*/ 503 h 503"/>
                      <a:gd name="T24" fmla="*/ 187 w 506"/>
                      <a:gd name="T25" fmla="*/ 503 h 503"/>
                      <a:gd name="T26" fmla="*/ 225 w 506"/>
                      <a:gd name="T27" fmla="*/ 425 h 503"/>
                      <a:gd name="T28" fmla="*/ 237 w 506"/>
                      <a:gd name="T29" fmla="*/ 503 h 503"/>
                      <a:gd name="T30" fmla="*/ 270 w 506"/>
                      <a:gd name="T31" fmla="*/ 503 h 503"/>
                      <a:gd name="T32" fmla="*/ 282 w 506"/>
                      <a:gd name="T33" fmla="*/ 425 h 503"/>
                      <a:gd name="T34" fmla="*/ 319 w 506"/>
                      <a:gd name="T35" fmla="*/ 503 h 503"/>
                      <a:gd name="T36" fmla="*/ 350 w 506"/>
                      <a:gd name="T37" fmla="*/ 503 h 503"/>
                      <a:gd name="T38" fmla="*/ 333 w 506"/>
                      <a:gd name="T39" fmla="*/ 409 h 503"/>
                      <a:gd name="T40" fmla="*/ 428 w 506"/>
                      <a:gd name="T41" fmla="*/ 503 h 503"/>
                      <a:gd name="T42" fmla="*/ 445 w 506"/>
                      <a:gd name="T43" fmla="*/ 503 h 503"/>
                      <a:gd name="T44" fmla="*/ 378 w 506"/>
                      <a:gd name="T45" fmla="*/ 376 h 503"/>
                      <a:gd name="T46" fmla="*/ 506 w 506"/>
                      <a:gd name="T47" fmla="*/ 442 h 503"/>
                      <a:gd name="T48" fmla="*/ 506 w 506"/>
                      <a:gd name="T49" fmla="*/ 425 h 503"/>
                      <a:gd name="T50" fmla="*/ 411 w 506"/>
                      <a:gd name="T51" fmla="*/ 331 h 503"/>
                      <a:gd name="T52" fmla="*/ 506 w 506"/>
                      <a:gd name="T53" fmla="*/ 347 h 503"/>
                      <a:gd name="T54" fmla="*/ 506 w 506"/>
                      <a:gd name="T55" fmla="*/ 316 h 503"/>
                      <a:gd name="T56" fmla="*/ 428 w 506"/>
                      <a:gd name="T57" fmla="*/ 279 h 503"/>
                      <a:gd name="T58" fmla="*/ 506 w 506"/>
                      <a:gd name="T59" fmla="*/ 267 h 503"/>
                      <a:gd name="T60" fmla="*/ 506 w 506"/>
                      <a:gd name="T61" fmla="*/ 234 h 503"/>
                      <a:gd name="T62" fmla="*/ 428 w 506"/>
                      <a:gd name="T63" fmla="*/ 222 h 503"/>
                      <a:gd name="T64" fmla="*/ 506 w 506"/>
                      <a:gd name="T65" fmla="*/ 184 h 503"/>
                      <a:gd name="T66" fmla="*/ 506 w 506"/>
                      <a:gd name="T67" fmla="*/ 156 h 503"/>
                      <a:gd name="T68" fmla="*/ 411 w 506"/>
                      <a:gd name="T69" fmla="*/ 170 h 503"/>
                      <a:gd name="T70" fmla="*/ 506 w 506"/>
                      <a:gd name="T71" fmla="*/ 78 h 503"/>
                      <a:gd name="T72" fmla="*/ 506 w 506"/>
                      <a:gd name="T73" fmla="*/ 61 h 503"/>
                      <a:gd name="T74" fmla="*/ 378 w 506"/>
                      <a:gd name="T75" fmla="*/ 125 h 503"/>
                      <a:gd name="T76" fmla="*/ 445 w 506"/>
                      <a:gd name="T77" fmla="*/ 0 h 503"/>
                      <a:gd name="T78" fmla="*/ 428 w 506"/>
                      <a:gd name="T79" fmla="*/ 0 h 503"/>
                      <a:gd name="T80" fmla="*/ 333 w 506"/>
                      <a:gd name="T81" fmla="*/ 92 h 503"/>
                      <a:gd name="T82" fmla="*/ 350 w 506"/>
                      <a:gd name="T83" fmla="*/ 0 h 503"/>
                      <a:gd name="T84" fmla="*/ 319 w 506"/>
                      <a:gd name="T85" fmla="*/ 0 h 503"/>
                      <a:gd name="T86" fmla="*/ 282 w 506"/>
                      <a:gd name="T87" fmla="*/ 76 h 503"/>
                      <a:gd name="T88" fmla="*/ 270 w 506"/>
                      <a:gd name="T89" fmla="*/ 0 h 503"/>
                      <a:gd name="T90" fmla="*/ 237 w 506"/>
                      <a:gd name="T91" fmla="*/ 0 h 503"/>
                      <a:gd name="T92" fmla="*/ 225 w 506"/>
                      <a:gd name="T93" fmla="*/ 76 h 503"/>
                      <a:gd name="T94" fmla="*/ 187 w 506"/>
                      <a:gd name="T95" fmla="*/ 0 h 503"/>
                      <a:gd name="T96" fmla="*/ 159 w 506"/>
                      <a:gd name="T97" fmla="*/ 0 h 503"/>
                      <a:gd name="T98" fmla="*/ 173 w 506"/>
                      <a:gd name="T99" fmla="*/ 92 h 503"/>
                      <a:gd name="T100" fmla="*/ 81 w 506"/>
                      <a:gd name="T101" fmla="*/ 0 h 503"/>
                      <a:gd name="T102" fmla="*/ 62 w 506"/>
                      <a:gd name="T103" fmla="*/ 0 h 503"/>
                      <a:gd name="T104" fmla="*/ 128 w 506"/>
                      <a:gd name="T105" fmla="*/ 125 h 503"/>
                      <a:gd name="T106" fmla="*/ 0 w 506"/>
                      <a:gd name="T107" fmla="*/ 61 h 503"/>
                      <a:gd name="T108" fmla="*/ 0 w 506"/>
                      <a:gd name="T109" fmla="*/ 78 h 503"/>
                      <a:gd name="T110" fmla="*/ 95 w 506"/>
                      <a:gd name="T111" fmla="*/ 170 h 503"/>
                      <a:gd name="T112" fmla="*/ 0 w 506"/>
                      <a:gd name="T113" fmla="*/ 156 h 503"/>
                      <a:gd name="T114" fmla="*/ 0 w 506"/>
                      <a:gd name="T115" fmla="*/ 184 h 503"/>
                      <a:gd name="T116" fmla="*/ 78 w 506"/>
                      <a:gd name="T117" fmla="*/ 222 h 503"/>
                      <a:gd name="T118" fmla="*/ 0 w 506"/>
                      <a:gd name="T119" fmla="*/ 234 h 503"/>
                      <a:gd name="T120" fmla="*/ 0 w 506"/>
                      <a:gd name="T121" fmla="*/ 267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6" h="503">
                        <a:moveTo>
                          <a:pt x="0" y="267"/>
                        </a:moveTo>
                        <a:lnTo>
                          <a:pt x="78" y="279"/>
                        </a:lnTo>
                        <a:lnTo>
                          <a:pt x="0" y="316"/>
                        </a:lnTo>
                        <a:lnTo>
                          <a:pt x="0" y="347"/>
                        </a:lnTo>
                        <a:lnTo>
                          <a:pt x="95" y="331"/>
                        </a:lnTo>
                        <a:lnTo>
                          <a:pt x="0" y="425"/>
                        </a:lnTo>
                        <a:lnTo>
                          <a:pt x="0" y="442"/>
                        </a:lnTo>
                        <a:lnTo>
                          <a:pt x="128" y="376"/>
                        </a:lnTo>
                        <a:lnTo>
                          <a:pt x="62" y="503"/>
                        </a:lnTo>
                        <a:lnTo>
                          <a:pt x="81" y="503"/>
                        </a:lnTo>
                        <a:lnTo>
                          <a:pt x="173" y="409"/>
                        </a:lnTo>
                        <a:lnTo>
                          <a:pt x="159" y="503"/>
                        </a:lnTo>
                        <a:lnTo>
                          <a:pt x="187" y="503"/>
                        </a:lnTo>
                        <a:lnTo>
                          <a:pt x="225" y="425"/>
                        </a:lnTo>
                        <a:lnTo>
                          <a:pt x="237" y="503"/>
                        </a:lnTo>
                        <a:lnTo>
                          <a:pt x="270" y="503"/>
                        </a:lnTo>
                        <a:lnTo>
                          <a:pt x="282" y="425"/>
                        </a:lnTo>
                        <a:lnTo>
                          <a:pt x="319" y="503"/>
                        </a:lnTo>
                        <a:lnTo>
                          <a:pt x="350" y="503"/>
                        </a:lnTo>
                        <a:lnTo>
                          <a:pt x="333" y="409"/>
                        </a:lnTo>
                        <a:lnTo>
                          <a:pt x="428" y="503"/>
                        </a:lnTo>
                        <a:lnTo>
                          <a:pt x="445" y="503"/>
                        </a:lnTo>
                        <a:lnTo>
                          <a:pt x="378" y="376"/>
                        </a:lnTo>
                        <a:lnTo>
                          <a:pt x="506" y="442"/>
                        </a:lnTo>
                        <a:lnTo>
                          <a:pt x="506" y="425"/>
                        </a:lnTo>
                        <a:lnTo>
                          <a:pt x="411" y="331"/>
                        </a:lnTo>
                        <a:lnTo>
                          <a:pt x="506" y="347"/>
                        </a:lnTo>
                        <a:lnTo>
                          <a:pt x="506" y="316"/>
                        </a:lnTo>
                        <a:lnTo>
                          <a:pt x="428" y="279"/>
                        </a:lnTo>
                        <a:lnTo>
                          <a:pt x="506" y="267"/>
                        </a:lnTo>
                        <a:lnTo>
                          <a:pt x="506" y="234"/>
                        </a:lnTo>
                        <a:lnTo>
                          <a:pt x="428" y="222"/>
                        </a:lnTo>
                        <a:lnTo>
                          <a:pt x="506" y="184"/>
                        </a:lnTo>
                        <a:lnTo>
                          <a:pt x="506" y="156"/>
                        </a:lnTo>
                        <a:lnTo>
                          <a:pt x="411" y="170"/>
                        </a:lnTo>
                        <a:lnTo>
                          <a:pt x="506" y="78"/>
                        </a:lnTo>
                        <a:lnTo>
                          <a:pt x="506" y="61"/>
                        </a:lnTo>
                        <a:lnTo>
                          <a:pt x="378" y="125"/>
                        </a:lnTo>
                        <a:lnTo>
                          <a:pt x="445" y="0"/>
                        </a:lnTo>
                        <a:lnTo>
                          <a:pt x="428" y="0"/>
                        </a:lnTo>
                        <a:lnTo>
                          <a:pt x="333" y="92"/>
                        </a:lnTo>
                        <a:lnTo>
                          <a:pt x="350" y="0"/>
                        </a:lnTo>
                        <a:lnTo>
                          <a:pt x="319" y="0"/>
                        </a:lnTo>
                        <a:lnTo>
                          <a:pt x="282" y="76"/>
                        </a:lnTo>
                        <a:lnTo>
                          <a:pt x="270" y="0"/>
                        </a:lnTo>
                        <a:lnTo>
                          <a:pt x="237" y="0"/>
                        </a:lnTo>
                        <a:lnTo>
                          <a:pt x="225" y="76"/>
                        </a:lnTo>
                        <a:lnTo>
                          <a:pt x="187" y="0"/>
                        </a:lnTo>
                        <a:lnTo>
                          <a:pt x="159" y="0"/>
                        </a:lnTo>
                        <a:lnTo>
                          <a:pt x="173" y="92"/>
                        </a:lnTo>
                        <a:lnTo>
                          <a:pt x="81" y="0"/>
                        </a:lnTo>
                        <a:lnTo>
                          <a:pt x="62" y="0"/>
                        </a:lnTo>
                        <a:lnTo>
                          <a:pt x="128" y="125"/>
                        </a:lnTo>
                        <a:lnTo>
                          <a:pt x="0" y="61"/>
                        </a:lnTo>
                        <a:lnTo>
                          <a:pt x="0" y="78"/>
                        </a:lnTo>
                        <a:lnTo>
                          <a:pt x="95" y="170"/>
                        </a:lnTo>
                        <a:lnTo>
                          <a:pt x="0" y="156"/>
                        </a:lnTo>
                        <a:lnTo>
                          <a:pt x="0" y="184"/>
                        </a:lnTo>
                        <a:lnTo>
                          <a:pt x="78" y="222"/>
                        </a:lnTo>
                        <a:lnTo>
                          <a:pt x="0" y="234"/>
                        </a:lnTo>
                        <a:lnTo>
                          <a:pt x="0" y="267"/>
                        </a:lnTo>
                        <a:close/>
                      </a:path>
                    </a:pathLst>
                  </a:custGeom>
                  <a:gradFill flip="none" rotWithShape="1">
                    <a:gsLst>
                      <a:gs pos="0">
                        <a:schemeClr val="bg1">
                          <a:alpha val="0"/>
                        </a:schemeClr>
                      </a:gs>
                      <a:gs pos="100000">
                        <a:srgbClr val="8C95A2"/>
                      </a:gs>
                    </a:gsLst>
                    <a:path path="circle">
                      <a:fillToRect l="50000" t="50000" r="50000" b="50000"/>
                    </a:path>
                    <a:tileRect/>
                  </a:gra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p>
                </p:txBody>
              </p:sp>
              <p:sp>
                <p:nvSpPr>
                  <p:cNvPr id="6142" name="Rectangle 6141"/>
                  <p:cNvSpPr/>
                  <p:nvPr/>
                </p:nvSpPr>
                <p:spPr>
                  <a:xfrm>
                    <a:off x="-1634879" y="4628958"/>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27" name="Group 6142"/>
                  <p:cNvGrpSpPr/>
                  <p:nvPr/>
                </p:nvGrpSpPr>
                <p:grpSpPr>
                  <a:xfrm>
                    <a:off x="-1637455" y="4823506"/>
                    <a:ext cx="465077" cy="82959"/>
                    <a:chOff x="-4760913" y="6858000"/>
                    <a:chExt cx="4654550" cy="830263"/>
                  </a:xfrm>
                  <a:solidFill>
                    <a:schemeClr val="bg1"/>
                  </a:solidFill>
                  <a:effectLst>
                    <a:outerShdw blurRad="63500" sx="102000" sy="102000" algn="ctr" rotWithShape="0">
                      <a:prstClr val="black">
                        <a:alpha val="20000"/>
                      </a:prstClr>
                    </a:outerShdw>
                  </a:effectLst>
                </p:grpSpPr>
                <p:sp>
                  <p:nvSpPr>
                    <p:cNvPr id="6144" name="Freeform 37"/>
                    <p:cNvSpPr>
                      <a:spLocks noEditPoints="1"/>
                    </p:cNvSpPr>
                    <p:nvPr/>
                  </p:nvSpPr>
                  <p:spPr bwMode="auto">
                    <a:xfrm>
                      <a:off x="-4760913" y="6877050"/>
                      <a:ext cx="592138" cy="792163"/>
                    </a:xfrm>
                    <a:custGeom>
                      <a:avLst/>
                      <a:gdLst>
                        <a:gd name="T0" fmla="*/ 30 w 158"/>
                        <a:gd name="T1" fmla="*/ 211 h 211"/>
                        <a:gd name="T2" fmla="*/ 0 w 158"/>
                        <a:gd name="T3" fmla="*/ 211 h 211"/>
                        <a:gd name="T4" fmla="*/ 0 w 158"/>
                        <a:gd name="T5" fmla="*/ 0 h 211"/>
                        <a:gd name="T6" fmla="*/ 82 w 158"/>
                        <a:gd name="T7" fmla="*/ 0 h 211"/>
                        <a:gd name="T8" fmla="*/ 158 w 158"/>
                        <a:gd name="T9" fmla="*/ 60 h 211"/>
                        <a:gd name="T10" fmla="*/ 82 w 158"/>
                        <a:gd name="T11" fmla="*/ 122 h 211"/>
                        <a:gd name="T12" fmla="*/ 30 w 158"/>
                        <a:gd name="T13" fmla="*/ 122 h 211"/>
                        <a:gd name="T14" fmla="*/ 30 w 158"/>
                        <a:gd name="T15" fmla="*/ 211 h 211"/>
                        <a:gd name="T16" fmla="*/ 30 w 158"/>
                        <a:gd name="T17" fmla="*/ 25 h 211"/>
                        <a:gd name="T18" fmla="*/ 30 w 158"/>
                        <a:gd name="T19" fmla="*/ 96 h 211"/>
                        <a:gd name="T20" fmla="*/ 83 w 158"/>
                        <a:gd name="T21" fmla="*/ 96 h 211"/>
                        <a:gd name="T22" fmla="*/ 127 w 158"/>
                        <a:gd name="T23" fmla="*/ 61 h 211"/>
                        <a:gd name="T24" fmla="*/ 83 w 158"/>
                        <a:gd name="T25" fmla="*/ 25 h 211"/>
                        <a:gd name="T26" fmla="*/ 30 w 158"/>
                        <a:gd name="T27"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8" h="211">
                          <a:moveTo>
                            <a:pt x="30" y="211"/>
                          </a:moveTo>
                          <a:cubicBezTo>
                            <a:pt x="0" y="211"/>
                            <a:pt x="0" y="211"/>
                            <a:pt x="0" y="211"/>
                          </a:cubicBezTo>
                          <a:cubicBezTo>
                            <a:pt x="0" y="0"/>
                            <a:pt x="0" y="0"/>
                            <a:pt x="0" y="0"/>
                          </a:cubicBezTo>
                          <a:cubicBezTo>
                            <a:pt x="45" y="0"/>
                            <a:pt x="82" y="0"/>
                            <a:pt x="82" y="0"/>
                          </a:cubicBezTo>
                          <a:cubicBezTo>
                            <a:pt x="135" y="0"/>
                            <a:pt x="158" y="26"/>
                            <a:pt x="158" y="60"/>
                          </a:cubicBezTo>
                          <a:cubicBezTo>
                            <a:pt x="158" y="95"/>
                            <a:pt x="135" y="122"/>
                            <a:pt x="82" y="122"/>
                          </a:cubicBezTo>
                          <a:cubicBezTo>
                            <a:pt x="82" y="122"/>
                            <a:pt x="45" y="122"/>
                            <a:pt x="30" y="122"/>
                          </a:cubicBezTo>
                          <a:lnTo>
                            <a:pt x="30" y="211"/>
                          </a:lnTo>
                          <a:close/>
                          <a:moveTo>
                            <a:pt x="30" y="25"/>
                          </a:moveTo>
                          <a:cubicBezTo>
                            <a:pt x="30" y="96"/>
                            <a:pt x="30" y="96"/>
                            <a:pt x="30" y="96"/>
                          </a:cubicBezTo>
                          <a:cubicBezTo>
                            <a:pt x="52" y="96"/>
                            <a:pt x="83" y="96"/>
                            <a:pt x="83" y="96"/>
                          </a:cubicBezTo>
                          <a:cubicBezTo>
                            <a:pt x="113" y="96"/>
                            <a:pt x="127" y="80"/>
                            <a:pt x="127" y="61"/>
                          </a:cubicBezTo>
                          <a:cubicBezTo>
                            <a:pt x="127" y="42"/>
                            <a:pt x="113" y="25"/>
                            <a:pt x="83" y="25"/>
                          </a:cubicBezTo>
                          <a:cubicBezTo>
                            <a:pt x="83" y="25"/>
                            <a:pt x="45" y="25"/>
                            <a:pt x="30"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5" name="Freeform 38"/>
                    <p:cNvSpPr>
                      <a:spLocks noEditPoints="1"/>
                    </p:cNvSpPr>
                    <p:nvPr/>
                  </p:nvSpPr>
                  <p:spPr bwMode="auto">
                    <a:xfrm>
                      <a:off x="-4157663" y="6877050"/>
                      <a:ext cx="635000" cy="792163"/>
                    </a:xfrm>
                    <a:custGeom>
                      <a:avLst/>
                      <a:gdLst>
                        <a:gd name="T0" fmla="*/ 87 w 169"/>
                        <a:gd name="T1" fmla="*/ 122 h 211"/>
                        <a:gd name="T2" fmla="*/ 29 w 169"/>
                        <a:gd name="T3" fmla="*/ 122 h 211"/>
                        <a:gd name="T4" fmla="*/ 29 w 169"/>
                        <a:gd name="T5" fmla="*/ 211 h 211"/>
                        <a:gd name="T6" fmla="*/ 0 w 169"/>
                        <a:gd name="T7" fmla="*/ 211 h 211"/>
                        <a:gd name="T8" fmla="*/ 0 w 169"/>
                        <a:gd name="T9" fmla="*/ 0 h 211"/>
                        <a:gd name="T10" fmla="*/ 86 w 169"/>
                        <a:gd name="T11" fmla="*/ 0 h 211"/>
                        <a:gd name="T12" fmla="*/ 161 w 169"/>
                        <a:gd name="T13" fmla="*/ 60 h 211"/>
                        <a:gd name="T14" fmla="*/ 117 w 169"/>
                        <a:gd name="T15" fmla="*/ 116 h 211"/>
                        <a:gd name="T16" fmla="*/ 169 w 169"/>
                        <a:gd name="T17" fmla="*/ 211 h 211"/>
                        <a:gd name="T18" fmla="*/ 134 w 169"/>
                        <a:gd name="T19" fmla="*/ 211 h 211"/>
                        <a:gd name="T20" fmla="*/ 87 w 169"/>
                        <a:gd name="T21" fmla="*/ 122 h 211"/>
                        <a:gd name="T22" fmla="*/ 29 w 169"/>
                        <a:gd name="T23" fmla="*/ 25 h 211"/>
                        <a:gd name="T24" fmla="*/ 29 w 169"/>
                        <a:gd name="T25" fmla="*/ 96 h 211"/>
                        <a:gd name="T26" fmla="*/ 86 w 169"/>
                        <a:gd name="T27" fmla="*/ 96 h 211"/>
                        <a:gd name="T28" fmla="*/ 130 w 169"/>
                        <a:gd name="T29" fmla="*/ 61 h 211"/>
                        <a:gd name="T30" fmla="*/ 86 w 169"/>
                        <a:gd name="T31" fmla="*/ 25 h 211"/>
                        <a:gd name="T32" fmla="*/ 29 w 169"/>
                        <a:gd name="T3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9" h="211">
                          <a:moveTo>
                            <a:pt x="87" y="122"/>
                          </a:moveTo>
                          <a:cubicBezTo>
                            <a:pt x="29" y="122"/>
                            <a:pt x="29" y="122"/>
                            <a:pt x="29" y="122"/>
                          </a:cubicBezTo>
                          <a:cubicBezTo>
                            <a:pt x="29" y="211"/>
                            <a:pt x="29" y="211"/>
                            <a:pt x="29" y="211"/>
                          </a:cubicBezTo>
                          <a:cubicBezTo>
                            <a:pt x="0" y="211"/>
                            <a:pt x="0" y="211"/>
                            <a:pt x="0" y="211"/>
                          </a:cubicBezTo>
                          <a:cubicBezTo>
                            <a:pt x="0" y="0"/>
                            <a:pt x="0" y="0"/>
                            <a:pt x="0" y="0"/>
                          </a:cubicBezTo>
                          <a:cubicBezTo>
                            <a:pt x="48" y="0"/>
                            <a:pt x="86" y="0"/>
                            <a:pt x="86" y="0"/>
                          </a:cubicBezTo>
                          <a:cubicBezTo>
                            <a:pt x="138" y="0"/>
                            <a:pt x="161" y="26"/>
                            <a:pt x="161" y="60"/>
                          </a:cubicBezTo>
                          <a:cubicBezTo>
                            <a:pt x="161" y="104"/>
                            <a:pt x="127" y="114"/>
                            <a:pt x="117" y="116"/>
                          </a:cubicBezTo>
                          <a:cubicBezTo>
                            <a:pt x="117" y="116"/>
                            <a:pt x="117" y="116"/>
                            <a:pt x="169" y="211"/>
                          </a:cubicBezTo>
                          <a:cubicBezTo>
                            <a:pt x="134" y="211"/>
                            <a:pt x="134" y="211"/>
                            <a:pt x="134" y="211"/>
                          </a:cubicBezTo>
                          <a:lnTo>
                            <a:pt x="87" y="122"/>
                          </a:lnTo>
                          <a:close/>
                          <a:moveTo>
                            <a:pt x="29" y="25"/>
                          </a:moveTo>
                          <a:cubicBezTo>
                            <a:pt x="29" y="96"/>
                            <a:pt x="29" y="96"/>
                            <a:pt x="29" y="96"/>
                          </a:cubicBezTo>
                          <a:cubicBezTo>
                            <a:pt x="55" y="96"/>
                            <a:pt x="86" y="96"/>
                            <a:pt x="86" y="96"/>
                          </a:cubicBezTo>
                          <a:cubicBezTo>
                            <a:pt x="116" y="96"/>
                            <a:pt x="130" y="80"/>
                            <a:pt x="130" y="61"/>
                          </a:cubicBezTo>
                          <a:cubicBezTo>
                            <a:pt x="130" y="42"/>
                            <a:pt x="117" y="25"/>
                            <a:pt x="86" y="25"/>
                          </a:cubicBezTo>
                          <a:cubicBezTo>
                            <a:pt x="86" y="25"/>
                            <a:pt x="49" y="25"/>
                            <a:pt x="29"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6" name="Freeform 39"/>
                    <p:cNvSpPr>
                      <a:spLocks noEditPoints="1"/>
                    </p:cNvSpPr>
                    <p:nvPr/>
                  </p:nvSpPr>
                  <p:spPr bwMode="auto">
                    <a:xfrm>
                      <a:off x="-3568701" y="6858000"/>
                      <a:ext cx="781050" cy="830263"/>
                    </a:xfrm>
                    <a:custGeom>
                      <a:avLst/>
                      <a:gdLst>
                        <a:gd name="T0" fmla="*/ 0 w 208"/>
                        <a:gd name="T1" fmla="*/ 111 h 221"/>
                        <a:gd name="T2" fmla="*/ 104 w 208"/>
                        <a:gd name="T3" fmla="*/ 0 h 221"/>
                        <a:gd name="T4" fmla="*/ 208 w 208"/>
                        <a:gd name="T5" fmla="*/ 111 h 221"/>
                        <a:gd name="T6" fmla="*/ 104 w 208"/>
                        <a:gd name="T7" fmla="*/ 221 h 221"/>
                        <a:gd name="T8" fmla="*/ 0 w 208"/>
                        <a:gd name="T9" fmla="*/ 111 h 221"/>
                        <a:gd name="T10" fmla="*/ 104 w 208"/>
                        <a:gd name="T11" fmla="*/ 198 h 221"/>
                        <a:gd name="T12" fmla="*/ 177 w 208"/>
                        <a:gd name="T13" fmla="*/ 111 h 221"/>
                        <a:gd name="T14" fmla="*/ 104 w 208"/>
                        <a:gd name="T15" fmla="*/ 23 h 221"/>
                        <a:gd name="T16" fmla="*/ 31 w 208"/>
                        <a:gd name="T17" fmla="*/ 111 h 221"/>
                        <a:gd name="T18" fmla="*/ 104 w 208"/>
                        <a:gd name="T19" fmla="*/ 198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8" h="221">
                          <a:moveTo>
                            <a:pt x="0" y="111"/>
                          </a:moveTo>
                          <a:cubicBezTo>
                            <a:pt x="0" y="44"/>
                            <a:pt x="39" y="0"/>
                            <a:pt x="104" y="0"/>
                          </a:cubicBezTo>
                          <a:cubicBezTo>
                            <a:pt x="166" y="0"/>
                            <a:pt x="208" y="41"/>
                            <a:pt x="208" y="111"/>
                          </a:cubicBezTo>
                          <a:cubicBezTo>
                            <a:pt x="208" y="180"/>
                            <a:pt x="165" y="221"/>
                            <a:pt x="104" y="221"/>
                          </a:cubicBezTo>
                          <a:cubicBezTo>
                            <a:pt x="42" y="221"/>
                            <a:pt x="0" y="179"/>
                            <a:pt x="0" y="111"/>
                          </a:cubicBezTo>
                          <a:close/>
                          <a:moveTo>
                            <a:pt x="104" y="198"/>
                          </a:moveTo>
                          <a:cubicBezTo>
                            <a:pt x="153" y="198"/>
                            <a:pt x="177" y="157"/>
                            <a:pt x="177" y="111"/>
                          </a:cubicBezTo>
                          <a:cubicBezTo>
                            <a:pt x="177" y="63"/>
                            <a:pt x="153" y="23"/>
                            <a:pt x="104" y="23"/>
                          </a:cubicBezTo>
                          <a:cubicBezTo>
                            <a:pt x="55" y="23"/>
                            <a:pt x="31" y="63"/>
                            <a:pt x="31" y="111"/>
                          </a:cubicBezTo>
                          <a:cubicBezTo>
                            <a:pt x="31" y="161"/>
                            <a:pt x="57" y="198"/>
                            <a:pt x="104" y="1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7" name="Freeform 40"/>
                    <p:cNvSpPr>
                      <a:spLocks noEditPoints="1"/>
                    </p:cNvSpPr>
                    <p:nvPr/>
                  </p:nvSpPr>
                  <p:spPr bwMode="auto">
                    <a:xfrm>
                      <a:off x="-2776538" y="6877050"/>
                      <a:ext cx="666750" cy="792163"/>
                    </a:xfrm>
                    <a:custGeom>
                      <a:avLst/>
                      <a:gdLst>
                        <a:gd name="T0" fmla="*/ 178 w 178"/>
                        <a:gd name="T1" fmla="*/ 106 h 211"/>
                        <a:gd name="T2" fmla="*/ 74 w 178"/>
                        <a:gd name="T3" fmla="*/ 211 h 211"/>
                        <a:gd name="T4" fmla="*/ 0 w 178"/>
                        <a:gd name="T5" fmla="*/ 211 h 211"/>
                        <a:gd name="T6" fmla="*/ 0 w 178"/>
                        <a:gd name="T7" fmla="*/ 0 h 211"/>
                        <a:gd name="T8" fmla="*/ 73 w 178"/>
                        <a:gd name="T9" fmla="*/ 0 h 211"/>
                        <a:gd name="T10" fmla="*/ 178 w 178"/>
                        <a:gd name="T11" fmla="*/ 106 h 211"/>
                        <a:gd name="T12" fmla="*/ 29 w 178"/>
                        <a:gd name="T13" fmla="*/ 25 h 211"/>
                        <a:gd name="T14" fmla="*/ 29 w 178"/>
                        <a:gd name="T15" fmla="*/ 186 h 211"/>
                        <a:gd name="T16" fmla="*/ 74 w 178"/>
                        <a:gd name="T17" fmla="*/ 186 h 211"/>
                        <a:gd name="T18" fmla="*/ 147 w 178"/>
                        <a:gd name="T19" fmla="*/ 106 h 211"/>
                        <a:gd name="T20" fmla="*/ 73 w 178"/>
                        <a:gd name="T21" fmla="*/ 25 h 211"/>
                        <a:gd name="T22" fmla="*/ 29 w 178"/>
                        <a:gd name="T23" fmla="*/ 2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211">
                          <a:moveTo>
                            <a:pt x="178" y="106"/>
                          </a:moveTo>
                          <a:cubicBezTo>
                            <a:pt x="178" y="175"/>
                            <a:pt x="136" y="211"/>
                            <a:pt x="74" y="211"/>
                          </a:cubicBezTo>
                          <a:cubicBezTo>
                            <a:pt x="0" y="211"/>
                            <a:pt x="0" y="211"/>
                            <a:pt x="0" y="211"/>
                          </a:cubicBezTo>
                          <a:cubicBezTo>
                            <a:pt x="0" y="0"/>
                            <a:pt x="0" y="0"/>
                            <a:pt x="0" y="0"/>
                          </a:cubicBezTo>
                          <a:cubicBezTo>
                            <a:pt x="73" y="0"/>
                            <a:pt x="73" y="0"/>
                            <a:pt x="73" y="0"/>
                          </a:cubicBezTo>
                          <a:cubicBezTo>
                            <a:pt x="136" y="0"/>
                            <a:pt x="178" y="37"/>
                            <a:pt x="178" y="106"/>
                          </a:cubicBezTo>
                          <a:close/>
                          <a:moveTo>
                            <a:pt x="29" y="25"/>
                          </a:moveTo>
                          <a:cubicBezTo>
                            <a:pt x="29" y="186"/>
                            <a:pt x="29" y="186"/>
                            <a:pt x="29" y="186"/>
                          </a:cubicBezTo>
                          <a:cubicBezTo>
                            <a:pt x="74" y="186"/>
                            <a:pt x="74" y="186"/>
                            <a:pt x="74" y="186"/>
                          </a:cubicBezTo>
                          <a:cubicBezTo>
                            <a:pt x="123" y="186"/>
                            <a:pt x="147" y="152"/>
                            <a:pt x="147" y="106"/>
                          </a:cubicBezTo>
                          <a:cubicBezTo>
                            <a:pt x="147" y="58"/>
                            <a:pt x="123" y="25"/>
                            <a:pt x="73" y="25"/>
                          </a:cubicBezTo>
                          <a:lnTo>
                            <a:pt x="29"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8" name="Freeform 41"/>
                    <p:cNvSpPr>
                      <a:spLocks/>
                    </p:cNvSpPr>
                    <p:nvPr/>
                  </p:nvSpPr>
                  <p:spPr bwMode="auto">
                    <a:xfrm>
                      <a:off x="-2098676" y="6877050"/>
                      <a:ext cx="638175" cy="811213"/>
                    </a:xfrm>
                    <a:custGeom>
                      <a:avLst/>
                      <a:gdLst>
                        <a:gd name="T0" fmla="*/ 0 w 170"/>
                        <a:gd name="T1" fmla="*/ 132 h 216"/>
                        <a:gd name="T2" fmla="*/ 0 w 170"/>
                        <a:gd name="T3" fmla="*/ 0 h 216"/>
                        <a:gd name="T4" fmla="*/ 30 w 170"/>
                        <a:gd name="T5" fmla="*/ 0 h 216"/>
                        <a:gd name="T6" fmla="*/ 30 w 170"/>
                        <a:gd name="T7" fmla="*/ 136 h 216"/>
                        <a:gd name="T8" fmla="*/ 85 w 170"/>
                        <a:gd name="T9" fmla="*/ 193 h 216"/>
                        <a:gd name="T10" fmla="*/ 140 w 170"/>
                        <a:gd name="T11" fmla="*/ 136 h 216"/>
                        <a:gd name="T12" fmla="*/ 140 w 170"/>
                        <a:gd name="T13" fmla="*/ 0 h 216"/>
                        <a:gd name="T14" fmla="*/ 170 w 170"/>
                        <a:gd name="T15" fmla="*/ 0 h 216"/>
                        <a:gd name="T16" fmla="*/ 170 w 170"/>
                        <a:gd name="T17" fmla="*/ 132 h 216"/>
                        <a:gd name="T18" fmla="*/ 85 w 170"/>
                        <a:gd name="T19" fmla="*/ 216 h 216"/>
                        <a:gd name="T20" fmla="*/ 0 w 170"/>
                        <a:gd name="T21" fmla="*/ 132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216">
                          <a:moveTo>
                            <a:pt x="0" y="132"/>
                          </a:moveTo>
                          <a:cubicBezTo>
                            <a:pt x="0" y="132"/>
                            <a:pt x="0" y="77"/>
                            <a:pt x="0" y="0"/>
                          </a:cubicBezTo>
                          <a:cubicBezTo>
                            <a:pt x="30" y="0"/>
                            <a:pt x="30" y="0"/>
                            <a:pt x="30" y="0"/>
                          </a:cubicBezTo>
                          <a:cubicBezTo>
                            <a:pt x="30" y="100"/>
                            <a:pt x="30" y="136"/>
                            <a:pt x="30" y="136"/>
                          </a:cubicBezTo>
                          <a:cubicBezTo>
                            <a:pt x="30" y="175"/>
                            <a:pt x="53" y="193"/>
                            <a:pt x="85" y="193"/>
                          </a:cubicBezTo>
                          <a:cubicBezTo>
                            <a:pt x="119" y="193"/>
                            <a:pt x="140" y="173"/>
                            <a:pt x="140" y="136"/>
                          </a:cubicBezTo>
                          <a:cubicBezTo>
                            <a:pt x="140" y="136"/>
                            <a:pt x="140" y="102"/>
                            <a:pt x="140" y="0"/>
                          </a:cubicBezTo>
                          <a:cubicBezTo>
                            <a:pt x="170" y="0"/>
                            <a:pt x="170" y="0"/>
                            <a:pt x="170" y="0"/>
                          </a:cubicBezTo>
                          <a:cubicBezTo>
                            <a:pt x="170" y="100"/>
                            <a:pt x="170" y="132"/>
                            <a:pt x="170" y="132"/>
                          </a:cubicBezTo>
                          <a:cubicBezTo>
                            <a:pt x="170" y="169"/>
                            <a:pt x="155" y="216"/>
                            <a:pt x="85" y="216"/>
                          </a:cubicBezTo>
                          <a:cubicBezTo>
                            <a:pt x="30" y="216"/>
                            <a:pt x="0" y="187"/>
                            <a:pt x="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9" name="Freeform 42"/>
                    <p:cNvSpPr>
                      <a:spLocks/>
                    </p:cNvSpPr>
                    <p:nvPr/>
                  </p:nvSpPr>
                  <p:spPr bwMode="auto">
                    <a:xfrm>
                      <a:off x="-1449388" y="6858000"/>
                      <a:ext cx="727075" cy="830263"/>
                    </a:xfrm>
                    <a:custGeom>
                      <a:avLst/>
                      <a:gdLst>
                        <a:gd name="T0" fmla="*/ 194 w 194"/>
                        <a:gd name="T1" fmla="*/ 137 h 221"/>
                        <a:gd name="T2" fmla="*/ 104 w 194"/>
                        <a:gd name="T3" fmla="*/ 221 h 221"/>
                        <a:gd name="T4" fmla="*/ 0 w 194"/>
                        <a:gd name="T5" fmla="*/ 111 h 221"/>
                        <a:gd name="T6" fmla="*/ 104 w 194"/>
                        <a:gd name="T7" fmla="*/ 0 h 221"/>
                        <a:gd name="T8" fmla="*/ 193 w 194"/>
                        <a:gd name="T9" fmla="*/ 74 h 221"/>
                        <a:gd name="T10" fmla="*/ 163 w 194"/>
                        <a:gd name="T11" fmla="*/ 74 h 221"/>
                        <a:gd name="T12" fmla="*/ 104 w 194"/>
                        <a:gd name="T13" fmla="*/ 23 h 221"/>
                        <a:gd name="T14" fmla="*/ 31 w 194"/>
                        <a:gd name="T15" fmla="*/ 111 h 221"/>
                        <a:gd name="T16" fmla="*/ 104 w 194"/>
                        <a:gd name="T17" fmla="*/ 198 h 221"/>
                        <a:gd name="T18" fmla="*/ 164 w 194"/>
                        <a:gd name="T19" fmla="*/ 137 h 221"/>
                        <a:gd name="T20" fmla="*/ 194 w 194"/>
                        <a:gd name="T21" fmla="*/ 137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4" h="221">
                          <a:moveTo>
                            <a:pt x="194" y="137"/>
                          </a:moveTo>
                          <a:cubicBezTo>
                            <a:pt x="194" y="159"/>
                            <a:pt x="177" y="221"/>
                            <a:pt x="104" y="221"/>
                          </a:cubicBezTo>
                          <a:cubicBezTo>
                            <a:pt x="40" y="221"/>
                            <a:pt x="0" y="179"/>
                            <a:pt x="0" y="111"/>
                          </a:cubicBezTo>
                          <a:cubicBezTo>
                            <a:pt x="0" y="46"/>
                            <a:pt x="41" y="0"/>
                            <a:pt x="104" y="0"/>
                          </a:cubicBezTo>
                          <a:cubicBezTo>
                            <a:pt x="177" y="0"/>
                            <a:pt x="193" y="55"/>
                            <a:pt x="193" y="74"/>
                          </a:cubicBezTo>
                          <a:cubicBezTo>
                            <a:pt x="163" y="74"/>
                            <a:pt x="163" y="74"/>
                            <a:pt x="163" y="74"/>
                          </a:cubicBezTo>
                          <a:cubicBezTo>
                            <a:pt x="162" y="55"/>
                            <a:pt x="145" y="23"/>
                            <a:pt x="104" y="23"/>
                          </a:cubicBezTo>
                          <a:cubicBezTo>
                            <a:pt x="55" y="23"/>
                            <a:pt x="31" y="63"/>
                            <a:pt x="31" y="111"/>
                          </a:cubicBezTo>
                          <a:cubicBezTo>
                            <a:pt x="31" y="161"/>
                            <a:pt x="57" y="198"/>
                            <a:pt x="104" y="198"/>
                          </a:cubicBezTo>
                          <a:cubicBezTo>
                            <a:pt x="149" y="198"/>
                            <a:pt x="163" y="159"/>
                            <a:pt x="164" y="137"/>
                          </a:cubicBezTo>
                          <a:lnTo>
                            <a:pt x="194" y="1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0" name="Freeform 43"/>
                    <p:cNvSpPr>
                      <a:spLocks/>
                    </p:cNvSpPr>
                    <p:nvPr/>
                  </p:nvSpPr>
                  <p:spPr bwMode="auto">
                    <a:xfrm>
                      <a:off x="-755651" y="6877050"/>
                      <a:ext cx="649288" cy="792163"/>
                    </a:xfrm>
                    <a:custGeom>
                      <a:avLst/>
                      <a:gdLst>
                        <a:gd name="T0" fmla="*/ 409 w 409"/>
                        <a:gd name="T1" fmla="*/ 0 h 499"/>
                        <a:gd name="T2" fmla="*/ 409 w 409"/>
                        <a:gd name="T3" fmla="*/ 59 h 499"/>
                        <a:gd name="T4" fmla="*/ 241 w 409"/>
                        <a:gd name="T5" fmla="*/ 59 h 499"/>
                        <a:gd name="T6" fmla="*/ 241 w 409"/>
                        <a:gd name="T7" fmla="*/ 499 h 499"/>
                        <a:gd name="T8" fmla="*/ 170 w 409"/>
                        <a:gd name="T9" fmla="*/ 499 h 499"/>
                        <a:gd name="T10" fmla="*/ 170 w 409"/>
                        <a:gd name="T11" fmla="*/ 59 h 499"/>
                        <a:gd name="T12" fmla="*/ 0 w 409"/>
                        <a:gd name="T13" fmla="*/ 59 h 499"/>
                        <a:gd name="T14" fmla="*/ 0 w 409"/>
                        <a:gd name="T15" fmla="*/ 0 h 499"/>
                        <a:gd name="T16" fmla="*/ 409 w 409"/>
                        <a:gd name="T17" fmla="*/ 0 h 4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9" h="499">
                          <a:moveTo>
                            <a:pt x="409" y="0"/>
                          </a:moveTo>
                          <a:lnTo>
                            <a:pt x="409" y="59"/>
                          </a:lnTo>
                          <a:lnTo>
                            <a:pt x="241" y="59"/>
                          </a:lnTo>
                          <a:lnTo>
                            <a:pt x="241" y="499"/>
                          </a:lnTo>
                          <a:lnTo>
                            <a:pt x="170" y="499"/>
                          </a:lnTo>
                          <a:lnTo>
                            <a:pt x="170" y="59"/>
                          </a:lnTo>
                          <a:lnTo>
                            <a:pt x="0" y="59"/>
                          </a:lnTo>
                          <a:lnTo>
                            <a:pt x="0" y="0"/>
                          </a:lnTo>
                          <a:lnTo>
                            <a:pt x="40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432" name="Group 6116"/>
                <p:cNvGrpSpPr/>
                <p:nvPr/>
              </p:nvGrpSpPr>
              <p:grpSpPr>
                <a:xfrm>
                  <a:off x="7690157" y="3773771"/>
                  <a:ext cx="373976" cy="379324"/>
                  <a:chOff x="-2314737" y="3548996"/>
                  <a:chExt cx="512228" cy="519552"/>
                </a:xfrm>
              </p:grpSpPr>
              <p:sp>
                <p:nvSpPr>
                  <p:cNvPr id="6134" name="Rectangle 6133"/>
                  <p:cNvSpPr/>
                  <p:nvPr/>
                </p:nvSpPr>
                <p:spPr>
                  <a:xfrm>
                    <a:off x="-231473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35" name="Rectangle 6134"/>
                  <p:cNvSpPr/>
                  <p:nvPr/>
                </p:nvSpPr>
                <p:spPr>
                  <a:xfrm>
                    <a:off x="-228476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39" name="Group 6135"/>
                  <p:cNvGrpSpPr/>
                  <p:nvPr/>
                </p:nvGrpSpPr>
                <p:grpSpPr>
                  <a:xfrm>
                    <a:off x="-2262971" y="3611016"/>
                    <a:ext cx="387565" cy="358447"/>
                    <a:chOff x="-7234238" y="-2509838"/>
                    <a:chExt cx="7289801" cy="6742113"/>
                  </a:xfrm>
                  <a:solidFill>
                    <a:schemeClr val="bg1"/>
                  </a:solidFill>
                  <a:effectLst>
                    <a:outerShdw blurRad="63500" sx="102000" sy="102000" algn="ctr" rotWithShape="0">
                      <a:prstClr val="black">
                        <a:alpha val="20000"/>
                      </a:prstClr>
                    </a:outerShdw>
                  </a:effectLst>
                </p:grpSpPr>
                <p:sp>
                  <p:nvSpPr>
                    <p:cNvPr id="6137" name="Freeform 100"/>
                    <p:cNvSpPr>
                      <a:spLocks/>
                    </p:cNvSpPr>
                    <p:nvPr/>
                  </p:nvSpPr>
                  <p:spPr bwMode="auto">
                    <a:xfrm>
                      <a:off x="-7234238" y="2563812"/>
                      <a:ext cx="7289801" cy="1668463"/>
                    </a:xfrm>
                    <a:custGeom>
                      <a:avLst/>
                      <a:gdLst>
                        <a:gd name="T0" fmla="*/ 503 w 1944"/>
                        <a:gd name="T1" fmla="*/ 445 h 445"/>
                        <a:gd name="T2" fmla="*/ 313 w 1944"/>
                        <a:gd name="T3" fmla="*/ 445 h 445"/>
                        <a:gd name="T4" fmla="*/ 0 w 1944"/>
                        <a:gd name="T5" fmla="*/ 13 h 445"/>
                        <a:gd name="T6" fmla="*/ 176 w 1944"/>
                        <a:gd name="T7" fmla="*/ 5 h 445"/>
                        <a:gd name="T8" fmla="*/ 1769 w 1944"/>
                        <a:gd name="T9" fmla="*/ 5 h 445"/>
                        <a:gd name="T10" fmla="*/ 1944 w 1944"/>
                        <a:gd name="T11" fmla="*/ 13 h 445"/>
                        <a:gd name="T12" fmla="*/ 1632 w 1944"/>
                        <a:gd name="T13" fmla="*/ 445 h 445"/>
                        <a:gd name="T14" fmla="*/ 1442 w 1944"/>
                        <a:gd name="T15" fmla="*/ 445 h 445"/>
                        <a:gd name="T16" fmla="*/ 503 w 1944"/>
                        <a:gd name="T17" fmla="*/ 445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44" h="445">
                          <a:moveTo>
                            <a:pt x="503" y="445"/>
                          </a:moveTo>
                          <a:cubicBezTo>
                            <a:pt x="313" y="445"/>
                            <a:pt x="313" y="445"/>
                            <a:pt x="313" y="445"/>
                          </a:cubicBezTo>
                          <a:cubicBezTo>
                            <a:pt x="123" y="445"/>
                            <a:pt x="0" y="177"/>
                            <a:pt x="0" y="13"/>
                          </a:cubicBezTo>
                          <a:cubicBezTo>
                            <a:pt x="0" y="0"/>
                            <a:pt x="176" y="5"/>
                            <a:pt x="176" y="5"/>
                          </a:cubicBezTo>
                          <a:cubicBezTo>
                            <a:pt x="1769" y="5"/>
                            <a:pt x="1769" y="5"/>
                            <a:pt x="1769" y="5"/>
                          </a:cubicBezTo>
                          <a:cubicBezTo>
                            <a:pt x="1769" y="5"/>
                            <a:pt x="1944" y="0"/>
                            <a:pt x="1944" y="13"/>
                          </a:cubicBezTo>
                          <a:cubicBezTo>
                            <a:pt x="1944" y="177"/>
                            <a:pt x="1822" y="445"/>
                            <a:pt x="1632" y="445"/>
                          </a:cubicBezTo>
                          <a:cubicBezTo>
                            <a:pt x="1442" y="445"/>
                            <a:pt x="1442" y="445"/>
                            <a:pt x="1442" y="445"/>
                          </a:cubicBezTo>
                          <a:lnTo>
                            <a:pt x="503" y="4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8" name="Freeform 101"/>
                    <p:cNvSpPr>
                      <a:spLocks/>
                    </p:cNvSpPr>
                    <p:nvPr/>
                  </p:nvSpPr>
                  <p:spPr bwMode="auto">
                    <a:xfrm>
                      <a:off x="-6746875" y="-2509838"/>
                      <a:ext cx="3829051" cy="4781550"/>
                    </a:xfrm>
                    <a:custGeom>
                      <a:avLst/>
                      <a:gdLst>
                        <a:gd name="T0" fmla="*/ 1021 w 1021"/>
                        <a:gd name="T1" fmla="*/ 0 h 1275"/>
                        <a:gd name="T2" fmla="*/ 1021 w 1021"/>
                        <a:gd name="T3" fmla="*/ 1275 h 1275"/>
                        <a:gd name="T4" fmla="*/ 0 w 1021"/>
                        <a:gd name="T5" fmla="*/ 1275 h 1275"/>
                        <a:gd name="T6" fmla="*/ 1021 w 1021"/>
                        <a:gd name="T7" fmla="*/ 0 h 1275"/>
                      </a:gdLst>
                      <a:ahLst/>
                      <a:cxnLst>
                        <a:cxn ang="0">
                          <a:pos x="T0" y="T1"/>
                        </a:cxn>
                        <a:cxn ang="0">
                          <a:pos x="T2" y="T3"/>
                        </a:cxn>
                        <a:cxn ang="0">
                          <a:pos x="T4" y="T5"/>
                        </a:cxn>
                        <a:cxn ang="0">
                          <a:pos x="T6" y="T7"/>
                        </a:cxn>
                      </a:cxnLst>
                      <a:rect l="0" t="0" r="r" b="b"/>
                      <a:pathLst>
                        <a:path w="1021" h="1275">
                          <a:moveTo>
                            <a:pt x="1021" y="0"/>
                          </a:moveTo>
                          <a:cubicBezTo>
                            <a:pt x="1021" y="1275"/>
                            <a:pt x="1021" y="1275"/>
                            <a:pt x="1021" y="1275"/>
                          </a:cubicBezTo>
                          <a:cubicBezTo>
                            <a:pt x="0" y="1275"/>
                            <a:pt x="0" y="1275"/>
                            <a:pt x="0" y="1275"/>
                          </a:cubicBezTo>
                          <a:cubicBezTo>
                            <a:pt x="0" y="1275"/>
                            <a:pt x="760" y="915"/>
                            <a:pt x="10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9" name="Freeform 102"/>
                    <p:cNvSpPr>
                      <a:spLocks/>
                    </p:cNvSpPr>
                    <p:nvPr/>
                  </p:nvSpPr>
                  <p:spPr bwMode="auto">
                    <a:xfrm>
                      <a:off x="-2557462" y="-1347788"/>
                      <a:ext cx="2032000" cy="3619500"/>
                    </a:xfrm>
                    <a:custGeom>
                      <a:avLst/>
                      <a:gdLst>
                        <a:gd name="T0" fmla="*/ 1280 w 1280"/>
                        <a:gd name="T1" fmla="*/ 2280 h 2280"/>
                        <a:gd name="T2" fmla="*/ 0 w 1280"/>
                        <a:gd name="T3" fmla="*/ 2280 h 2280"/>
                        <a:gd name="T4" fmla="*/ 0 w 1280"/>
                        <a:gd name="T5" fmla="*/ 0 h 2280"/>
                        <a:gd name="T6" fmla="*/ 1280 w 1280"/>
                        <a:gd name="T7" fmla="*/ 2280 h 2280"/>
                      </a:gdLst>
                      <a:ahLst/>
                      <a:cxnLst>
                        <a:cxn ang="0">
                          <a:pos x="T0" y="T1"/>
                        </a:cxn>
                        <a:cxn ang="0">
                          <a:pos x="T2" y="T3"/>
                        </a:cxn>
                        <a:cxn ang="0">
                          <a:pos x="T4" y="T5"/>
                        </a:cxn>
                        <a:cxn ang="0">
                          <a:pos x="T6" y="T7"/>
                        </a:cxn>
                      </a:cxnLst>
                      <a:rect l="0" t="0" r="r" b="b"/>
                      <a:pathLst>
                        <a:path w="1280" h="2280">
                          <a:moveTo>
                            <a:pt x="1280" y="2280"/>
                          </a:moveTo>
                          <a:lnTo>
                            <a:pt x="0" y="2280"/>
                          </a:lnTo>
                          <a:lnTo>
                            <a:pt x="0" y="0"/>
                          </a:lnTo>
                          <a:lnTo>
                            <a:pt x="1280" y="22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443" name="Group 6117"/>
                <p:cNvGrpSpPr/>
                <p:nvPr/>
              </p:nvGrpSpPr>
              <p:grpSpPr>
                <a:xfrm>
                  <a:off x="8147831" y="3773771"/>
                  <a:ext cx="373976" cy="379324"/>
                  <a:chOff x="-3732057" y="2839024"/>
                  <a:chExt cx="512228" cy="519552"/>
                </a:xfrm>
              </p:grpSpPr>
              <p:sp>
                <p:nvSpPr>
                  <p:cNvPr id="6127" name="Rectangle 6126"/>
                  <p:cNvSpPr/>
                  <p:nvPr/>
                </p:nvSpPr>
                <p:spPr>
                  <a:xfrm>
                    <a:off x="-3732057" y="2839024"/>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28" name="Rectangle 6127"/>
                  <p:cNvSpPr/>
                  <p:nvPr/>
                </p:nvSpPr>
                <p:spPr>
                  <a:xfrm>
                    <a:off x="-3702089" y="2870001"/>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44" name="Group 6128"/>
                  <p:cNvGrpSpPr>
                    <a:grpSpLocks noChangeAspect="1"/>
                  </p:cNvGrpSpPr>
                  <p:nvPr/>
                </p:nvGrpSpPr>
                <p:grpSpPr>
                  <a:xfrm>
                    <a:off x="-3689727" y="3024192"/>
                    <a:ext cx="409914" cy="164592"/>
                    <a:chOff x="-2690813" y="6400800"/>
                    <a:chExt cx="830263" cy="333375"/>
                  </a:xfrm>
                  <a:solidFill>
                    <a:schemeClr val="bg1"/>
                  </a:solidFill>
                  <a:effectLst>
                    <a:outerShdw blurRad="63500" sx="102000" sy="102000" algn="ctr" rotWithShape="0">
                      <a:prstClr val="black">
                        <a:alpha val="20000"/>
                      </a:prstClr>
                    </a:outerShdw>
                  </a:effectLst>
                </p:grpSpPr>
                <p:sp>
                  <p:nvSpPr>
                    <p:cNvPr id="6130" name="Freeform 62"/>
                    <p:cNvSpPr>
                      <a:spLocks/>
                    </p:cNvSpPr>
                    <p:nvPr/>
                  </p:nvSpPr>
                  <p:spPr bwMode="auto">
                    <a:xfrm>
                      <a:off x="-2690813" y="6400800"/>
                      <a:ext cx="211138" cy="333375"/>
                    </a:xfrm>
                    <a:custGeom>
                      <a:avLst/>
                      <a:gdLst>
                        <a:gd name="T0" fmla="*/ 0 w 56"/>
                        <a:gd name="T1" fmla="*/ 60 h 89"/>
                        <a:gd name="T2" fmla="*/ 9 w 56"/>
                        <a:gd name="T3" fmla="*/ 59 h 89"/>
                        <a:gd name="T4" fmla="*/ 12 w 56"/>
                        <a:gd name="T5" fmla="*/ 70 h 89"/>
                        <a:gd name="T6" fmla="*/ 19 w 56"/>
                        <a:gd name="T7" fmla="*/ 76 h 89"/>
                        <a:gd name="T8" fmla="*/ 29 w 56"/>
                        <a:gd name="T9" fmla="*/ 79 h 89"/>
                        <a:gd name="T10" fmla="*/ 42 w 56"/>
                        <a:gd name="T11" fmla="*/ 75 h 89"/>
                        <a:gd name="T12" fmla="*/ 47 w 56"/>
                        <a:gd name="T13" fmla="*/ 64 h 89"/>
                        <a:gd name="T14" fmla="*/ 45 w 56"/>
                        <a:gd name="T15" fmla="*/ 58 h 89"/>
                        <a:gd name="T16" fmla="*/ 40 w 56"/>
                        <a:gd name="T17" fmla="*/ 53 h 89"/>
                        <a:gd name="T18" fmla="*/ 26 w 56"/>
                        <a:gd name="T19" fmla="*/ 48 h 89"/>
                        <a:gd name="T20" fmla="*/ 11 w 56"/>
                        <a:gd name="T21" fmla="*/ 42 h 89"/>
                        <a:gd name="T22" fmla="*/ 5 w 56"/>
                        <a:gd name="T23" fmla="*/ 34 h 89"/>
                        <a:gd name="T24" fmla="*/ 3 w 56"/>
                        <a:gd name="T25" fmla="*/ 24 h 89"/>
                        <a:gd name="T26" fmla="*/ 9 w 56"/>
                        <a:gd name="T27" fmla="*/ 7 h 89"/>
                        <a:gd name="T28" fmla="*/ 27 w 56"/>
                        <a:gd name="T29" fmla="*/ 0 h 89"/>
                        <a:gd name="T30" fmla="*/ 41 w 56"/>
                        <a:gd name="T31" fmla="*/ 3 h 89"/>
                        <a:gd name="T32" fmla="*/ 50 w 56"/>
                        <a:gd name="T33" fmla="*/ 12 h 89"/>
                        <a:gd name="T34" fmla="*/ 54 w 56"/>
                        <a:gd name="T35" fmla="*/ 26 h 89"/>
                        <a:gd name="T36" fmla="*/ 45 w 56"/>
                        <a:gd name="T37" fmla="*/ 27 h 89"/>
                        <a:gd name="T38" fmla="*/ 40 w 56"/>
                        <a:gd name="T39" fmla="*/ 14 h 89"/>
                        <a:gd name="T40" fmla="*/ 28 w 56"/>
                        <a:gd name="T41" fmla="*/ 10 h 89"/>
                        <a:gd name="T42" fmla="*/ 16 w 56"/>
                        <a:gd name="T43" fmla="*/ 14 h 89"/>
                        <a:gd name="T44" fmla="*/ 12 w 56"/>
                        <a:gd name="T45" fmla="*/ 23 h 89"/>
                        <a:gd name="T46" fmla="*/ 15 w 56"/>
                        <a:gd name="T47" fmla="*/ 31 h 89"/>
                        <a:gd name="T48" fmla="*/ 28 w 56"/>
                        <a:gd name="T49" fmla="*/ 37 h 89"/>
                        <a:gd name="T50" fmla="*/ 43 w 56"/>
                        <a:gd name="T51" fmla="*/ 42 h 89"/>
                        <a:gd name="T52" fmla="*/ 53 w 56"/>
                        <a:gd name="T53" fmla="*/ 51 h 89"/>
                        <a:gd name="T54" fmla="*/ 56 w 56"/>
                        <a:gd name="T55" fmla="*/ 63 h 89"/>
                        <a:gd name="T56" fmla="*/ 52 w 56"/>
                        <a:gd name="T57" fmla="*/ 77 h 89"/>
                        <a:gd name="T58" fmla="*/ 43 w 56"/>
                        <a:gd name="T59" fmla="*/ 86 h 89"/>
                        <a:gd name="T60" fmla="*/ 29 w 56"/>
                        <a:gd name="T61" fmla="*/ 89 h 89"/>
                        <a:gd name="T62" fmla="*/ 8 w 56"/>
                        <a:gd name="T63" fmla="*/ 81 h 89"/>
                        <a:gd name="T64" fmla="*/ 0 w 56"/>
                        <a:gd name="T65" fmla="*/ 6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89">
                          <a:moveTo>
                            <a:pt x="0" y="60"/>
                          </a:moveTo>
                          <a:cubicBezTo>
                            <a:pt x="9" y="59"/>
                            <a:pt x="9" y="59"/>
                            <a:pt x="9" y="59"/>
                          </a:cubicBezTo>
                          <a:cubicBezTo>
                            <a:pt x="9" y="64"/>
                            <a:pt x="10" y="67"/>
                            <a:pt x="12" y="70"/>
                          </a:cubicBezTo>
                          <a:cubicBezTo>
                            <a:pt x="14" y="73"/>
                            <a:pt x="16" y="75"/>
                            <a:pt x="19" y="76"/>
                          </a:cubicBezTo>
                          <a:cubicBezTo>
                            <a:pt x="22" y="78"/>
                            <a:pt x="26" y="79"/>
                            <a:pt x="29" y="79"/>
                          </a:cubicBezTo>
                          <a:cubicBezTo>
                            <a:pt x="35" y="79"/>
                            <a:pt x="39" y="77"/>
                            <a:pt x="42" y="75"/>
                          </a:cubicBezTo>
                          <a:cubicBezTo>
                            <a:pt x="45" y="72"/>
                            <a:pt x="47" y="69"/>
                            <a:pt x="47" y="64"/>
                          </a:cubicBezTo>
                          <a:cubicBezTo>
                            <a:pt x="47" y="62"/>
                            <a:pt x="46" y="59"/>
                            <a:pt x="45" y="58"/>
                          </a:cubicBezTo>
                          <a:cubicBezTo>
                            <a:pt x="44" y="56"/>
                            <a:pt x="42" y="54"/>
                            <a:pt x="40" y="53"/>
                          </a:cubicBezTo>
                          <a:cubicBezTo>
                            <a:pt x="38" y="52"/>
                            <a:pt x="33" y="50"/>
                            <a:pt x="26" y="48"/>
                          </a:cubicBezTo>
                          <a:cubicBezTo>
                            <a:pt x="19" y="46"/>
                            <a:pt x="14" y="44"/>
                            <a:pt x="11" y="42"/>
                          </a:cubicBezTo>
                          <a:cubicBezTo>
                            <a:pt x="9" y="40"/>
                            <a:pt x="6" y="37"/>
                            <a:pt x="5" y="34"/>
                          </a:cubicBezTo>
                          <a:cubicBezTo>
                            <a:pt x="3" y="31"/>
                            <a:pt x="3" y="28"/>
                            <a:pt x="3" y="24"/>
                          </a:cubicBezTo>
                          <a:cubicBezTo>
                            <a:pt x="3" y="17"/>
                            <a:pt x="5" y="11"/>
                            <a:pt x="9" y="7"/>
                          </a:cubicBezTo>
                          <a:cubicBezTo>
                            <a:pt x="14" y="3"/>
                            <a:pt x="20" y="0"/>
                            <a:pt x="27" y="0"/>
                          </a:cubicBezTo>
                          <a:cubicBezTo>
                            <a:pt x="33" y="0"/>
                            <a:pt x="37" y="1"/>
                            <a:pt x="41" y="3"/>
                          </a:cubicBezTo>
                          <a:cubicBezTo>
                            <a:pt x="45" y="5"/>
                            <a:pt x="48" y="8"/>
                            <a:pt x="50" y="12"/>
                          </a:cubicBezTo>
                          <a:cubicBezTo>
                            <a:pt x="52" y="16"/>
                            <a:pt x="54" y="21"/>
                            <a:pt x="54" y="26"/>
                          </a:cubicBezTo>
                          <a:cubicBezTo>
                            <a:pt x="45" y="27"/>
                            <a:pt x="45" y="27"/>
                            <a:pt x="45" y="27"/>
                          </a:cubicBezTo>
                          <a:cubicBezTo>
                            <a:pt x="44" y="21"/>
                            <a:pt x="43" y="17"/>
                            <a:pt x="40" y="14"/>
                          </a:cubicBezTo>
                          <a:cubicBezTo>
                            <a:pt x="37" y="12"/>
                            <a:pt x="33" y="10"/>
                            <a:pt x="28" y="10"/>
                          </a:cubicBezTo>
                          <a:cubicBezTo>
                            <a:pt x="22" y="10"/>
                            <a:pt x="18" y="11"/>
                            <a:pt x="16" y="14"/>
                          </a:cubicBezTo>
                          <a:cubicBezTo>
                            <a:pt x="13" y="16"/>
                            <a:pt x="12" y="19"/>
                            <a:pt x="12" y="23"/>
                          </a:cubicBezTo>
                          <a:cubicBezTo>
                            <a:pt x="12" y="26"/>
                            <a:pt x="13" y="29"/>
                            <a:pt x="15" y="31"/>
                          </a:cubicBezTo>
                          <a:cubicBezTo>
                            <a:pt x="17" y="33"/>
                            <a:pt x="21" y="35"/>
                            <a:pt x="28" y="37"/>
                          </a:cubicBezTo>
                          <a:cubicBezTo>
                            <a:pt x="35" y="39"/>
                            <a:pt x="40" y="40"/>
                            <a:pt x="43" y="42"/>
                          </a:cubicBezTo>
                          <a:cubicBezTo>
                            <a:pt x="47" y="44"/>
                            <a:pt x="50" y="47"/>
                            <a:pt x="53" y="51"/>
                          </a:cubicBezTo>
                          <a:cubicBezTo>
                            <a:pt x="55" y="54"/>
                            <a:pt x="56" y="58"/>
                            <a:pt x="56" y="63"/>
                          </a:cubicBezTo>
                          <a:cubicBezTo>
                            <a:pt x="56" y="68"/>
                            <a:pt x="55" y="73"/>
                            <a:pt x="52" y="77"/>
                          </a:cubicBezTo>
                          <a:cubicBezTo>
                            <a:pt x="50" y="81"/>
                            <a:pt x="47" y="84"/>
                            <a:pt x="43" y="86"/>
                          </a:cubicBezTo>
                          <a:cubicBezTo>
                            <a:pt x="39" y="88"/>
                            <a:pt x="34" y="89"/>
                            <a:pt x="29" y="89"/>
                          </a:cubicBezTo>
                          <a:cubicBezTo>
                            <a:pt x="20" y="89"/>
                            <a:pt x="13" y="86"/>
                            <a:pt x="8" y="81"/>
                          </a:cubicBezTo>
                          <a:cubicBezTo>
                            <a:pt x="3" y="76"/>
                            <a:pt x="0" y="69"/>
                            <a:pt x="0" y="6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1" name="Freeform 63"/>
                    <p:cNvSpPr>
                      <a:spLocks noEditPoints="1"/>
                    </p:cNvSpPr>
                    <p:nvPr/>
                  </p:nvSpPr>
                  <p:spPr bwMode="auto">
                    <a:xfrm>
                      <a:off x="-2465388" y="6407150"/>
                      <a:ext cx="200025" cy="323850"/>
                    </a:xfrm>
                    <a:custGeom>
                      <a:avLst/>
                      <a:gdLst>
                        <a:gd name="T0" fmla="*/ 0 w 53"/>
                        <a:gd name="T1" fmla="*/ 86 h 86"/>
                        <a:gd name="T2" fmla="*/ 0 w 53"/>
                        <a:gd name="T3" fmla="*/ 0 h 86"/>
                        <a:gd name="T4" fmla="*/ 26 w 53"/>
                        <a:gd name="T5" fmla="*/ 0 h 86"/>
                        <a:gd name="T6" fmla="*/ 40 w 53"/>
                        <a:gd name="T7" fmla="*/ 1 h 86"/>
                        <a:gd name="T8" fmla="*/ 50 w 53"/>
                        <a:gd name="T9" fmla="*/ 10 h 86"/>
                        <a:gd name="T10" fmla="*/ 53 w 53"/>
                        <a:gd name="T11" fmla="*/ 25 h 86"/>
                        <a:gd name="T12" fmla="*/ 47 w 53"/>
                        <a:gd name="T13" fmla="*/ 43 h 86"/>
                        <a:gd name="T14" fmla="*/ 27 w 53"/>
                        <a:gd name="T15" fmla="*/ 51 h 86"/>
                        <a:gd name="T16" fmla="*/ 9 w 53"/>
                        <a:gd name="T17" fmla="*/ 51 h 86"/>
                        <a:gd name="T18" fmla="*/ 9 w 53"/>
                        <a:gd name="T19" fmla="*/ 86 h 86"/>
                        <a:gd name="T20" fmla="*/ 0 w 53"/>
                        <a:gd name="T21" fmla="*/ 86 h 86"/>
                        <a:gd name="T22" fmla="*/ 9 w 53"/>
                        <a:gd name="T23" fmla="*/ 41 h 86"/>
                        <a:gd name="T24" fmla="*/ 27 w 53"/>
                        <a:gd name="T25" fmla="*/ 41 h 86"/>
                        <a:gd name="T26" fmla="*/ 40 w 53"/>
                        <a:gd name="T27" fmla="*/ 37 h 86"/>
                        <a:gd name="T28" fmla="*/ 44 w 53"/>
                        <a:gd name="T29" fmla="*/ 25 h 86"/>
                        <a:gd name="T30" fmla="*/ 42 w 53"/>
                        <a:gd name="T31" fmla="*/ 16 h 86"/>
                        <a:gd name="T32" fmla="*/ 37 w 53"/>
                        <a:gd name="T33" fmla="*/ 11 h 86"/>
                        <a:gd name="T34" fmla="*/ 27 w 53"/>
                        <a:gd name="T35" fmla="*/ 10 h 86"/>
                        <a:gd name="T36" fmla="*/ 9 w 53"/>
                        <a:gd name="T37" fmla="*/ 10 h 86"/>
                        <a:gd name="T38" fmla="*/ 9 w 53"/>
                        <a:gd name="T39" fmla="*/ 41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86">
                          <a:moveTo>
                            <a:pt x="0" y="86"/>
                          </a:moveTo>
                          <a:cubicBezTo>
                            <a:pt x="0" y="0"/>
                            <a:pt x="0" y="0"/>
                            <a:pt x="0" y="0"/>
                          </a:cubicBezTo>
                          <a:cubicBezTo>
                            <a:pt x="26" y="0"/>
                            <a:pt x="26" y="0"/>
                            <a:pt x="26" y="0"/>
                          </a:cubicBezTo>
                          <a:cubicBezTo>
                            <a:pt x="32" y="0"/>
                            <a:pt x="37" y="0"/>
                            <a:pt x="40" y="1"/>
                          </a:cubicBezTo>
                          <a:cubicBezTo>
                            <a:pt x="44" y="3"/>
                            <a:pt x="47" y="6"/>
                            <a:pt x="50" y="10"/>
                          </a:cubicBezTo>
                          <a:cubicBezTo>
                            <a:pt x="52" y="14"/>
                            <a:pt x="53" y="19"/>
                            <a:pt x="53" y="25"/>
                          </a:cubicBezTo>
                          <a:cubicBezTo>
                            <a:pt x="53" y="32"/>
                            <a:pt x="51" y="39"/>
                            <a:pt x="47" y="43"/>
                          </a:cubicBezTo>
                          <a:cubicBezTo>
                            <a:pt x="43" y="48"/>
                            <a:pt x="37" y="51"/>
                            <a:pt x="27" y="51"/>
                          </a:cubicBezTo>
                          <a:cubicBezTo>
                            <a:pt x="9" y="51"/>
                            <a:pt x="9" y="51"/>
                            <a:pt x="9" y="51"/>
                          </a:cubicBezTo>
                          <a:cubicBezTo>
                            <a:pt x="9" y="86"/>
                            <a:pt x="9" y="86"/>
                            <a:pt x="9" y="86"/>
                          </a:cubicBezTo>
                          <a:lnTo>
                            <a:pt x="0" y="86"/>
                          </a:lnTo>
                          <a:close/>
                          <a:moveTo>
                            <a:pt x="9" y="41"/>
                          </a:moveTo>
                          <a:cubicBezTo>
                            <a:pt x="27" y="41"/>
                            <a:pt x="27" y="41"/>
                            <a:pt x="27" y="41"/>
                          </a:cubicBezTo>
                          <a:cubicBezTo>
                            <a:pt x="33" y="41"/>
                            <a:pt x="37" y="39"/>
                            <a:pt x="40" y="37"/>
                          </a:cubicBezTo>
                          <a:cubicBezTo>
                            <a:pt x="42" y="34"/>
                            <a:pt x="44" y="30"/>
                            <a:pt x="44" y="25"/>
                          </a:cubicBezTo>
                          <a:cubicBezTo>
                            <a:pt x="44" y="22"/>
                            <a:pt x="43" y="19"/>
                            <a:pt x="42" y="16"/>
                          </a:cubicBezTo>
                          <a:cubicBezTo>
                            <a:pt x="40" y="14"/>
                            <a:pt x="39" y="12"/>
                            <a:pt x="37" y="11"/>
                          </a:cubicBezTo>
                          <a:cubicBezTo>
                            <a:pt x="35" y="10"/>
                            <a:pt x="32" y="10"/>
                            <a:pt x="27" y="10"/>
                          </a:cubicBezTo>
                          <a:cubicBezTo>
                            <a:pt x="9" y="10"/>
                            <a:pt x="9" y="10"/>
                            <a:pt x="9" y="10"/>
                          </a:cubicBezTo>
                          <a:lnTo>
                            <a:pt x="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2" name="Freeform 64"/>
                    <p:cNvSpPr>
                      <a:spLocks noEditPoints="1"/>
                    </p:cNvSpPr>
                    <p:nvPr/>
                  </p:nvSpPr>
                  <p:spPr bwMode="auto">
                    <a:xfrm>
                      <a:off x="-2311400" y="6407150"/>
                      <a:ext cx="247650" cy="323850"/>
                    </a:xfrm>
                    <a:custGeom>
                      <a:avLst/>
                      <a:gdLst>
                        <a:gd name="T0" fmla="*/ 0 w 66"/>
                        <a:gd name="T1" fmla="*/ 86 h 86"/>
                        <a:gd name="T2" fmla="*/ 27 w 66"/>
                        <a:gd name="T3" fmla="*/ 0 h 86"/>
                        <a:gd name="T4" fmla="*/ 37 w 66"/>
                        <a:gd name="T5" fmla="*/ 0 h 86"/>
                        <a:gd name="T6" fmla="*/ 66 w 66"/>
                        <a:gd name="T7" fmla="*/ 86 h 86"/>
                        <a:gd name="T8" fmla="*/ 55 w 66"/>
                        <a:gd name="T9" fmla="*/ 86 h 86"/>
                        <a:gd name="T10" fmla="*/ 47 w 66"/>
                        <a:gd name="T11" fmla="*/ 60 h 86"/>
                        <a:gd name="T12" fmla="*/ 18 w 66"/>
                        <a:gd name="T13" fmla="*/ 60 h 86"/>
                        <a:gd name="T14" fmla="*/ 10 w 66"/>
                        <a:gd name="T15" fmla="*/ 86 h 86"/>
                        <a:gd name="T16" fmla="*/ 0 w 66"/>
                        <a:gd name="T17" fmla="*/ 86 h 86"/>
                        <a:gd name="T18" fmla="*/ 20 w 66"/>
                        <a:gd name="T19" fmla="*/ 50 h 86"/>
                        <a:gd name="T20" fmla="*/ 44 w 66"/>
                        <a:gd name="T21" fmla="*/ 50 h 86"/>
                        <a:gd name="T22" fmla="*/ 37 w 66"/>
                        <a:gd name="T23" fmla="*/ 27 h 86"/>
                        <a:gd name="T24" fmla="*/ 32 w 66"/>
                        <a:gd name="T25" fmla="*/ 9 h 86"/>
                        <a:gd name="T26" fmla="*/ 28 w 66"/>
                        <a:gd name="T27" fmla="*/ 25 h 86"/>
                        <a:gd name="T28" fmla="*/ 20 w 66"/>
                        <a:gd name="T29" fmla="*/ 5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86">
                          <a:moveTo>
                            <a:pt x="0" y="86"/>
                          </a:moveTo>
                          <a:cubicBezTo>
                            <a:pt x="27" y="0"/>
                            <a:pt x="27" y="0"/>
                            <a:pt x="27" y="0"/>
                          </a:cubicBezTo>
                          <a:cubicBezTo>
                            <a:pt x="37" y="0"/>
                            <a:pt x="37" y="0"/>
                            <a:pt x="37" y="0"/>
                          </a:cubicBezTo>
                          <a:cubicBezTo>
                            <a:pt x="66" y="86"/>
                            <a:pt x="66" y="86"/>
                            <a:pt x="66" y="86"/>
                          </a:cubicBezTo>
                          <a:cubicBezTo>
                            <a:pt x="55" y="86"/>
                            <a:pt x="55" y="86"/>
                            <a:pt x="55" y="86"/>
                          </a:cubicBezTo>
                          <a:cubicBezTo>
                            <a:pt x="47" y="60"/>
                            <a:pt x="47" y="60"/>
                            <a:pt x="47" y="60"/>
                          </a:cubicBezTo>
                          <a:cubicBezTo>
                            <a:pt x="18" y="60"/>
                            <a:pt x="18" y="60"/>
                            <a:pt x="18" y="60"/>
                          </a:cubicBezTo>
                          <a:cubicBezTo>
                            <a:pt x="10" y="86"/>
                            <a:pt x="10" y="86"/>
                            <a:pt x="10" y="86"/>
                          </a:cubicBezTo>
                          <a:lnTo>
                            <a:pt x="0" y="86"/>
                          </a:lnTo>
                          <a:close/>
                          <a:moveTo>
                            <a:pt x="20" y="50"/>
                          </a:moveTo>
                          <a:cubicBezTo>
                            <a:pt x="44" y="50"/>
                            <a:pt x="44" y="50"/>
                            <a:pt x="44" y="50"/>
                          </a:cubicBezTo>
                          <a:cubicBezTo>
                            <a:pt x="37" y="27"/>
                            <a:pt x="37" y="27"/>
                            <a:pt x="37" y="27"/>
                          </a:cubicBezTo>
                          <a:cubicBezTo>
                            <a:pt x="35" y="19"/>
                            <a:pt x="33" y="13"/>
                            <a:pt x="32" y="9"/>
                          </a:cubicBezTo>
                          <a:cubicBezTo>
                            <a:pt x="31" y="14"/>
                            <a:pt x="30" y="20"/>
                            <a:pt x="28" y="25"/>
                          </a:cubicBezTo>
                          <a:lnTo>
                            <a:pt x="20"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3" name="Freeform 65"/>
                    <p:cNvSpPr>
                      <a:spLocks/>
                    </p:cNvSpPr>
                    <p:nvPr/>
                  </p:nvSpPr>
                  <p:spPr bwMode="auto">
                    <a:xfrm>
                      <a:off x="-2071688" y="6407150"/>
                      <a:ext cx="211138" cy="323850"/>
                    </a:xfrm>
                    <a:custGeom>
                      <a:avLst/>
                      <a:gdLst>
                        <a:gd name="T0" fmla="*/ 0 w 133"/>
                        <a:gd name="T1" fmla="*/ 204 h 204"/>
                        <a:gd name="T2" fmla="*/ 0 w 133"/>
                        <a:gd name="T3" fmla="*/ 0 h 204"/>
                        <a:gd name="T4" fmla="*/ 24 w 133"/>
                        <a:gd name="T5" fmla="*/ 0 h 204"/>
                        <a:gd name="T6" fmla="*/ 112 w 133"/>
                        <a:gd name="T7" fmla="*/ 159 h 204"/>
                        <a:gd name="T8" fmla="*/ 112 w 133"/>
                        <a:gd name="T9" fmla="*/ 0 h 204"/>
                        <a:gd name="T10" fmla="*/ 133 w 133"/>
                        <a:gd name="T11" fmla="*/ 0 h 204"/>
                        <a:gd name="T12" fmla="*/ 133 w 133"/>
                        <a:gd name="T13" fmla="*/ 204 h 204"/>
                        <a:gd name="T14" fmla="*/ 109 w 133"/>
                        <a:gd name="T15" fmla="*/ 204 h 204"/>
                        <a:gd name="T16" fmla="*/ 22 w 133"/>
                        <a:gd name="T17" fmla="*/ 43 h 204"/>
                        <a:gd name="T18" fmla="*/ 22 w 133"/>
                        <a:gd name="T19" fmla="*/ 204 h 204"/>
                        <a:gd name="T20" fmla="*/ 0 w 133"/>
                        <a:gd name="T21"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3" h="204">
                          <a:moveTo>
                            <a:pt x="0" y="204"/>
                          </a:moveTo>
                          <a:lnTo>
                            <a:pt x="0" y="0"/>
                          </a:lnTo>
                          <a:lnTo>
                            <a:pt x="24" y="0"/>
                          </a:lnTo>
                          <a:lnTo>
                            <a:pt x="112" y="159"/>
                          </a:lnTo>
                          <a:lnTo>
                            <a:pt x="112" y="0"/>
                          </a:lnTo>
                          <a:lnTo>
                            <a:pt x="133" y="0"/>
                          </a:lnTo>
                          <a:lnTo>
                            <a:pt x="133" y="204"/>
                          </a:lnTo>
                          <a:lnTo>
                            <a:pt x="109" y="204"/>
                          </a:lnTo>
                          <a:lnTo>
                            <a:pt x="22" y="43"/>
                          </a:lnTo>
                          <a:lnTo>
                            <a:pt x="22" y="204"/>
                          </a:lnTo>
                          <a:lnTo>
                            <a:pt x="0" y="2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nvGrpSpPr>
                <p:cNvPr id="6445" name="Group 6118"/>
                <p:cNvGrpSpPr/>
                <p:nvPr/>
              </p:nvGrpSpPr>
              <p:grpSpPr>
                <a:xfrm>
                  <a:off x="8605505" y="3778431"/>
                  <a:ext cx="373975" cy="379322"/>
                  <a:chOff x="-1623857" y="3548996"/>
                  <a:chExt cx="512228" cy="519552"/>
                </a:xfrm>
              </p:grpSpPr>
              <p:sp>
                <p:nvSpPr>
                  <p:cNvPr id="6120" name="Rectangle 6119"/>
                  <p:cNvSpPr/>
                  <p:nvPr/>
                </p:nvSpPr>
                <p:spPr>
                  <a:xfrm>
                    <a:off x="-1623857" y="3548996"/>
                    <a:ext cx="512228" cy="512228"/>
                  </a:xfrm>
                  <a:prstGeom prst="rect">
                    <a:avLst/>
                  </a:prstGeom>
                  <a:solidFill>
                    <a:srgbClr val="67717F"/>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21" name="Rectangle 6120"/>
                  <p:cNvSpPr/>
                  <p:nvPr/>
                </p:nvSpPr>
                <p:spPr>
                  <a:xfrm>
                    <a:off x="-1593889" y="3579973"/>
                    <a:ext cx="453732" cy="488575"/>
                  </a:xfrm>
                  <a:prstGeom prst="rect">
                    <a:avLst/>
                  </a:prstGeom>
                  <a:gradFill flip="none" rotWithShape="1">
                    <a:gsLst>
                      <a:gs pos="0">
                        <a:srgbClr val="828C9A"/>
                      </a:gs>
                      <a:gs pos="47000">
                        <a:schemeClr val="accent3">
                          <a:alpha val="0"/>
                        </a:schemeClr>
                      </a:gs>
                    </a:gsLst>
                    <a:lin ang="6000000" scaled="0"/>
                    <a:tileRect/>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446" name="Group 6121"/>
                  <p:cNvGrpSpPr/>
                  <p:nvPr/>
                </p:nvGrpSpPr>
                <p:grpSpPr>
                  <a:xfrm>
                    <a:off x="-1482978" y="3606412"/>
                    <a:ext cx="230679" cy="417920"/>
                    <a:chOff x="-1590675" y="1357313"/>
                    <a:chExt cx="488950" cy="885826"/>
                  </a:xfrm>
                  <a:solidFill>
                    <a:schemeClr val="bg1"/>
                  </a:solidFill>
                  <a:effectLst>
                    <a:outerShdw blurRad="63500" sx="102000" sy="102000" algn="ctr" rotWithShape="0">
                      <a:prstClr val="black">
                        <a:alpha val="20000"/>
                      </a:prstClr>
                    </a:outerShdw>
                  </a:effectLst>
                </p:grpSpPr>
                <p:sp>
                  <p:nvSpPr>
                    <p:cNvPr id="6123" name="Freeform 107"/>
                    <p:cNvSpPr>
                      <a:spLocks noEditPoints="1"/>
                    </p:cNvSpPr>
                    <p:nvPr/>
                  </p:nvSpPr>
                  <p:spPr bwMode="auto">
                    <a:xfrm>
                      <a:off x="-1462088" y="1601788"/>
                      <a:ext cx="231775" cy="393700"/>
                    </a:xfrm>
                    <a:custGeom>
                      <a:avLst/>
                      <a:gdLst>
                        <a:gd name="T0" fmla="*/ 35 w 62"/>
                        <a:gd name="T1" fmla="*/ 105 h 105"/>
                        <a:gd name="T2" fmla="*/ 28 w 62"/>
                        <a:gd name="T3" fmla="*/ 105 h 105"/>
                        <a:gd name="T4" fmla="*/ 28 w 62"/>
                        <a:gd name="T5" fmla="*/ 93 h 105"/>
                        <a:gd name="T6" fmla="*/ 0 w 62"/>
                        <a:gd name="T7" fmla="*/ 73 h 105"/>
                        <a:gd name="T8" fmla="*/ 9 w 62"/>
                        <a:gd name="T9" fmla="*/ 70 h 105"/>
                        <a:gd name="T10" fmla="*/ 28 w 62"/>
                        <a:gd name="T11" fmla="*/ 84 h 105"/>
                        <a:gd name="T12" fmla="*/ 27 w 62"/>
                        <a:gd name="T13" fmla="*/ 55 h 105"/>
                        <a:gd name="T14" fmla="*/ 8 w 62"/>
                        <a:gd name="T15" fmla="*/ 46 h 105"/>
                        <a:gd name="T16" fmla="*/ 4 w 62"/>
                        <a:gd name="T17" fmla="*/ 33 h 105"/>
                        <a:gd name="T18" fmla="*/ 27 w 62"/>
                        <a:gd name="T19" fmla="*/ 10 h 105"/>
                        <a:gd name="T20" fmla="*/ 27 w 62"/>
                        <a:gd name="T21" fmla="*/ 0 h 105"/>
                        <a:gd name="T22" fmla="*/ 35 w 62"/>
                        <a:gd name="T23" fmla="*/ 0 h 105"/>
                        <a:gd name="T24" fmla="*/ 35 w 62"/>
                        <a:gd name="T25" fmla="*/ 10 h 105"/>
                        <a:gd name="T26" fmla="*/ 60 w 62"/>
                        <a:gd name="T27" fmla="*/ 27 h 105"/>
                        <a:gd name="T28" fmla="*/ 51 w 62"/>
                        <a:gd name="T29" fmla="*/ 30 h 105"/>
                        <a:gd name="T30" fmla="*/ 35 w 62"/>
                        <a:gd name="T31" fmla="*/ 19 h 105"/>
                        <a:gd name="T32" fmla="*/ 35 w 62"/>
                        <a:gd name="T33" fmla="*/ 46 h 105"/>
                        <a:gd name="T34" fmla="*/ 61 w 62"/>
                        <a:gd name="T35" fmla="*/ 69 h 105"/>
                        <a:gd name="T36" fmla="*/ 56 w 62"/>
                        <a:gd name="T37" fmla="*/ 84 h 105"/>
                        <a:gd name="T38" fmla="*/ 35 w 62"/>
                        <a:gd name="T39" fmla="*/ 93 h 105"/>
                        <a:gd name="T40" fmla="*/ 35 w 62"/>
                        <a:gd name="T41" fmla="*/ 105 h 105"/>
                        <a:gd name="T42" fmla="*/ 27 w 62"/>
                        <a:gd name="T43" fmla="*/ 19 h 105"/>
                        <a:gd name="T44" fmla="*/ 17 w 62"/>
                        <a:gd name="T45" fmla="*/ 23 h 105"/>
                        <a:gd name="T46" fmla="*/ 13 w 62"/>
                        <a:gd name="T47" fmla="*/ 32 h 105"/>
                        <a:gd name="T48" fmla="*/ 27 w 62"/>
                        <a:gd name="T49" fmla="*/ 45 h 105"/>
                        <a:gd name="T50" fmla="*/ 27 w 62"/>
                        <a:gd name="T51" fmla="*/ 19 h 105"/>
                        <a:gd name="T52" fmla="*/ 35 w 62"/>
                        <a:gd name="T53" fmla="*/ 84 h 105"/>
                        <a:gd name="T54" fmla="*/ 47 w 62"/>
                        <a:gd name="T55" fmla="*/ 80 h 105"/>
                        <a:gd name="T56" fmla="*/ 52 w 62"/>
                        <a:gd name="T57" fmla="*/ 70 h 105"/>
                        <a:gd name="T58" fmla="*/ 35 w 62"/>
                        <a:gd name="T59" fmla="*/ 56 h 105"/>
                        <a:gd name="T60" fmla="*/ 35 w 62"/>
                        <a:gd name="T61" fmla="*/ 84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2" h="105">
                          <a:moveTo>
                            <a:pt x="35" y="105"/>
                          </a:moveTo>
                          <a:cubicBezTo>
                            <a:pt x="28" y="105"/>
                            <a:pt x="28" y="105"/>
                            <a:pt x="28" y="105"/>
                          </a:cubicBezTo>
                          <a:cubicBezTo>
                            <a:pt x="28" y="93"/>
                            <a:pt x="28" y="93"/>
                            <a:pt x="28" y="93"/>
                          </a:cubicBezTo>
                          <a:cubicBezTo>
                            <a:pt x="14" y="91"/>
                            <a:pt x="4" y="85"/>
                            <a:pt x="0" y="73"/>
                          </a:cubicBezTo>
                          <a:cubicBezTo>
                            <a:pt x="9" y="70"/>
                            <a:pt x="9" y="70"/>
                            <a:pt x="9" y="70"/>
                          </a:cubicBezTo>
                          <a:cubicBezTo>
                            <a:pt x="12" y="79"/>
                            <a:pt x="19" y="83"/>
                            <a:pt x="28" y="84"/>
                          </a:cubicBezTo>
                          <a:cubicBezTo>
                            <a:pt x="27" y="55"/>
                            <a:pt x="27" y="55"/>
                            <a:pt x="27" y="55"/>
                          </a:cubicBezTo>
                          <a:cubicBezTo>
                            <a:pt x="18" y="52"/>
                            <a:pt x="11" y="49"/>
                            <a:pt x="8" y="46"/>
                          </a:cubicBezTo>
                          <a:cubicBezTo>
                            <a:pt x="5" y="42"/>
                            <a:pt x="4" y="37"/>
                            <a:pt x="4" y="33"/>
                          </a:cubicBezTo>
                          <a:cubicBezTo>
                            <a:pt x="4" y="21"/>
                            <a:pt x="12" y="13"/>
                            <a:pt x="27" y="10"/>
                          </a:cubicBezTo>
                          <a:cubicBezTo>
                            <a:pt x="27" y="0"/>
                            <a:pt x="27" y="0"/>
                            <a:pt x="27" y="0"/>
                          </a:cubicBezTo>
                          <a:cubicBezTo>
                            <a:pt x="35" y="0"/>
                            <a:pt x="35" y="0"/>
                            <a:pt x="35" y="0"/>
                          </a:cubicBezTo>
                          <a:cubicBezTo>
                            <a:pt x="35" y="10"/>
                            <a:pt x="35" y="10"/>
                            <a:pt x="35" y="10"/>
                          </a:cubicBezTo>
                          <a:cubicBezTo>
                            <a:pt x="47" y="11"/>
                            <a:pt x="56" y="17"/>
                            <a:pt x="60" y="27"/>
                          </a:cubicBezTo>
                          <a:cubicBezTo>
                            <a:pt x="51" y="30"/>
                            <a:pt x="51" y="30"/>
                            <a:pt x="51" y="30"/>
                          </a:cubicBezTo>
                          <a:cubicBezTo>
                            <a:pt x="49" y="23"/>
                            <a:pt x="43" y="19"/>
                            <a:pt x="35" y="19"/>
                          </a:cubicBezTo>
                          <a:cubicBezTo>
                            <a:pt x="35" y="46"/>
                            <a:pt x="35" y="46"/>
                            <a:pt x="35" y="46"/>
                          </a:cubicBezTo>
                          <a:cubicBezTo>
                            <a:pt x="53" y="49"/>
                            <a:pt x="61" y="57"/>
                            <a:pt x="61" y="69"/>
                          </a:cubicBezTo>
                          <a:cubicBezTo>
                            <a:pt x="62" y="75"/>
                            <a:pt x="60" y="80"/>
                            <a:pt x="56" y="84"/>
                          </a:cubicBezTo>
                          <a:cubicBezTo>
                            <a:pt x="52" y="89"/>
                            <a:pt x="45" y="92"/>
                            <a:pt x="35" y="93"/>
                          </a:cubicBezTo>
                          <a:lnTo>
                            <a:pt x="35" y="105"/>
                          </a:lnTo>
                          <a:close/>
                          <a:moveTo>
                            <a:pt x="27" y="19"/>
                          </a:moveTo>
                          <a:cubicBezTo>
                            <a:pt x="23" y="19"/>
                            <a:pt x="19" y="20"/>
                            <a:pt x="17" y="23"/>
                          </a:cubicBezTo>
                          <a:cubicBezTo>
                            <a:pt x="14" y="25"/>
                            <a:pt x="13" y="28"/>
                            <a:pt x="13" y="32"/>
                          </a:cubicBezTo>
                          <a:cubicBezTo>
                            <a:pt x="13" y="39"/>
                            <a:pt x="18" y="43"/>
                            <a:pt x="27" y="45"/>
                          </a:cubicBezTo>
                          <a:lnTo>
                            <a:pt x="27" y="19"/>
                          </a:lnTo>
                          <a:close/>
                          <a:moveTo>
                            <a:pt x="35" y="84"/>
                          </a:moveTo>
                          <a:cubicBezTo>
                            <a:pt x="41" y="84"/>
                            <a:pt x="45" y="82"/>
                            <a:pt x="47" y="80"/>
                          </a:cubicBezTo>
                          <a:cubicBezTo>
                            <a:pt x="50" y="77"/>
                            <a:pt x="52" y="74"/>
                            <a:pt x="52" y="70"/>
                          </a:cubicBezTo>
                          <a:cubicBezTo>
                            <a:pt x="52" y="62"/>
                            <a:pt x="46" y="58"/>
                            <a:pt x="35" y="56"/>
                          </a:cubicBezTo>
                          <a:lnTo>
                            <a:pt x="35"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4" name="Freeform 108"/>
                    <p:cNvSpPr>
                      <a:spLocks/>
                    </p:cNvSpPr>
                    <p:nvPr/>
                  </p:nvSpPr>
                  <p:spPr bwMode="auto">
                    <a:xfrm>
                      <a:off x="-1316038" y="2003426"/>
                      <a:ext cx="214313" cy="239713"/>
                    </a:xfrm>
                    <a:custGeom>
                      <a:avLst/>
                      <a:gdLst>
                        <a:gd name="T0" fmla="*/ 5 w 57"/>
                        <a:gd name="T1" fmla="*/ 64 h 64"/>
                        <a:gd name="T2" fmla="*/ 3 w 57"/>
                        <a:gd name="T3" fmla="*/ 63 h 64"/>
                        <a:gd name="T4" fmla="*/ 0 w 57"/>
                        <a:gd name="T5" fmla="*/ 59 h 64"/>
                        <a:gd name="T6" fmla="*/ 0 w 57"/>
                        <a:gd name="T7" fmla="*/ 6 h 64"/>
                        <a:gd name="T8" fmla="*/ 3 w 57"/>
                        <a:gd name="T9" fmla="*/ 1 h 64"/>
                        <a:gd name="T10" fmla="*/ 5 w 57"/>
                        <a:gd name="T11" fmla="*/ 0 h 64"/>
                        <a:gd name="T12" fmla="*/ 8 w 57"/>
                        <a:gd name="T13" fmla="*/ 1 h 64"/>
                        <a:gd name="T14" fmla="*/ 54 w 57"/>
                        <a:gd name="T15" fmla="*/ 27 h 64"/>
                        <a:gd name="T16" fmla="*/ 57 w 57"/>
                        <a:gd name="T17" fmla="*/ 32 h 64"/>
                        <a:gd name="T18" fmla="*/ 54 w 57"/>
                        <a:gd name="T19" fmla="*/ 37 h 64"/>
                        <a:gd name="T20" fmla="*/ 8 w 57"/>
                        <a:gd name="T21" fmla="*/ 63 h 64"/>
                        <a:gd name="T22" fmla="*/ 5 w 57"/>
                        <a:gd name="T23"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 y="64"/>
                          </a:moveTo>
                          <a:cubicBezTo>
                            <a:pt x="4" y="64"/>
                            <a:pt x="3" y="64"/>
                            <a:pt x="3" y="63"/>
                          </a:cubicBezTo>
                          <a:cubicBezTo>
                            <a:pt x="1" y="62"/>
                            <a:pt x="0" y="61"/>
                            <a:pt x="0" y="59"/>
                          </a:cubicBezTo>
                          <a:cubicBezTo>
                            <a:pt x="0" y="6"/>
                            <a:pt x="0" y="6"/>
                            <a:pt x="0" y="6"/>
                          </a:cubicBezTo>
                          <a:cubicBezTo>
                            <a:pt x="0" y="4"/>
                            <a:pt x="1" y="2"/>
                            <a:pt x="3" y="1"/>
                          </a:cubicBezTo>
                          <a:cubicBezTo>
                            <a:pt x="3" y="0"/>
                            <a:pt x="4" y="0"/>
                            <a:pt x="5" y="0"/>
                          </a:cubicBezTo>
                          <a:cubicBezTo>
                            <a:pt x="6" y="0"/>
                            <a:pt x="7" y="0"/>
                            <a:pt x="8" y="1"/>
                          </a:cubicBezTo>
                          <a:cubicBezTo>
                            <a:pt x="54" y="27"/>
                            <a:pt x="54" y="27"/>
                            <a:pt x="54" y="27"/>
                          </a:cubicBezTo>
                          <a:cubicBezTo>
                            <a:pt x="56" y="28"/>
                            <a:pt x="57" y="30"/>
                            <a:pt x="57" y="32"/>
                          </a:cubicBezTo>
                          <a:cubicBezTo>
                            <a:pt x="57" y="34"/>
                            <a:pt x="56" y="36"/>
                            <a:pt x="54" y="37"/>
                          </a:cubicBezTo>
                          <a:cubicBezTo>
                            <a:pt x="8" y="63"/>
                            <a:pt x="8" y="63"/>
                            <a:pt x="8" y="63"/>
                          </a:cubicBezTo>
                          <a:cubicBezTo>
                            <a:pt x="7" y="64"/>
                            <a:pt x="6" y="64"/>
                            <a:pt x="5"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5" name="Freeform 109"/>
                    <p:cNvSpPr>
                      <a:spLocks/>
                    </p:cNvSpPr>
                    <p:nvPr/>
                  </p:nvSpPr>
                  <p:spPr bwMode="auto">
                    <a:xfrm>
                      <a:off x="-1590675" y="2003426"/>
                      <a:ext cx="214313" cy="239713"/>
                    </a:xfrm>
                    <a:custGeom>
                      <a:avLst/>
                      <a:gdLst>
                        <a:gd name="T0" fmla="*/ 52 w 57"/>
                        <a:gd name="T1" fmla="*/ 0 h 64"/>
                        <a:gd name="T2" fmla="*/ 54 w 57"/>
                        <a:gd name="T3" fmla="*/ 1 h 64"/>
                        <a:gd name="T4" fmla="*/ 57 w 57"/>
                        <a:gd name="T5" fmla="*/ 6 h 64"/>
                        <a:gd name="T6" fmla="*/ 57 w 57"/>
                        <a:gd name="T7" fmla="*/ 59 h 64"/>
                        <a:gd name="T8" fmla="*/ 54 w 57"/>
                        <a:gd name="T9" fmla="*/ 63 h 64"/>
                        <a:gd name="T10" fmla="*/ 52 w 57"/>
                        <a:gd name="T11" fmla="*/ 64 h 64"/>
                        <a:gd name="T12" fmla="*/ 49 w 57"/>
                        <a:gd name="T13" fmla="*/ 63 h 64"/>
                        <a:gd name="T14" fmla="*/ 3 w 57"/>
                        <a:gd name="T15" fmla="*/ 37 h 64"/>
                        <a:gd name="T16" fmla="*/ 0 w 57"/>
                        <a:gd name="T17" fmla="*/ 32 h 64"/>
                        <a:gd name="T18" fmla="*/ 3 w 57"/>
                        <a:gd name="T19" fmla="*/ 27 h 64"/>
                        <a:gd name="T20" fmla="*/ 49 w 57"/>
                        <a:gd name="T21" fmla="*/ 1 h 64"/>
                        <a:gd name="T22" fmla="*/ 52 w 57"/>
                        <a:gd name="T23" fmla="*/ 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 h="64">
                          <a:moveTo>
                            <a:pt x="52" y="0"/>
                          </a:moveTo>
                          <a:cubicBezTo>
                            <a:pt x="53" y="0"/>
                            <a:pt x="53" y="0"/>
                            <a:pt x="54" y="1"/>
                          </a:cubicBezTo>
                          <a:cubicBezTo>
                            <a:pt x="56" y="2"/>
                            <a:pt x="57" y="4"/>
                            <a:pt x="57" y="6"/>
                          </a:cubicBezTo>
                          <a:cubicBezTo>
                            <a:pt x="57" y="59"/>
                            <a:pt x="57" y="59"/>
                            <a:pt x="57" y="59"/>
                          </a:cubicBezTo>
                          <a:cubicBezTo>
                            <a:pt x="57" y="61"/>
                            <a:pt x="56" y="62"/>
                            <a:pt x="54" y="63"/>
                          </a:cubicBezTo>
                          <a:cubicBezTo>
                            <a:pt x="53" y="64"/>
                            <a:pt x="53" y="64"/>
                            <a:pt x="52" y="64"/>
                          </a:cubicBezTo>
                          <a:cubicBezTo>
                            <a:pt x="51" y="64"/>
                            <a:pt x="50" y="64"/>
                            <a:pt x="49" y="63"/>
                          </a:cubicBezTo>
                          <a:cubicBezTo>
                            <a:pt x="3" y="37"/>
                            <a:pt x="3" y="37"/>
                            <a:pt x="3" y="37"/>
                          </a:cubicBezTo>
                          <a:cubicBezTo>
                            <a:pt x="1" y="36"/>
                            <a:pt x="0" y="34"/>
                            <a:pt x="0" y="32"/>
                          </a:cubicBezTo>
                          <a:cubicBezTo>
                            <a:pt x="0" y="30"/>
                            <a:pt x="1" y="28"/>
                            <a:pt x="3" y="27"/>
                          </a:cubicBezTo>
                          <a:cubicBezTo>
                            <a:pt x="49" y="1"/>
                            <a:pt x="49" y="1"/>
                            <a:pt x="49" y="1"/>
                          </a:cubicBezTo>
                          <a:cubicBezTo>
                            <a:pt x="50" y="0"/>
                            <a:pt x="51" y="0"/>
                            <a:pt x="5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6" name="Freeform 110"/>
                    <p:cNvSpPr>
                      <a:spLocks/>
                    </p:cNvSpPr>
                    <p:nvPr/>
                  </p:nvSpPr>
                  <p:spPr bwMode="auto">
                    <a:xfrm>
                      <a:off x="-1466850" y="1357313"/>
                      <a:ext cx="241300" cy="214313"/>
                    </a:xfrm>
                    <a:custGeom>
                      <a:avLst/>
                      <a:gdLst>
                        <a:gd name="T0" fmla="*/ 64 w 64"/>
                        <a:gd name="T1" fmla="*/ 52 h 57"/>
                        <a:gd name="T2" fmla="*/ 63 w 64"/>
                        <a:gd name="T3" fmla="*/ 54 h 57"/>
                        <a:gd name="T4" fmla="*/ 58 w 64"/>
                        <a:gd name="T5" fmla="*/ 57 h 57"/>
                        <a:gd name="T6" fmla="*/ 5 w 64"/>
                        <a:gd name="T7" fmla="*/ 57 h 57"/>
                        <a:gd name="T8" fmla="*/ 1 w 64"/>
                        <a:gd name="T9" fmla="*/ 54 h 57"/>
                        <a:gd name="T10" fmla="*/ 0 w 64"/>
                        <a:gd name="T11" fmla="*/ 52 h 57"/>
                        <a:gd name="T12" fmla="*/ 1 w 64"/>
                        <a:gd name="T13" fmla="*/ 49 h 57"/>
                        <a:gd name="T14" fmla="*/ 27 w 64"/>
                        <a:gd name="T15" fmla="*/ 3 h 57"/>
                        <a:gd name="T16" fmla="*/ 32 w 64"/>
                        <a:gd name="T17" fmla="*/ 0 h 57"/>
                        <a:gd name="T18" fmla="*/ 37 w 64"/>
                        <a:gd name="T19" fmla="*/ 3 h 57"/>
                        <a:gd name="T20" fmla="*/ 63 w 64"/>
                        <a:gd name="T21" fmla="*/ 49 h 57"/>
                        <a:gd name="T22" fmla="*/ 64 w 64"/>
                        <a:gd name="T23" fmla="*/ 52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4" h="57">
                          <a:moveTo>
                            <a:pt x="64" y="52"/>
                          </a:moveTo>
                          <a:cubicBezTo>
                            <a:pt x="64" y="53"/>
                            <a:pt x="64" y="54"/>
                            <a:pt x="63" y="54"/>
                          </a:cubicBezTo>
                          <a:cubicBezTo>
                            <a:pt x="62" y="56"/>
                            <a:pt x="60" y="57"/>
                            <a:pt x="58" y="57"/>
                          </a:cubicBezTo>
                          <a:cubicBezTo>
                            <a:pt x="5" y="57"/>
                            <a:pt x="5" y="57"/>
                            <a:pt x="5" y="57"/>
                          </a:cubicBezTo>
                          <a:cubicBezTo>
                            <a:pt x="4" y="57"/>
                            <a:pt x="2" y="56"/>
                            <a:pt x="1" y="54"/>
                          </a:cubicBezTo>
                          <a:cubicBezTo>
                            <a:pt x="0" y="54"/>
                            <a:pt x="0" y="53"/>
                            <a:pt x="0" y="52"/>
                          </a:cubicBezTo>
                          <a:cubicBezTo>
                            <a:pt x="0" y="51"/>
                            <a:pt x="0" y="50"/>
                            <a:pt x="1" y="49"/>
                          </a:cubicBezTo>
                          <a:cubicBezTo>
                            <a:pt x="27" y="3"/>
                            <a:pt x="27" y="3"/>
                            <a:pt x="27" y="3"/>
                          </a:cubicBezTo>
                          <a:cubicBezTo>
                            <a:pt x="28" y="1"/>
                            <a:pt x="30" y="0"/>
                            <a:pt x="32" y="0"/>
                          </a:cubicBezTo>
                          <a:cubicBezTo>
                            <a:pt x="34" y="0"/>
                            <a:pt x="36" y="1"/>
                            <a:pt x="37" y="3"/>
                          </a:cubicBezTo>
                          <a:cubicBezTo>
                            <a:pt x="63" y="49"/>
                            <a:pt x="63" y="49"/>
                            <a:pt x="63" y="49"/>
                          </a:cubicBezTo>
                          <a:cubicBezTo>
                            <a:pt x="64" y="50"/>
                            <a:pt x="64" y="51"/>
                            <a:pt x="64"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grpSp>
      </p:grpSp>
    </p:spTree>
    <p:extLst>
      <p:ext uri="{BB962C8B-B14F-4D97-AF65-F5344CB8AC3E}">
        <p14:creationId xmlns:p14="http://schemas.microsoft.com/office/powerpoint/2010/main" val="4084259610"/>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mph" presetSubtype="0" fill="hold" nodeType="withEffect">
                                  <p:stCondLst>
                                    <p:cond delay="0"/>
                                  </p:stCondLst>
                                  <p:childTnLst>
                                    <p:animScale>
                                      <p:cBhvr>
                                        <p:cTn id="6" dur="500" fill="hold"/>
                                        <p:tgtEl>
                                          <p:spTgt spid="6750"/>
                                        </p:tgtEl>
                                      </p:cBhvr>
                                      <p:by x="60000" y="60000"/>
                                    </p:animScale>
                                  </p:childTnLst>
                                </p:cTn>
                              </p:par>
                              <p:par>
                                <p:cTn id="7" presetID="64" presetClass="path" presetSubtype="0" fill="hold" nodeType="withEffect">
                                  <p:stCondLst>
                                    <p:cond delay="0"/>
                                  </p:stCondLst>
                                  <p:childTnLst>
                                    <p:animMotion origin="layout" path="M 0 -4.07407E-6 L 0 -0.06018 " pathEditMode="relative" rAng="0" ptsTypes="AA">
                                      <p:cBhvr>
                                        <p:cTn id="8" dur="500" fill="hold"/>
                                        <p:tgtEl>
                                          <p:spTgt spid="6750"/>
                                        </p:tgtEl>
                                        <p:attrNameLst>
                                          <p:attrName>ppt_x</p:attrName>
                                          <p:attrName>ppt_y</p:attrName>
                                        </p:attrNameLst>
                                      </p:cBhvr>
                                      <p:rCtr x="0" y="-3009"/>
                                    </p:animMotion>
                                  </p:childTnLst>
                                </p:cTn>
                              </p:par>
                              <p:par>
                                <p:cTn id="9" presetID="1" presetClass="exit" presetSubtype="0" fill="hold" nodeType="withEffect">
                                  <p:stCondLst>
                                    <p:cond delay="500"/>
                                  </p:stCondLst>
                                  <p:childTnLst>
                                    <p:set>
                                      <p:cBhvr>
                                        <p:cTn id="10" dur="1" fill="hold">
                                          <p:stCondLst>
                                            <p:cond delay="0"/>
                                          </p:stCondLst>
                                        </p:cTn>
                                        <p:tgtEl>
                                          <p:spTgt spid="6750"/>
                                        </p:tgtEl>
                                        <p:attrNameLst>
                                          <p:attrName>style.visibility</p:attrName>
                                        </p:attrNameLst>
                                      </p:cBhvr>
                                      <p:to>
                                        <p:strVal val="hidden"/>
                                      </p:to>
                                    </p:set>
                                  </p:childTnLst>
                                </p:cTn>
                              </p:par>
                              <p:par>
                                <p:cTn id="11" presetID="1" presetClass="entr" presetSubtype="0" fill="hold" nodeType="withEffect">
                                  <p:stCondLst>
                                    <p:cond delay="500"/>
                                  </p:stCondLst>
                                  <p:childTnLst>
                                    <p:set>
                                      <p:cBhvr>
                                        <p:cTn id="12" dur="1" fill="hold">
                                          <p:stCondLst>
                                            <p:cond delay="0"/>
                                          </p:stCondLst>
                                        </p:cTn>
                                        <p:tgtEl>
                                          <p:spTgt spid="5449"/>
                                        </p:tgtEl>
                                        <p:attrNameLst>
                                          <p:attrName>style.visibility</p:attrName>
                                        </p:attrNameLst>
                                      </p:cBhvr>
                                      <p:to>
                                        <p:strVal val="visible"/>
                                      </p:to>
                                    </p:set>
                                  </p:childTnLst>
                                </p:cTn>
                              </p:par>
                              <p:par>
                                <p:cTn id="13" presetID="10" presetClass="entr" presetSubtype="0" fill="hold" nodeType="withEffect">
                                  <p:stCondLst>
                                    <p:cond delay="800"/>
                                  </p:stCondLst>
                                  <p:childTnLst>
                                    <p:set>
                                      <p:cBhvr>
                                        <p:cTn id="14" dur="1" fill="hold">
                                          <p:stCondLst>
                                            <p:cond delay="0"/>
                                          </p:stCondLst>
                                        </p:cTn>
                                        <p:tgtEl>
                                          <p:spTgt spid="4086"/>
                                        </p:tgtEl>
                                        <p:attrNameLst>
                                          <p:attrName>style.visibility</p:attrName>
                                        </p:attrNameLst>
                                      </p:cBhvr>
                                      <p:to>
                                        <p:strVal val="visible"/>
                                      </p:to>
                                    </p:set>
                                    <p:animEffect transition="in" filter="fade">
                                      <p:cBhvr>
                                        <p:cTn id="15" dur="500"/>
                                        <p:tgtEl>
                                          <p:spTgt spid="4086"/>
                                        </p:tgtEl>
                                      </p:cBhvr>
                                    </p:animEffect>
                                  </p:childTnLst>
                                </p:cTn>
                              </p:par>
                              <p:par>
                                <p:cTn id="16" presetID="10" presetClass="entr" presetSubtype="0" fill="hold" nodeType="withEffect">
                                  <p:stCondLst>
                                    <p:cond delay="800"/>
                                  </p:stCondLst>
                                  <p:childTnLst>
                                    <p:set>
                                      <p:cBhvr>
                                        <p:cTn id="17" dur="1" fill="hold">
                                          <p:stCondLst>
                                            <p:cond delay="0"/>
                                          </p:stCondLst>
                                        </p:cTn>
                                        <p:tgtEl>
                                          <p:spTgt spid="878"/>
                                        </p:tgtEl>
                                        <p:attrNameLst>
                                          <p:attrName>style.visibility</p:attrName>
                                        </p:attrNameLst>
                                      </p:cBhvr>
                                      <p:to>
                                        <p:strVal val="visible"/>
                                      </p:to>
                                    </p:set>
                                    <p:animEffect transition="in" filter="fade">
                                      <p:cBhvr>
                                        <p:cTn id="18" dur="500"/>
                                        <p:tgtEl>
                                          <p:spTgt spid="878"/>
                                        </p:tgtEl>
                                      </p:cBhvr>
                                    </p:animEffect>
                                  </p:childTnLst>
                                </p:cTn>
                              </p:par>
                              <p:par>
                                <p:cTn id="19" presetID="1" presetClass="entr" presetSubtype="0" fill="hold" nodeType="withEffect">
                                  <p:stCondLst>
                                    <p:cond delay="2000"/>
                                  </p:stCondLst>
                                  <p:childTnLst>
                                    <p:set>
                                      <p:cBhvr>
                                        <p:cTn id="20" dur="1" fill="hold">
                                          <p:stCondLst>
                                            <p:cond delay="499"/>
                                          </p:stCondLst>
                                        </p:cTn>
                                        <p:tgtEl>
                                          <p:spTgt spid="4145"/>
                                        </p:tgtEl>
                                        <p:attrNameLst>
                                          <p:attrName>style.visibility</p:attrName>
                                        </p:attrNameLst>
                                      </p:cBhvr>
                                      <p:to>
                                        <p:strVal val="visible"/>
                                      </p:to>
                                    </p:set>
                                  </p:childTnLst>
                                </p:cTn>
                              </p:par>
                              <p:par>
                                <p:cTn id="21" presetID="35" presetClass="emph" presetSubtype="0" repeatCount="2000" fill="hold" nodeType="withEffect">
                                  <p:stCondLst>
                                    <p:cond delay="2000"/>
                                  </p:stCondLst>
                                  <p:childTnLst>
                                    <p:anim calcmode="discrete" valueType="str">
                                      <p:cBhvr>
                                        <p:cTn id="22" dur="250" fill="hold"/>
                                        <p:tgtEl>
                                          <p:spTgt spid="4145"/>
                                        </p:tgtEl>
                                        <p:attrNameLst>
                                          <p:attrName>style.visibility</p:attrName>
                                        </p:attrNameLst>
                                      </p:cBhvr>
                                      <p:tavLst>
                                        <p:tav tm="0">
                                          <p:val>
                                            <p:strVal val="hidden"/>
                                          </p:val>
                                        </p:tav>
                                        <p:tav tm="50000">
                                          <p:val>
                                            <p:strVal val="visible"/>
                                          </p:val>
                                        </p:tav>
                                      </p:tavLst>
                                    </p:anim>
                                  </p:childTnLst>
                                </p:cTn>
                              </p:par>
                              <p:par>
                                <p:cTn id="23" presetID="22" presetClass="entr" presetSubtype="1" fill="hold" nodeType="withEffect">
                                  <p:stCondLst>
                                    <p:cond delay="2000"/>
                                  </p:stCondLst>
                                  <p:childTnLst>
                                    <p:set>
                                      <p:cBhvr>
                                        <p:cTn id="24" dur="1" fill="hold">
                                          <p:stCondLst>
                                            <p:cond delay="0"/>
                                          </p:stCondLst>
                                        </p:cTn>
                                        <p:tgtEl>
                                          <p:spTgt spid="3"/>
                                        </p:tgtEl>
                                        <p:attrNameLst>
                                          <p:attrName>style.visibility</p:attrName>
                                        </p:attrNameLst>
                                      </p:cBhvr>
                                      <p:to>
                                        <p:strVal val="visible"/>
                                      </p:to>
                                    </p:set>
                                    <p:animEffect transition="in" filter="wipe(up)">
                                      <p:cBhvr>
                                        <p:cTn id="25" dur="500"/>
                                        <p:tgtEl>
                                          <p:spTgt spid="3"/>
                                        </p:tgtEl>
                                      </p:cBhvr>
                                    </p:animEffect>
                                  </p:childTnLst>
                                </p:cTn>
                              </p:par>
                              <p:par>
                                <p:cTn id="26" presetID="22" presetClass="entr" presetSubtype="1" fill="hold" nodeType="withEffect">
                                  <p:stCondLst>
                                    <p:cond delay="2000"/>
                                  </p:stCondLst>
                                  <p:childTnLst>
                                    <p:set>
                                      <p:cBhvr>
                                        <p:cTn id="27" dur="1" fill="hold">
                                          <p:stCondLst>
                                            <p:cond delay="0"/>
                                          </p:stCondLst>
                                        </p:cTn>
                                        <p:tgtEl>
                                          <p:spTgt spid="5"/>
                                        </p:tgtEl>
                                        <p:attrNameLst>
                                          <p:attrName>style.visibility</p:attrName>
                                        </p:attrNameLst>
                                      </p:cBhvr>
                                      <p:to>
                                        <p:strVal val="visible"/>
                                      </p:to>
                                    </p:set>
                                    <p:animEffect transition="in" filter="wipe(up)">
                                      <p:cBhvr>
                                        <p:cTn id="28" dur="500"/>
                                        <p:tgtEl>
                                          <p:spTgt spid="5"/>
                                        </p:tgtEl>
                                      </p:cBhvr>
                                    </p:animEffect>
                                  </p:childTnLst>
                                </p:cTn>
                              </p:par>
                              <p:par>
                                <p:cTn id="29" presetID="22" presetClass="entr" presetSubtype="1" fill="hold" nodeType="withEffect">
                                  <p:stCondLst>
                                    <p:cond delay="2000"/>
                                  </p:stCondLst>
                                  <p:childTnLst>
                                    <p:set>
                                      <p:cBhvr>
                                        <p:cTn id="30" dur="1" fill="hold">
                                          <p:stCondLst>
                                            <p:cond delay="0"/>
                                          </p:stCondLst>
                                        </p:cTn>
                                        <p:tgtEl>
                                          <p:spTgt spid="4"/>
                                        </p:tgtEl>
                                        <p:attrNameLst>
                                          <p:attrName>style.visibility</p:attrName>
                                        </p:attrNameLst>
                                      </p:cBhvr>
                                      <p:to>
                                        <p:strVal val="visible"/>
                                      </p:to>
                                    </p:set>
                                    <p:animEffect transition="in" filter="wipe(up)">
                                      <p:cBhvr>
                                        <p:cTn id="3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2" name="Group 7"/>
          <p:cNvGrpSpPr/>
          <p:nvPr/>
        </p:nvGrpSpPr>
        <p:grpSpPr>
          <a:xfrm>
            <a:off x="1" y="1"/>
            <a:ext cx="9143998" cy="1299882"/>
            <a:chOff x="0" y="1"/>
            <a:chExt cx="9144000" cy="1299882"/>
          </a:xfrm>
        </p:grpSpPr>
        <p:sp>
          <p:nvSpPr>
            <p:cNvPr id="9" name="Rectangle 8"/>
            <p:cNvSpPr/>
            <p:nvPr/>
          </p:nvSpPr>
          <p:spPr>
            <a:xfrm>
              <a:off x="0" y="1"/>
              <a:ext cx="9144000" cy="1299882"/>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cxnSp>
          <p:nvCxnSpPr>
            <p:cNvPr id="10" name="Straight Connector 9"/>
            <p:cNvCxnSpPr/>
            <p:nvPr/>
          </p:nvCxnSpPr>
          <p:spPr>
            <a:xfrm>
              <a:off x="0" y="1299883"/>
              <a:ext cx="9144000"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grpSp>
        <p:nvGrpSpPr>
          <p:cNvPr id="3" name="Group 10"/>
          <p:cNvGrpSpPr/>
          <p:nvPr/>
        </p:nvGrpSpPr>
        <p:grpSpPr>
          <a:xfrm>
            <a:off x="0" y="6528176"/>
            <a:ext cx="9144000" cy="329824"/>
            <a:chOff x="0" y="6528176"/>
            <a:chExt cx="9144000" cy="329824"/>
          </a:xfrm>
        </p:grpSpPr>
        <p:grpSp>
          <p:nvGrpSpPr>
            <p:cNvPr id="5" name="Group 11"/>
            <p:cNvGrpSpPr/>
            <p:nvPr/>
          </p:nvGrpSpPr>
          <p:grpSpPr>
            <a:xfrm>
              <a:off x="0" y="6528176"/>
              <a:ext cx="9144000" cy="329824"/>
              <a:chOff x="0" y="6528176"/>
              <a:chExt cx="9144000" cy="329824"/>
            </a:xfrm>
          </p:grpSpPr>
          <p:sp>
            <p:nvSpPr>
              <p:cNvPr id="14" name="Rectangle 13"/>
              <p:cNvSpPr/>
              <p:nvPr/>
            </p:nvSpPr>
            <p:spPr>
              <a:xfrm>
                <a:off x="0" y="6528176"/>
                <a:ext cx="9144000" cy="329824"/>
              </a:xfrm>
              <a:prstGeom prst="rect">
                <a:avLst/>
              </a:prstGeom>
              <a:solidFill>
                <a:schemeClr val="bg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smtClean="0"/>
              </a:p>
            </p:txBody>
          </p:sp>
          <p:sp>
            <p:nvSpPr>
              <p:cNvPr id="15" name="Rectangle 4"/>
              <p:cNvSpPr>
                <a:spLocks noChangeArrowheads="1"/>
              </p:cNvSpPr>
              <p:nvPr/>
            </p:nvSpPr>
            <p:spPr bwMode="ltGray">
              <a:xfrm>
                <a:off x="251373" y="6586246"/>
                <a:ext cx="3420515" cy="175257"/>
              </a:xfrm>
              <a:prstGeom prst="rect">
                <a:avLst/>
              </a:prstGeom>
              <a:noFill/>
              <a:ln w="9525">
                <a:noFill/>
                <a:miter lim="800000"/>
                <a:headEnd/>
                <a:tailEnd/>
              </a:ln>
              <a:effectLst/>
            </p:spPr>
            <p:txBody>
              <a:bodyPr wrap="square" lIns="82124" tIns="41061" rIns="82124" bIns="41061" anchor="b" anchorCtr="0">
                <a:spAutoFit/>
              </a:bodyPr>
              <a:lstStyle/>
              <a:p>
                <a:pPr algn="l" defTabSz="814388">
                  <a:lnSpc>
                    <a:spcPct val="100000"/>
                  </a:lnSpc>
                </a:pPr>
                <a:r>
                  <a:rPr lang="en-US" sz="600" dirty="0" smtClean="0">
                    <a:solidFill>
                      <a:srgbClr val="C0C0C0"/>
                    </a:solidFill>
                    <a:latin typeface="+mj-lt"/>
                  </a:rPr>
                  <a:t>© 2011 Cisco and/or its affiliates. All rights reserved.</a:t>
                </a:r>
                <a:endParaRPr lang="en-US" sz="600" dirty="0">
                  <a:solidFill>
                    <a:srgbClr val="C0C0C0"/>
                  </a:solidFill>
                  <a:latin typeface="+mj-lt"/>
                </a:endParaRPr>
              </a:p>
            </p:txBody>
          </p:sp>
          <p:sp>
            <p:nvSpPr>
              <p:cNvPr id="16" name="Rectangle 5"/>
              <p:cNvSpPr>
                <a:spLocks noChangeArrowheads="1"/>
              </p:cNvSpPr>
              <p:nvPr/>
            </p:nvSpPr>
            <p:spPr bwMode="ltGray">
              <a:xfrm>
                <a:off x="7784627" y="6584512"/>
                <a:ext cx="791023" cy="175257"/>
              </a:xfrm>
              <a:prstGeom prst="rect">
                <a:avLst/>
              </a:prstGeom>
              <a:noFill/>
              <a:ln w="9525">
                <a:noFill/>
                <a:miter lim="800000"/>
                <a:headEnd/>
                <a:tailEnd/>
              </a:ln>
              <a:effectLst/>
            </p:spPr>
            <p:txBody>
              <a:bodyPr wrap="none" lIns="82124" tIns="41061" rIns="82124" bIns="41061" anchor="b">
                <a:spAutoFit/>
              </a:bodyPr>
              <a:lstStyle/>
              <a:p>
                <a:pPr algn="r" defTabSz="814388">
                  <a:lnSpc>
                    <a:spcPct val="100000"/>
                  </a:lnSpc>
                </a:pPr>
                <a:r>
                  <a:rPr lang="en-US" sz="600" dirty="0">
                    <a:solidFill>
                      <a:srgbClr val="C0C0C0"/>
                    </a:solidFill>
                    <a:latin typeface="+mj-lt"/>
                  </a:rPr>
                  <a:t>Cisco Confidential</a:t>
                </a:r>
              </a:p>
            </p:txBody>
          </p:sp>
          <p:sp>
            <p:nvSpPr>
              <p:cNvPr id="17" name="Rectangle 7"/>
              <p:cNvSpPr>
                <a:spLocks noChangeArrowheads="1"/>
              </p:cNvSpPr>
              <p:nvPr/>
            </p:nvSpPr>
            <p:spPr bwMode="ltGray">
              <a:xfrm>
                <a:off x="8691276" y="6580408"/>
                <a:ext cx="209134" cy="175257"/>
              </a:xfrm>
              <a:prstGeom prst="rect">
                <a:avLst/>
              </a:prstGeom>
              <a:noFill/>
              <a:ln w="9525" algn="ctr">
                <a:noFill/>
                <a:miter lim="800000"/>
                <a:headEnd/>
                <a:tailEnd/>
              </a:ln>
              <a:effectLst/>
            </p:spPr>
            <p:txBody>
              <a:bodyPr wrap="none" lIns="82124" tIns="41061" rIns="82124" bIns="41061" anchor="b">
                <a:spAutoFit/>
              </a:bodyPr>
              <a:lstStyle/>
              <a:p>
                <a:pPr algn="r" defTabSz="814388">
                  <a:lnSpc>
                    <a:spcPct val="100000"/>
                  </a:lnSpc>
                </a:pPr>
                <a:fld id="{DFCF27A5-1A5B-48D3-A060-2758FFBB1ADD}" type="slidenum">
                  <a:rPr lang="en-US" sz="600">
                    <a:solidFill>
                      <a:srgbClr val="C0C0C0"/>
                    </a:solidFill>
                    <a:latin typeface="+mj-lt"/>
                  </a:rPr>
                  <a:pPr algn="r" defTabSz="814388">
                    <a:lnSpc>
                      <a:spcPct val="100000"/>
                    </a:lnSpc>
                  </a:pPr>
                  <a:t>9</a:t>
                </a:fld>
                <a:endParaRPr lang="en-US" sz="600" dirty="0">
                  <a:solidFill>
                    <a:srgbClr val="C0C0C0"/>
                  </a:solidFill>
                  <a:latin typeface="+mj-lt"/>
                </a:endParaRPr>
              </a:p>
            </p:txBody>
          </p:sp>
        </p:grpSp>
        <p:cxnSp>
          <p:nvCxnSpPr>
            <p:cNvPr id="13" name="Straight Connector 12"/>
            <p:cNvCxnSpPr/>
            <p:nvPr/>
          </p:nvCxnSpPr>
          <p:spPr>
            <a:xfrm>
              <a:off x="0" y="6528176"/>
              <a:ext cx="9144000" cy="0"/>
            </a:xfrm>
            <a:prstGeom prst="line">
              <a:avLst/>
            </a:prstGeom>
            <a:gradFill>
              <a:gsLst>
                <a:gs pos="417">
                  <a:srgbClr val="67717F"/>
                </a:gs>
                <a:gs pos="50000">
                  <a:srgbClr val="959DA9"/>
                </a:gs>
                <a:gs pos="25000">
                  <a:srgbClr val="76818F"/>
                </a:gs>
                <a:gs pos="98333">
                  <a:srgbClr val="656F7D"/>
                </a:gs>
                <a:gs pos="75000">
                  <a:srgbClr val="76818F"/>
                </a:gs>
              </a:gsLst>
              <a:lin ang="2400000" scaled="0"/>
            </a:gradFill>
            <a:ln w="12700">
              <a:gradFill>
                <a:gsLst>
                  <a:gs pos="0">
                    <a:schemeClr val="accent3"/>
                  </a:gs>
                  <a:gs pos="99167">
                    <a:schemeClr val="accent3"/>
                  </a:gs>
                  <a:gs pos="50000">
                    <a:srgbClr val="DDEBFC"/>
                  </a:gs>
                </a:gsLst>
                <a:lin ang="5400000" scaled="0"/>
              </a:gradFill>
            </a:ln>
            <a:effectLst/>
          </p:spPr>
          <p:style>
            <a:lnRef idx="2">
              <a:schemeClr val="accent1">
                <a:shade val="50000"/>
              </a:schemeClr>
            </a:lnRef>
            <a:fillRef idx="1">
              <a:schemeClr val="accent1"/>
            </a:fillRef>
            <a:effectRef idx="0">
              <a:schemeClr val="accent1"/>
            </a:effectRef>
            <a:fontRef idx="minor">
              <a:schemeClr val="lt1"/>
            </a:fontRef>
          </p:style>
        </p:cxnSp>
      </p:grpSp>
      <p:sp>
        <p:nvSpPr>
          <p:cNvPr id="4" name="Title 3"/>
          <p:cNvSpPr>
            <a:spLocks noGrp="1"/>
          </p:cNvSpPr>
          <p:nvPr>
            <p:ph type="title"/>
          </p:nvPr>
        </p:nvSpPr>
        <p:spPr/>
        <p:txBody>
          <a:bodyPr/>
          <a:lstStyle/>
          <a:p>
            <a:r>
              <a:rPr lang="en-US" dirty="0" smtClean="0"/>
              <a:t>Traditional Skills-based Routing Model</a:t>
            </a:r>
            <a:endParaRPr lang="en-US" dirty="0"/>
          </a:p>
        </p:txBody>
      </p:sp>
      <p:sp>
        <p:nvSpPr>
          <p:cNvPr id="44" name="Rectangle 27"/>
          <p:cNvSpPr/>
          <p:nvPr/>
        </p:nvSpPr>
        <p:spPr>
          <a:xfrm>
            <a:off x="699196" y="2201768"/>
            <a:ext cx="8444805" cy="834475"/>
          </a:xfrm>
          <a:custGeom>
            <a:avLst/>
            <a:gdLst/>
            <a:ahLst/>
            <a:cxnLst/>
            <a:rect l="l" t="t" r="r" b="b"/>
            <a:pathLst>
              <a:path w="8444805" h="834475">
                <a:moveTo>
                  <a:pt x="223597" y="0"/>
                </a:moveTo>
                <a:lnTo>
                  <a:pt x="8444805" y="0"/>
                </a:lnTo>
                <a:lnTo>
                  <a:pt x="8444805" y="834475"/>
                </a:lnTo>
                <a:lnTo>
                  <a:pt x="0" y="834475"/>
                </a:lnTo>
                <a:close/>
              </a:path>
            </a:pathLst>
          </a:custGeom>
          <a:gradFill>
            <a:gsLst>
              <a:gs pos="100000">
                <a:schemeClr val="accent3"/>
              </a:gs>
              <a:gs pos="0">
                <a:schemeClr val="accent1">
                  <a:lumMod val="20000"/>
                  <a:lumOff val="80000"/>
                </a:schemeClr>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6" name="Group 56"/>
          <p:cNvGrpSpPr/>
          <p:nvPr/>
        </p:nvGrpSpPr>
        <p:grpSpPr>
          <a:xfrm>
            <a:off x="-89257" y="2072254"/>
            <a:ext cx="853359" cy="1034698"/>
            <a:chOff x="-89258" y="1205718"/>
            <a:chExt cx="853359" cy="1034698"/>
          </a:xfrm>
        </p:grpSpPr>
        <p:sp>
          <p:nvSpPr>
            <p:cNvPr id="58" name="Rectangle 25"/>
            <p:cNvSpPr/>
            <p:nvPr/>
          </p:nvSpPr>
          <p:spPr>
            <a:xfrm rot="6300000">
              <a:off x="-179927" y="1296387"/>
              <a:ext cx="1034698" cy="853359"/>
            </a:xfrm>
            <a:custGeom>
              <a:avLst/>
              <a:gdLst/>
              <a:ahLst/>
              <a:cxnLst/>
              <a:rect l="l" t="t" r="r" b="b"/>
              <a:pathLst>
                <a:path w="1034698" h="853359">
                  <a:moveTo>
                    <a:pt x="228657" y="853359"/>
                  </a:moveTo>
                  <a:lnTo>
                    <a:pt x="0" y="0"/>
                  </a:lnTo>
                  <a:lnTo>
                    <a:pt x="863912" y="0"/>
                  </a:lnTo>
                  <a:lnTo>
                    <a:pt x="1034698" y="637381"/>
                  </a:lnTo>
                  <a:close/>
                </a:path>
              </a:pathLst>
            </a:custGeom>
            <a:solidFill>
              <a:srgbClr val="26ABD4"/>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Rectangle 25"/>
            <p:cNvSpPr/>
            <p:nvPr/>
          </p:nvSpPr>
          <p:spPr>
            <a:xfrm rot="6300000">
              <a:off x="-176032" y="1324580"/>
              <a:ext cx="996319" cy="814773"/>
            </a:xfrm>
            <a:custGeom>
              <a:avLst/>
              <a:gdLst/>
              <a:ahLst/>
              <a:cxnLst/>
              <a:rect l="l" t="t" r="r" b="b"/>
              <a:pathLst>
                <a:path w="996319" h="814773">
                  <a:moveTo>
                    <a:pt x="0" y="0"/>
                  </a:moveTo>
                  <a:lnTo>
                    <a:pt x="833859" y="0"/>
                  </a:lnTo>
                  <a:lnTo>
                    <a:pt x="996319" y="606308"/>
                  </a:lnTo>
                  <a:lnTo>
                    <a:pt x="218318" y="814773"/>
                  </a:lnTo>
                  <a:close/>
                </a:path>
              </a:pathLst>
            </a:custGeom>
            <a:gradFill>
              <a:gsLst>
                <a:gs pos="70000">
                  <a:srgbClr val="000000">
                    <a:alpha val="0"/>
                  </a:srgbClr>
                </a:gs>
                <a:gs pos="0">
                  <a:schemeClr val="bg1">
                    <a:alpha val="48000"/>
                  </a:schemeClr>
                </a:gs>
              </a:gsLst>
              <a:lin ang="2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1" name="Rectangle 27"/>
          <p:cNvSpPr/>
          <p:nvPr/>
        </p:nvSpPr>
        <p:spPr>
          <a:xfrm>
            <a:off x="699196" y="3064304"/>
            <a:ext cx="8444805" cy="834475"/>
          </a:xfrm>
          <a:custGeom>
            <a:avLst/>
            <a:gdLst/>
            <a:ahLst/>
            <a:cxnLst/>
            <a:rect l="l" t="t" r="r" b="b"/>
            <a:pathLst>
              <a:path w="8444805" h="834475">
                <a:moveTo>
                  <a:pt x="223597" y="0"/>
                </a:moveTo>
                <a:lnTo>
                  <a:pt x="8444805" y="0"/>
                </a:lnTo>
                <a:lnTo>
                  <a:pt x="8444805" y="834475"/>
                </a:lnTo>
                <a:lnTo>
                  <a:pt x="0" y="834475"/>
                </a:lnTo>
                <a:close/>
              </a:path>
            </a:pathLst>
          </a:custGeom>
          <a:gradFill>
            <a:gsLst>
              <a:gs pos="100000">
                <a:schemeClr val="accent3"/>
              </a:gs>
              <a:gs pos="0">
                <a:schemeClr val="accent1">
                  <a:lumMod val="20000"/>
                  <a:lumOff val="80000"/>
                </a:schemeClr>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7" name="Group 59"/>
          <p:cNvGrpSpPr/>
          <p:nvPr/>
        </p:nvGrpSpPr>
        <p:grpSpPr>
          <a:xfrm>
            <a:off x="-89257" y="2938790"/>
            <a:ext cx="853359" cy="1034698"/>
            <a:chOff x="-89258" y="1205718"/>
            <a:chExt cx="853359" cy="1034698"/>
          </a:xfrm>
        </p:grpSpPr>
        <p:sp>
          <p:nvSpPr>
            <p:cNvPr id="61" name="Rectangle 25"/>
            <p:cNvSpPr/>
            <p:nvPr/>
          </p:nvSpPr>
          <p:spPr>
            <a:xfrm rot="6300000">
              <a:off x="-179927" y="1296387"/>
              <a:ext cx="1034698" cy="853359"/>
            </a:xfrm>
            <a:custGeom>
              <a:avLst/>
              <a:gdLst/>
              <a:ahLst/>
              <a:cxnLst/>
              <a:rect l="l" t="t" r="r" b="b"/>
              <a:pathLst>
                <a:path w="1034698" h="853359">
                  <a:moveTo>
                    <a:pt x="228657" y="853359"/>
                  </a:moveTo>
                  <a:lnTo>
                    <a:pt x="0" y="0"/>
                  </a:lnTo>
                  <a:lnTo>
                    <a:pt x="863912" y="0"/>
                  </a:lnTo>
                  <a:lnTo>
                    <a:pt x="1034698" y="637381"/>
                  </a:lnTo>
                  <a:close/>
                </a:path>
              </a:pathLst>
            </a:custGeom>
            <a:solidFill>
              <a:srgbClr val="26ABD4"/>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Rectangle 25"/>
            <p:cNvSpPr/>
            <p:nvPr/>
          </p:nvSpPr>
          <p:spPr>
            <a:xfrm rot="6300000">
              <a:off x="-176032" y="1324580"/>
              <a:ext cx="996319" cy="814773"/>
            </a:xfrm>
            <a:custGeom>
              <a:avLst/>
              <a:gdLst/>
              <a:ahLst/>
              <a:cxnLst/>
              <a:rect l="l" t="t" r="r" b="b"/>
              <a:pathLst>
                <a:path w="996319" h="814773">
                  <a:moveTo>
                    <a:pt x="0" y="0"/>
                  </a:moveTo>
                  <a:lnTo>
                    <a:pt x="833859" y="0"/>
                  </a:lnTo>
                  <a:lnTo>
                    <a:pt x="996319" y="606308"/>
                  </a:lnTo>
                  <a:lnTo>
                    <a:pt x="218318" y="814773"/>
                  </a:lnTo>
                  <a:close/>
                </a:path>
              </a:pathLst>
            </a:custGeom>
            <a:gradFill>
              <a:gsLst>
                <a:gs pos="70000">
                  <a:srgbClr val="000000">
                    <a:alpha val="0"/>
                  </a:srgbClr>
                </a:gs>
                <a:gs pos="0">
                  <a:schemeClr val="bg1">
                    <a:alpha val="48000"/>
                  </a:schemeClr>
                </a:gs>
              </a:gsLst>
              <a:lin ang="2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8" name="Rectangle 27"/>
          <p:cNvSpPr/>
          <p:nvPr/>
        </p:nvSpPr>
        <p:spPr>
          <a:xfrm>
            <a:off x="699196" y="3932291"/>
            <a:ext cx="8444805" cy="834475"/>
          </a:xfrm>
          <a:custGeom>
            <a:avLst/>
            <a:gdLst/>
            <a:ahLst/>
            <a:cxnLst/>
            <a:rect l="l" t="t" r="r" b="b"/>
            <a:pathLst>
              <a:path w="8444805" h="834475">
                <a:moveTo>
                  <a:pt x="223597" y="0"/>
                </a:moveTo>
                <a:lnTo>
                  <a:pt x="8444805" y="0"/>
                </a:lnTo>
                <a:lnTo>
                  <a:pt x="8444805" y="834475"/>
                </a:lnTo>
                <a:lnTo>
                  <a:pt x="0" y="834475"/>
                </a:lnTo>
                <a:close/>
              </a:path>
            </a:pathLst>
          </a:custGeom>
          <a:gradFill>
            <a:gsLst>
              <a:gs pos="100000">
                <a:schemeClr val="accent3"/>
              </a:gs>
              <a:gs pos="0">
                <a:schemeClr val="accent1">
                  <a:lumMod val="20000"/>
                  <a:lumOff val="80000"/>
                </a:schemeClr>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62"/>
          <p:cNvGrpSpPr/>
          <p:nvPr/>
        </p:nvGrpSpPr>
        <p:grpSpPr>
          <a:xfrm>
            <a:off x="-89257" y="3805326"/>
            <a:ext cx="853359" cy="1034698"/>
            <a:chOff x="-89258" y="1205718"/>
            <a:chExt cx="853359" cy="1034698"/>
          </a:xfrm>
        </p:grpSpPr>
        <p:sp>
          <p:nvSpPr>
            <p:cNvPr id="64" name="Rectangle 25"/>
            <p:cNvSpPr/>
            <p:nvPr/>
          </p:nvSpPr>
          <p:spPr>
            <a:xfrm rot="6300000">
              <a:off x="-179927" y="1296387"/>
              <a:ext cx="1034698" cy="853359"/>
            </a:xfrm>
            <a:custGeom>
              <a:avLst/>
              <a:gdLst/>
              <a:ahLst/>
              <a:cxnLst/>
              <a:rect l="l" t="t" r="r" b="b"/>
              <a:pathLst>
                <a:path w="1034698" h="853359">
                  <a:moveTo>
                    <a:pt x="228657" y="853359"/>
                  </a:moveTo>
                  <a:lnTo>
                    <a:pt x="0" y="0"/>
                  </a:lnTo>
                  <a:lnTo>
                    <a:pt x="863912" y="0"/>
                  </a:lnTo>
                  <a:lnTo>
                    <a:pt x="1034698" y="637381"/>
                  </a:lnTo>
                  <a:close/>
                </a:path>
              </a:pathLst>
            </a:custGeom>
            <a:solidFill>
              <a:srgbClr val="26ABD4"/>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Rectangle 25"/>
            <p:cNvSpPr/>
            <p:nvPr/>
          </p:nvSpPr>
          <p:spPr>
            <a:xfrm rot="6300000">
              <a:off x="-176032" y="1324580"/>
              <a:ext cx="996319" cy="814773"/>
            </a:xfrm>
            <a:custGeom>
              <a:avLst/>
              <a:gdLst/>
              <a:ahLst/>
              <a:cxnLst/>
              <a:rect l="l" t="t" r="r" b="b"/>
              <a:pathLst>
                <a:path w="996319" h="814773">
                  <a:moveTo>
                    <a:pt x="0" y="0"/>
                  </a:moveTo>
                  <a:lnTo>
                    <a:pt x="833859" y="0"/>
                  </a:lnTo>
                  <a:lnTo>
                    <a:pt x="996319" y="606308"/>
                  </a:lnTo>
                  <a:lnTo>
                    <a:pt x="218318" y="814773"/>
                  </a:lnTo>
                  <a:close/>
                </a:path>
              </a:pathLst>
            </a:custGeom>
            <a:gradFill>
              <a:gsLst>
                <a:gs pos="70000">
                  <a:srgbClr val="000000">
                    <a:alpha val="0"/>
                  </a:srgbClr>
                </a:gs>
                <a:gs pos="0">
                  <a:schemeClr val="bg1">
                    <a:alpha val="48000"/>
                  </a:schemeClr>
                </a:gs>
              </a:gsLst>
              <a:lin ang="2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33" name="Rectangle 27"/>
          <p:cNvSpPr/>
          <p:nvPr/>
        </p:nvSpPr>
        <p:spPr>
          <a:xfrm>
            <a:off x="699196" y="4801224"/>
            <a:ext cx="8444805" cy="834475"/>
          </a:xfrm>
          <a:custGeom>
            <a:avLst/>
            <a:gdLst/>
            <a:ahLst/>
            <a:cxnLst/>
            <a:rect l="l" t="t" r="r" b="b"/>
            <a:pathLst>
              <a:path w="8444805" h="834475">
                <a:moveTo>
                  <a:pt x="223597" y="0"/>
                </a:moveTo>
                <a:lnTo>
                  <a:pt x="8444805" y="0"/>
                </a:lnTo>
                <a:lnTo>
                  <a:pt x="8444805" y="834475"/>
                </a:lnTo>
                <a:lnTo>
                  <a:pt x="0" y="834475"/>
                </a:lnTo>
                <a:close/>
              </a:path>
            </a:pathLst>
          </a:custGeom>
          <a:gradFill>
            <a:gsLst>
              <a:gs pos="100000">
                <a:schemeClr val="accent3"/>
              </a:gs>
              <a:gs pos="0">
                <a:schemeClr val="accent1">
                  <a:lumMod val="20000"/>
                  <a:lumOff val="80000"/>
                </a:schemeClr>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1" name="Group 65"/>
          <p:cNvGrpSpPr/>
          <p:nvPr/>
        </p:nvGrpSpPr>
        <p:grpSpPr>
          <a:xfrm>
            <a:off x="-89257" y="4671862"/>
            <a:ext cx="853359" cy="1034698"/>
            <a:chOff x="-89258" y="1205718"/>
            <a:chExt cx="853359" cy="1034698"/>
          </a:xfrm>
        </p:grpSpPr>
        <p:sp>
          <p:nvSpPr>
            <p:cNvPr id="67" name="Rectangle 25"/>
            <p:cNvSpPr/>
            <p:nvPr/>
          </p:nvSpPr>
          <p:spPr>
            <a:xfrm rot="6300000">
              <a:off x="-179927" y="1296387"/>
              <a:ext cx="1034698" cy="853359"/>
            </a:xfrm>
            <a:custGeom>
              <a:avLst/>
              <a:gdLst/>
              <a:ahLst/>
              <a:cxnLst/>
              <a:rect l="l" t="t" r="r" b="b"/>
              <a:pathLst>
                <a:path w="1034698" h="853359">
                  <a:moveTo>
                    <a:pt x="228657" y="853359"/>
                  </a:moveTo>
                  <a:lnTo>
                    <a:pt x="0" y="0"/>
                  </a:lnTo>
                  <a:lnTo>
                    <a:pt x="863912" y="0"/>
                  </a:lnTo>
                  <a:lnTo>
                    <a:pt x="1034698" y="637381"/>
                  </a:lnTo>
                  <a:close/>
                </a:path>
              </a:pathLst>
            </a:custGeom>
            <a:solidFill>
              <a:srgbClr val="26ABD4"/>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Rectangle 25"/>
            <p:cNvSpPr/>
            <p:nvPr/>
          </p:nvSpPr>
          <p:spPr>
            <a:xfrm rot="6300000">
              <a:off x="-176032" y="1324580"/>
              <a:ext cx="996319" cy="814773"/>
            </a:xfrm>
            <a:custGeom>
              <a:avLst/>
              <a:gdLst/>
              <a:ahLst/>
              <a:cxnLst/>
              <a:rect l="l" t="t" r="r" b="b"/>
              <a:pathLst>
                <a:path w="996319" h="814773">
                  <a:moveTo>
                    <a:pt x="0" y="0"/>
                  </a:moveTo>
                  <a:lnTo>
                    <a:pt x="833859" y="0"/>
                  </a:lnTo>
                  <a:lnTo>
                    <a:pt x="996319" y="606308"/>
                  </a:lnTo>
                  <a:lnTo>
                    <a:pt x="218318" y="814773"/>
                  </a:lnTo>
                  <a:close/>
                </a:path>
              </a:pathLst>
            </a:custGeom>
            <a:gradFill>
              <a:gsLst>
                <a:gs pos="70000">
                  <a:srgbClr val="000000">
                    <a:alpha val="0"/>
                  </a:srgbClr>
                </a:gs>
                <a:gs pos="0">
                  <a:schemeClr val="bg1">
                    <a:alpha val="48000"/>
                  </a:schemeClr>
                </a:gs>
              </a:gsLst>
              <a:lin ang="2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4" name="Rectangle 73"/>
          <p:cNvSpPr/>
          <p:nvPr/>
        </p:nvSpPr>
        <p:spPr>
          <a:xfrm>
            <a:off x="1015481" y="2416559"/>
            <a:ext cx="6531887" cy="400110"/>
          </a:xfrm>
          <a:prstGeom prst="rect">
            <a:avLst/>
          </a:prstGeom>
        </p:spPr>
        <p:txBody>
          <a:bodyPr wrap="square" anchor="ctr">
            <a:spAutoFit/>
          </a:bodyPr>
          <a:lstStyle/>
          <a:p>
            <a:r>
              <a:rPr lang="en-US" sz="2000" dirty="0" smtClean="0">
                <a:solidFill>
                  <a:schemeClr val="tx1">
                    <a:lumMod val="75000"/>
                  </a:schemeClr>
                </a:solidFill>
              </a:rPr>
              <a:t>Administratively Intensive Agent Management</a:t>
            </a:r>
            <a:endParaRPr lang="en-US" sz="2000" dirty="0">
              <a:solidFill>
                <a:schemeClr val="tx1">
                  <a:lumMod val="75000"/>
                </a:schemeClr>
              </a:solidFill>
            </a:endParaRPr>
          </a:p>
        </p:txBody>
      </p:sp>
      <p:sp>
        <p:nvSpPr>
          <p:cNvPr id="82" name="Rectangle 81"/>
          <p:cNvSpPr/>
          <p:nvPr/>
        </p:nvSpPr>
        <p:spPr>
          <a:xfrm>
            <a:off x="1015481" y="3131245"/>
            <a:ext cx="6531887" cy="707886"/>
          </a:xfrm>
          <a:prstGeom prst="rect">
            <a:avLst/>
          </a:prstGeom>
        </p:spPr>
        <p:txBody>
          <a:bodyPr wrap="square" anchor="ctr">
            <a:spAutoFit/>
          </a:bodyPr>
          <a:lstStyle/>
          <a:p>
            <a:r>
              <a:rPr lang="en-US" sz="2000" dirty="0" smtClean="0">
                <a:solidFill>
                  <a:schemeClr val="tx1">
                    <a:lumMod val="75000"/>
                  </a:schemeClr>
                </a:solidFill>
              </a:rPr>
              <a:t>Inability to Take Advantage of </a:t>
            </a:r>
            <a:br>
              <a:rPr lang="en-US" sz="2000" dirty="0" smtClean="0">
                <a:solidFill>
                  <a:schemeClr val="tx1">
                    <a:lumMod val="75000"/>
                  </a:schemeClr>
                </a:solidFill>
              </a:rPr>
            </a:br>
            <a:r>
              <a:rPr lang="en-US" sz="2000" dirty="0" smtClean="0">
                <a:solidFill>
                  <a:schemeClr val="tx1">
                    <a:lumMod val="75000"/>
                  </a:schemeClr>
                </a:solidFill>
              </a:rPr>
              <a:t>Unique Expertise and Aptitude</a:t>
            </a:r>
            <a:endParaRPr lang="en-US" sz="2000" dirty="0">
              <a:solidFill>
                <a:schemeClr val="tx1">
                  <a:lumMod val="75000"/>
                </a:schemeClr>
              </a:solidFill>
            </a:endParaRPr>
          </a:p>
        </p:txBody>
      </p:sp>
      <p:sp>
        <p:nvSpPr>
          <p:cNvPr id="83" name="Rectangle 82"/>
          <p:cNvSpPr/>
          <p:nvPr/>
        </p:nvSpPr>
        <p:spPr>
          <a:xfrm>
            <a:off x="1015481" y="4152219"/>
            <a:ext cx="6531887" cy="400110"/>
          </a:xfrm>
          <a:prstGeom prst="rect">
            <a:avLst/>
          </a:prstGeom>
        </p:spPr>
        <p:txBody>
          <a:bodyPr wrap="square" anchor="ctr">
            <a:spAutoFit/>
          </a:bodyPr>
          <a:lstStyle/>
          <a:p>
            <a:r>
              <a:rPr lang="en-US" sz="2000" dirty="0" smtClean="0">
                <a:solidFill>
                  <a:schemeClr val="tx1">
                    <a:lumMod val="75000"/>
                  </a:schemeClr>
                </a:solidFill>
              </a:rPr>
              <a:t>Time Consuming</a:t>
            </a:r>
            <a:endParaRPr lang="en-US" sz="2000" dirty="0">
              <a:solidFill>
                <a:schemeClr val="tx1">
                  <a:lumMod val="75000"/>
                </a:schemeClr>
              </a:solidFill>
            </a:endParaRPr>
          </a:p>
        </p:txBody>
      </p:sp>
      <p:sp>
        <p:nvSpPr>
          <p:cNvPr id="84" name="Rectangle 83"/>
          <p:cNvSpPr/>
          <p:nvPr/>
        </p:nvSpPr>
        <p:spPr>
          <a:xfrm>
            <a:off x="1015481" y="5011656"/>
            <a:ext cx="6531887" cy="400110"/>
          </a:xfrm>
          <a:prstGeom prst="rect">
            <a:avLst/>
          </a:prstGeom>
        </p:spPr>
        <p:txBody>
          <a:bodyPr wrap="square" anchor="ctr">
            <a:spAutoFit/>
          </a:bodyPr>
          <a:lstStyle/>
          <a:p>
            <a:r>
              <a:rPr lang="en-US" sz="2000" dirty="0" smtClean="0">
                <a:solidFill>
                  <a:schemeClr val="tx1">
                    <a:lumMod val="75000"/>
                  </a:schemeClr>
                </a:solidFill>
              </a:rPr>
              <a:t>Costly and Complex Administration</a:t>
            </a:r>
            <a:endParaRPr lang="en-US" sz="2000" dirty="0">
              <a:solidFill>
                <a:schemeClr val="tx1">
                  <a:lumMod val="75000"/>
                </a:schemeClr>
              </a:solidFill>
            </a:endParaRPr>
          </a:p>
        </p:txBody>
      </p:sp>
      <p:sp>
        <p:nvSpPr>
          <p:cNvPr id="91" name="Rectangle 27"/>
          <p:cNvSpPr/>
          <p:nvPr/>
        </p:nvSpPr>
        <p:spPr>
          <a:xfrm>
            <a:off x="699196" y="5669210"/>
            <a:ext cx="8444805" cy="834475"/>
          </a:xfrm>
          <a:custGeom>
            <a:avLst/>
            <a:gdLst/>
            <a:ahLst/>
            <a:cxnLst/>
            <a:rect l="l" t="t" r="r" b="b"/>
            <a:pathLst>
              <a:path w="8444805" h="834475">
                <a:moveTo>
                  <a:pt x="223597" y="0"/>
                </a:moveTo>
                <a:lnTo>
                  <a:pt x="8444805" y="0"/>
                </a:lnTo>
                <a:lnTo>
                  <a:pt x="8444805" y="834475"/>
                </a:lnTo>
                <a:lnTo>
                  <a:pt x="0" y="834475"/>
                </a:lnTo>
                <a:close/>
              </a:path>
            </a:pathLst>
          </a:custGeom>
          <a:gradFill>
            <a:gsLst>
              <a:gs pos="100000">
                <a:schemeClr val="accent3"/>
              </a:gs>
              <a:gs pos="0">
                <a:schemeClr val="accent1">
                  <a:lumMod val="20000"/>
                  <a:lumOff val="80000"/>
                </a:schemeClr>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2" name="Group 91"/>
          <p:cNvGrpSpPr/>
          <p:nvPr/>
        </p:nvGrpSpPr>
        <p:grpSpPr>
          <a:xfrm>
            <a:off x="-89257" y="5538398"/>
            <a:ext cx="853359" cy="1034698"/>
            <a:chOff x="-89258" y="1205718"/>
            <a:chExt cx="853359" cy="1034698"/>
          </a:xfrm>
        </p:grpSpPr>
        <p:sp>
          <p:nvSpPr>
            <p:cNvPr id="93" name="Rectangle 25"/>
            <p:cNvSpPr/>
            <p:nvPr/>
          </p:nvSpPr>
          <p:spPr>
            <a:xfrm rot="6300000">
              <a:off x="-179927" y="1296387"/>
              <a:ext cx="1034698" cy="853359"/>
            </a:xfrm>
            <a:custGeom>
              <a:avLst/>
              <a:gdLst/>
              <a:ahLst/>
              <a:cxnLst/>
              <a:rect l="l" t="t" r="r" b="b"/>
              <a:pathLst>
                <a:path w="1034698" h="853359">
                  <a:moveTo>
                    <a:pt x="228657" y="853359"/>
                  </a:moveTo>
                  <a:lnTo>
                    <a:pt x="0" y="0"/>
                  </a:lnTo>
                  <a:lnTo>
                    <a:pt x="863912" y="0"/>
                  </a:lnTo>
                  <a:lnTo>
                    <a:pt x="1034698" y="637381"/>
                  </a:lnTo>
                  <a:close/>
                </a:path>
              </a:pathLst>
            </a:custGeom>
            <a:solidFill>
              <a:srgbClr val="26ABD4"/>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4" name="Rectangle 25"/>
            <p:cNvSpPr/>
            <p:nvPr/>
          </p:nvSpPr>
          <p:spPr>
            <a:xfrm rot="6300000">
              <a:off x="-176032" y="1324580"/>
              <a:ext cx="996319" cy="814773"/>
            </a:xfrm>
            <a:custGeom>
              <a:avLst/>
              <a:gdLst/>
              <a:ahLst/>
              <a:cxnLst/>
              <a:rect l="l" t="t" r="r" b="b"/>
              <a:pathLst>
                <a:path w="996319" h="814773">
                  <a:moveTo>
                    <a:pt x="0" y="0"/>
                  </a:moveTo>
                  <a:lnTo>
                    <a:pt x="833859" y="0"/>
                  </a:lnTo>
                  <a:lnTo>
                    <a:pt x="996319" y="606308"/>
                  </a:lnTo>
                  <a:lnTo>
                    <a:pt x="218318" y="814773"/>
                  </a:lnTo>
                  <a:close/>
                </a:path>
              </a:pathLst>
            </a:custGeom>
            <a:gradFill>
              <a:gsLst>
                <a:gs pos="70000">
                  <a:srgbClr val="000000">
                    <a:alpha val="0"/>
                  </a:srgbClr>
                </a:gs>
                <a:gs pos="0">
                  <a:schemeClr val="bg1">
                    <a:alpha val="48000"/>
                  </a:schemeClr>
                </a:gs>
              </a:gsLst>
              <a:lin ang="2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5" name="Rectangle 94"/>
          <p:cNvSpPr/>
          <p:nvPr/>
        </p:nvSpPr>
        <p:spPr>
          <a:xfrm>
            <a:off x="1015481" y="5886390"/>
            <a:ext cx="6531887" cy="400110"/>
          </a:xfrm>
          <a:prstGeom prst="rect">
            <a:avLst/>
          </a:prstGeom>
        </p:spPr>
        <p:txBody>
          <a:bodyPr wrap="square" anchor="ctr">
            <a:spAutoFit/>
          </a:bodyPr>
          <a:lstStyle/>
          <a:p>
            <a:r>
              <a:rPr lang="en-US" sz="2000" dirty="0">
                <a:solidFill>
                  <a:schemeClr val="tx1">
                    <a:lumMod val="75000"/>
                  </a:schemeClr>
                </a:solidFill>
              </a:rPr>
              <a:t>Lack of </a:t>
            </a:r>
            <a:r>
              <a:rPr lang="en-US" sz="2000" dirty="0" smtClean="0">
                <a:solidFill>
                  <a:schemeClr val="tx1">
                    <a:lumMod val="75000"/>
                  </a:schemeClr>
                </a:solidFill>
              </a:rPr>
              <a:t>Flexible, Detailed Reporting</a:t>
            </a:r>
            <a:endParaRPr lang="en-US" sz="2000" dirty="0">
              <a:solidFill>
                <a:schemeClr val="tx1">
                  <a:lumMod val="75000"/>
                </a:schemeClr>
              </a:solidFill>
            </a:endParaRPr>
          </a:p>
        </p:txBody>
      </p:sp>
      <p:sp>
        <p:nvSpPr>
          <p:cNvPr id="119" name="Rectangle 27"/>
          <p:cNvSpPr/>
          <p:nvPr/>
        </p:nvSpPr>
        <p:spPr>
          <a:xfrm>
            <a:off x="699196" y="1333781"/>
            <a:ext cx="8444805" cy="834475"/>
          </a:xfrm>
          <a:custGeom>
            <a:avLst/>
            <a:gdLst/>
            <a:ahLst/>
            <a:cxnLst/>
            <a:rect l="l" t="t" r="r" b="b"/>
            <a:pathLst>
              <a:path w="8444805" h="834475">
                <a:moveTo>
                  <a:pt x="223597" y="0"/>
                </a:moveTo>
                <a:lnTo>
                  <a:pt x="8444805" y="0"/>
                </a:lnTo>
                <a:lnTo>
                  <a:pt x="8444805" y="834475"/>
                </a:lnTo>
                <a:lnTo>
                  <a:pt x="0" y="834475"/>
                </a:lnTo>
                <a:close/>
              </a:path>
            </a:pathLst>
          </a:custGeom>
          <a:gradFill>
            <a:gsLst>
              <a:gs pos="100000">
                <a:schemeClr val="accent3"/>
              </a:gs>
              <a:gs pos="0">
                <a:schemeClr val="accent1">
                  <a:lumMod val="20000"/>
                  <a:lumOff val="80000"/>
                </a:schemeClr>
              </a:gs>
            </a:gsLst>
            <a:lin ang="2700000" scaled="1"/>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18" name="Group 119"/>
          <p:cNvGrpSpPr/>
          <p:nvPr/>
        </p:nvGrpSpPr>
        <p:grpSpPr>
          <a:xfrm>
            <a:off x="-89257" y="1205718"/>
            <a:ext cx="853359" cy="1034698"/>
            <a:chOff x="-89258" y="1205718"/>
            <a:chExt cx="853359" cy="1034698"/>
          </a:xfrm>
        </p:grpSpPr>
        <p:sp>
          <p:nvSpPr>
            <p:cNvPr id="121" name="Rectangle 25"/>
            <p:cNvSpPr/>
            <p:nvPr/>
          </p:nvSpPr>
          <p:spPr>
            <a:xfrm rot="6300000">
              <a:off x="-179927" y="1296387"/>
              <a:ext cx="1034698" cy="853359"/>
            </a:xfrm>
            <a:custGeom>
              <a:avLst/>
              <a:gdLst/>
              <a:ahLst/>
              <a:cxnLst/>
              <a:rect l="l" t="t" r="r" b="b"/>
              <a:pathLst>
                <a:path w="1034698" h="853359">
                  <a:moveTo>
                    <a:pt x="228657" y="853359"/>
                  </a:moveTo>
                  <a:lnTo>
                    <a:pt x="0" y="0"/>
                  </a:lnTo>
                  <a:lnTo>
                    <a:pt x="863912" y="0"/>
                  </a:lnTo>
                  <a:lnTo>
                    <a:pt x="1034698" y="637381"/>
                  </a:lnTo>
                  <a:close/>
                </a:path>
              </a:pathLst>
            </a:custGeom>
            <a:solidFill>
              <a:srgbClr val="26ABD4"/>
            </a:solidFill>
            <a:ln w="317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2" name="Rectangle 25"/>
            <p:cNvSpPr/>
            <p:nvPr/>
          </p:nvSpPr>
          <p:spPr>
            <a:xfrm rot="6300000">
              <a:off x="-176032" y="1324580"/>
              <a:ext cx="996319" cy="814773"/>
            </a:xfrm>
            <a:custGeom>
              <a:avLst/>
              <a:gdLst/>
              <a:ahLst/>
              <a:cxnLst/>
              <a:rect l="l" t="t" r="r" b="b"/>
              <a:pathLst>
                <a:path w="996319" h="814773">
                  <a:moveTo>
                    <a:pt x="0" y="0"/>
                  </a:moveTo>
                  <a:lnTo>
                    <a:pt x="833859" y="0"/>
                  </a:lnTo>
                  <a:lnTo>
                    <a:pt x="996319" y="606308"/>
                  </a:lnTo>
                  <a:lnTo>
                    <a:pt x="218318" y="814773"/>
                  </a:lnTo>
                  <a:close/>
                </a:path>
              </a:pathLst>
            </a:custGeom>
            <a:gradFill>
              <a:gsLst>
                <a:gs pos="70000">
                  <a:srgbClr val="000000">
                    <a:alpha val="0"/>
                  </a:srgbClr>
                </a:gs>
                <a:gs pos="0">
                  <a:schemeClr val="bg1">
                    <a:alpha val="48000"/>
                  </a:schemeClr>
                </a:gs>
              </a:gsLst>
              <a:lin ang="24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23" name="Rectangle 122"/>
          <p:cNvSpPr/>
          <p:nvPr/>
        </p:nvSpPr>
        <p:spPr>
          <a:xfrm>
            <a:off x="1015481" y="1389974"/>
            <a:ext cx="6531887" cy="707886"/>
          </a:xfrm>
          <a:prstGeom prst="rect">
            <a:avLst/>
          </a:prstGeom>
        </p:spPr>
        <p:txBody>
          <a:bodyPr wrap="square" anchor="ctr">
            <a:spAutoFit/>
          </a:bodyPr>
          <a:lstStyle/>
          <a:p>
            <a:r>
              <a:rPr lang="en-US" sz="2000" dirty="0" smtClean="0">
                <a:solidFill>
                  <a:schemeClr val="tx1">
                    <a:lumMod val="75000"/>
                  </a:schemeClr>
                </a:solidFill>
              </a:rPr>
              <a:t>Skills-Based Routing Technology Limits Growth </a:t>
            </a:r>
            <a:br>
              <a:rPr lang="en-US" sz="2000" dirty="0" smtClean="0">
                <a:solidFill>
                  <a:schemeClr val="tx1">
                    <a:lumMod val="75000"/>
                  </a:schemeClr>
                </a:solidFill>
              </a:rPr>
            </a:br>
            <a:r>
              <a:rPr lang="en-US" sz="2000" dirty="0" smtClean="0">
                <a:solidFill>
                  <a:schemeClr val="tx1">
                    <a:lumMod val="75000"/>
                  </a:schemeClr>
                </a:solidFill>
              </a:rPr>
              <a:t>and the Ability to Easily Extend Business Logic</a:t>
            </a:r>
            <a:endParaRPr lang="en-US" sz="2000" dirty="0">
              <a:solidFill>
                <a:schemeClr val="tx1">
                  <a:lumMod val="75000"/>
                </a:schemeClr>
              </a:solidFill>
            </a:endParaRPr>
          </a:p>
        </p:txBody>
      </p:sp>
    </p:spTree>
    <p:extLst>
      <p:ext uri="{BB962C8B-B14F-4D97-AF65-F5344CB8AC3E}">
        <p14:creationId xmlns:p14="http://schemas.microsoft.com/office/powerpoint/2010/main" val="4059386655"/>
      </p:ext>
    </p:extLst>
  </p:cSld>
  <p:clrMapOvr>
    <a:masterClrMapping/>
  </p:clrMapOvr>
  <p:transition xmlns:p14="http://schemas.microsoft.com/office/powerpoint/2010/main" spd="med">
    <p:fade/>
  </p:transition>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250" fill="hold"/>
                                        <p:tgtEl>
                                          <p:spTgt spid="18"/>
                                        </p:tgtEl>
                                        <p:attrNameLst>
                                          <p:attrName>ppt_x</p:attrName>
                                        </p:attrNameLst>
                                      </p:cBhvr>
                                      <p:tavLst>
                                        <p:tav tm="0">
                                          <p:val>
                                            <p:strVal val="0-#ppt_w/2"/>
                                          </p:val>
                                        </p:tav>
                                        <p:tav tm="100000">
                                          <p:val>
                                            <p:strVal val="#ppt_x"/>
                                          </p:val>
                                        </p:tav>
                                      </p:tavLst>
                                    </p:anim>
                                    <p:anim calcmode="lin" valueType="num">
                                      <p:cBhvr additive="base">
                                        <p:cTn id="8" dur="250" fill="hold"/>
                                        <p:tgtEl>
                                          <p:spTgt spid="18"/>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119"/>
                                        </p:tgtEl>
                                        <p:attrNameLst>
                                          <p:attrName>style.visibility</p:attrName>
                                        </p:attrNameLst>
                                      </p:cBhvr>
                                      <p:to>
                                        <p:strVal val="visible"/>
                                      </p:to>
                                    </p:set>
                                    <p:animEffect transition="in" filter="fade">
                                      <p:cBhvr>
                                        <p:cTn id="11" dur="250"/>
                                        <p:tgtEl>
                                          <p:spTgt spid="119"/>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23"/>
                                        </p:tgtEl>
                                        <p:attrNameLst>
                                          <p:attrName>style.visibility</p:attrName>
                                        </p:attrNameLst>
                                      </p:cBhvr>
                                      <p:to>
                                        <p:strVal val="visible"/>
                                      </p:to>
                                    </p:set>
                                    <p:animEffect transition="in" filter="fade">
                                      <p:cBhvr>
                                        <p:cTn id="14" dur="250"/>
                                        <p:tgtEl>
                                          <p:spTgt spid="123"/>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250" fill="hold"/>
                                        <p:tgtEl>
                                          <p:spTgt spid="6"/>
                                        </p:tgtEl>
                                        <p:attrNameLst>
                                          <p:attrName>ppt_x</p:attrName>
                                        </p:attrNameLst>
                                      </p:cBhvr>
                                      <p:tavLst>
                                        <p:tav tm="0">
                                          <p:val>
                                            <p:strVal val="0-#ppt_w/2"/>
                                          </p:val>
                                        </p:tav>
                                        <p:tav tm="100000">
                                          <p:val>
                                            <p:strVal val="#ppt_x"/>
                                          </p:val>
                                        </p:tav>
                                      </p:tavLst>
                                    </p:anim>
                                    <p:anim calcmode="lin" valueType="num">
                                      <p:cBhvr additive="base">
                                        <p:cTn id="20" dur="250" fill="hold"/>
                                        <p:tgtEl>
                                          <p:spTgt spid="6"/>
                                        </p:tgtEl>
                                        <p:attrNameLst>
                                          <p:attrName>ppt_y</p:attrName>
                                        </p:attrNameLst>
                                      </p:cBhvr>
                                      <p:tavLst>
                                        <p:tav tm="0">
                                          <p:val>
                                            <p:strVal val="#ppt_y"/>
                                          </p:val>
                                        </p:tav>
                                        <p:tav tm="100000">
                                          <p:val>
                                            <p:strVal val="#ppt_y"/>
                                          </p:val>
                                        </p:tav>
                                      </p:tavLst>
                                    </p:anim>
                                  </p:childTnLst>
                                </p:cTn>
                              </p:par>
                              <p:par>
                                <p:cTn id="21" presetID="10" presetClass="entr" presetSubtype="0" fill="hold" grpId="0" nodeType="withEffect">
                                  <p:stCondLst>
                                    <p:cond delay="0"/>
                                  </p:stCondLst>
                                  <p:childTnLst>
                                    <p:set>
                                      <p:cBhvr>
                                        <p:cTn id="22" dur="1" fill="hold">
                                          <p:stCondLst>
                                            <p:cond delay="0"/>
                                          </p:stCondLst>
                                        </p:cTn>
                                        <p:tgtEl>
                                          <p:spTgt spid="44"/>
                                        </p:tgtEl>
                                        <p:attrNameLst>
                                          <p:attrName>style.visibility</p:attrName>
                                        </p:attrNameLst>
                                      </p:cBhvr>
                                      <p:to>
                                        <p:strVal val="visible"/>
                                      </p:to>
                                    </p:set>
                                    <p:animEffect transition="in" filter="fade">
                                      <p:cBhvr>
                                        <p:cTn id="23" dur="250"/>
                                        <p:tgtEl>
                                          <p:spTgt spid="4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4"/>
                                        </p:tgtEl>
                                        <p:attrNameLst>
                                          <p:attrName>style.visibility</p:attrName>
                                        </p:attrNameLst>
                                      </p:cBhvr>
                                      <p:to>
                                        <p:strVal val="visible"/>
                                      </p:to>
                                    </p:set>
                                    <p:animEffect transition="in" filter="fade">
                                      <p:cBhvr>
                                        <p:cTn id="26" dur="250"/>
                                        <p:tgtEl>
                                          <p:spTgt spid="74"/>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250" fill="hold"/>
                                        <p:tgtEl>
                                          <p:spTgt spid="7"/>
                                        </p:tgtEl>
                                        <p:attrNameLst>
                                          <p:attrName>ppt_x</p:attrName>
                                        </p:attrNameLst>
                                      </p:cBhvr>
                                      <p:tavLst>
                                        <p:tav tm="0">
                                          <p:val>
                                            <p:strVal val="0-#ppt_w/2"/>
                                          </p:val>
                                        </p:tav>
                                        <p:tav tm="100000">
                                          <p:val>
                                            <p:strVal val="#ppt_x"/>
                                          </p:val>
                                        </p:tav>
                                      </p:tavLst>
                                    </p:anim>
                                    <p:anim calcmode="lin" valueType="num">
                                      <p:cBhvr additive="base">
                                        <p:cTn id="32" dur="250" fill="hold"/>
                                        <p:tgtEl>
                                          <p:spTgt spid="7"/>
                                        </p:tgtEl>
                                        <p:attrNameLst>
                                          <p:attrName>ppt_y</p:attrName>
                                        </p:attrNameLst>
                                      </p:cBhvr>
                                      <p:tavLst>
                                        <p:tav tm="0">
                                          <p:val>
                                            <p:strVal val="#ppt_y"/>
                                          </p:val>
                                        </p:tav>
                                        <p:tav tm="100000">
                                          <p:val>
                                            <p:strVal val="#ppt_y"/>
                                          </p:val>
                                        </p:tav>
                                      </p:tavLst>
                                    </p:anim>
                                  </p:childTnLst>
                                </p:cTn>
                              </p:par>
                              <p:par>
                                <p:cTn id="33" presetID="10" presetClass="entr" presetSubtype="0" fill="hold" grpId="0" nodeType="withEffect">
                                  <p:stCondLst>
                                    <p:cond delay="0"/>
                                  </p:stCondLst>
                                  <p:childTnLst>
                                    <p:set>
                                      <p:cBhvr>
                                        <p:cTn id="34" dur="1" fill="hold">
                                          <p:stCondLst>
                                            <p:cond delay="0"/>
                                          </p:stCondLst>
                                        </p:cTn>
                                        <p:tgtEl>
                                          <p:spTgt spid="41"/>
                                        </p:tgtEl>
                                        <p:attrNameLst>
                                          <p:attrName>style.visibility</p:attrName>
                                        </p:attrNameLst>
                                      </p:cBhvr>
                                      <p:to>
                                        <p:strVal val="visible"/>
                                      </p:to>
                                    </p:set>
                                    <p:animEffect transition="in" filter="fade">
                                      <p:cBhvr>
                                        <p:cTn id="35" dur="250"/>
                                        <p:tgtEl>
                                          <p:spTgt spid="41"/>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2"/>
                                        </p:tgtEl>
                                        <p:attrNameLst>
                                          <p:attrName>style.visibility</p:attrName>
                                        </p:attrNameLst>
                                      </p:cBhvr>
                                      <p:to>
                                        <p:strVal val="visible"/>
                                      </p:to>
                                    </p:set>
                                    <p:animEffect transition="in" filter="fade">
                                      <p:cBhvr>
                                        <p:cTn id="38" dur="250"/>
                                        <p:tgtEl>
                                          <p:spTgt spid="82"/>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8"/>
                                        </p:tgtEl>
                                        <p:attrNameLst>
                                          <p:attrName>style.visibility</p:attrName>
                                        </p:attrNameLst>
                                      </p:cBhvr>
                                      <p:to>
                                        <p:strVal val="visible"/>
                                      </p:to>
                                    </p:set>
                                    <p:anim calcmode="lin" valueType="num">
                                      <p:cBhvr additive="base">
                                        <p:cTn id="43" dur="250" fill="hold"/>
                                        <p:tgtEl>
                                          <p:spTgt spid="8"/>
                                        </p:tgtEl>
                                        <p:attrNameLst>
                                          <p:attrName>ppt_x</p:attrName>
                                        </p:attrNameLst>
                                      </p:cBhvr>
                                      <p:tavLst>
                                        <p:tav tm="0">
                                          <p:val>
                                            <p:strVal val="0-#ppt_w/2"/>
                                          </p:val>
                                        </p:tav>
                                        <p:tav tm="100000">
                                          <p:val>
                                            <p:strVal val="#ppt_x"/>
                                          </p:val>
                                        </p:tav>
                                      </p:tavLst>
                                    </p:anim>
                                    <p:anim calcmode="lin" valueType="num">
                                      <p:cBhvr additive="base">
                                        <p:cTn id="44" dur="250" fill="hold"/>
                                        <p:tgtEl>
                                          <p:spTgt spid="8"/>
                                        </p:tgtEl>
                                        <p:attrNameLst>
                                          <p:attrName>ppt_y</p:attrName>
                                        </p:attrNameLst>
                                      </p:cBhvr>
                                      <p:tavLst>
                                        <p:tav tm="0">
                                          <p:val>
                                            <p:strVal val="#ppt_y"/>
                                          </p:val>
                                        </p:tav>
                                        <p:tav tm="100000">
                                          <p:val>
                                            <p:strVal val="#ppt_y"/>
                                          </p:val>
                                        </p:tav>
                                      </p:tavLst>
                                    </p:anim>
                                  </p:childTnLst>
                                </p:cTn>
                              </p:par>
                              <p:par>
                                <p:cTn id="45" presetID="10" presetClass="entr" presetSubtype="0"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fade">
                                      <p:cBhvr>
                                        <p:cTn id="47" dur="250"/>
                                        <p:tgtEl>
                                          <p:spTgt spid="38"/>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3"/>
                                        </p:tgtEl>
                                        <p:attrNameLst>
                                          <p:attrName>style.visibility</p:attrName>
                                        </p:attrNameLst>
                                      </p:cBhvr>
                                      <p:to>
                                        <p:strVal val="visible"/>
                                      </p:to>
                                    </p:set>
                                    <p:animEffect transition="in" filter="fade">
                                      <p:cBhvr>
                                        <p:cTn id="50" dur="250"/>
                                        <p:tgtEl>
                                          <p:spTgt spid="83"/>
                                        </p:tgtEl>
                                      </p:cBhvr>
                                    </p:animEffect>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nodeType="clickEffect">
                                  <p:stCondLst>
                                    <p:cond delay="0"/>
                                  </p:stCondLst>
                                  <p:childTnLst>
                                    <p:set>
                                      <p:cBhvr>
                                        <p:cTn id="54" dur="1" fill="hold">
                                          <p:stCondLst>
                                            <p:cond delay="0"/>
                                          </p:stCondLst>
                                        </p:cTn>
                                        <p:tgtEl>
                                          <p:spTgt spid="11"/>
                                        </p:tgtEl>
                                        <p:attrNameLst>
                                          <p:attrName>style.visibility</p:attrName>
                                        </p:attrNameLst>
                                      </p:cBhvr>
                                      <p:to>
                                        <p:strVal val="visible"/>
                                      </p:to>
                                    </p:set>
                                    <p:anim calcmode="lin" valueType="num">
                                      <p:cBhvr additive="base">
                                        <p:cTn id="55" dur="250" fill="hold"/>
                                        <p:tgtEl>
                                          <p:spTgt spid="11"/>
                                        </p:tgtEl>
                                        <p:attrNameLst>
                                          <p:attrName>ppt_x</p:attrName>
                                        </p:attrNameLst>
                                      </p:cBhvr>
                                      <p:tavLst>
                                        <p:tav tm="0">
                                          <p:val>
                                            <p:strVal val="0-#ppt_w/2"/>
                                          </p:val>
                                        </p:tav>
                                        <p:tav tm="100000">
                                          <p:val>
                                            <p:strVal val="#ppt_x"/>
                                          </p:val>
                                        </p:tav>
                                      </p:tavLst>
                                    </p:anim>
                                    <p:anim calcmode="lin" valueType="num">
                                      <p:cBhvr additive="base">
                                        <p:cTn id="56" dur="250" fill="hold"/>
                                        <p:tgtEl>
                                          <p:spTgt spid="11"/>
                                        </p:tgtEl>
                                        <p:attrNameLst>
                                          <p:attrName>ppt_y</p:attrName>
                                        </p:attrNameLst>
                                      </p:cBhvr>
                                      <p:tavLst>
                                        <p:tav tm="0">
                                          <p:val>
                                            <p:strVal val="#ppt_y"/>
                                          </p:val>
                                        </p:tav>
                                        <p:tav tm="100000">
                                          <p:val>
                                            <p:strVal val="#ppt_y"/>
                                          </p:val>
                                        </p:tav>
                                      </p:tavLst>
                                    </p:anim>
                                  </p:childTnLst>
                                </p:cTn>
                              </p:par>
                              <p:par>
                                <p:cTn id="57" presetID="10" presetClass="entr" presetSubtype="0" fill="hold" grpId="0" nodeType="with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fade">
                                      <p:cBhvr>
                                        <p:cTn id="59" dur="250"/>
                                        <p:tgtEl>
                                          <p:spTgt spid="33"/>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4"/>
                                        </p:tgtEl>
                                        <p:attrNameLst>
                                          <p:attrName>style.visibility</p:attrName>
                                        </p:attrNameLst>
                                      </p:cBhvr>
                                      <p:to>
                                        <p:strVal val="visible"/>
                                      </p:to>
                                    </p:set>
                                    <p:animEffect transition="in" filter="fade">
                                      <p:cBhvr>
                                        <p:cTn id="62" dur="250"/>
                                        <p:tgtEl>
                                          <p:spTgt spid="84"/>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250" fill="hold"/>
                                        <p:tgtEl>
                                          <p:spTgt spid="12"/>
                                        </p:tgtEl>
                                        <p:attrNameLst>
                                          <p:attrName>ppt_x</p:attrName>
                                        </p:attrNameLst>
                                      </p:cBhvr>
                                      <p:tavLst>
                                        <p:tav tm="0">
                                          <p:val>
                                            <p:strVal val="0-#ppt_w/2"/>
                                          </p:val>
                                        </p:tav>
                                        <p:tav tm="100000">
                                          <p:val>
                                            <p:strVal val="#ppt_x"/>
                                          </p:val>
                                        </p:tav>
                                      </p:tavLst>
                                    </p:anim>
                                    <p:anim calcmode="lin" valueType="num">
                                      <p:cBhvr additive="base">
                                        <p:cTn id="68" dur="250" fill="hold"/>
                                        <p:tgtEl>
                                          <p:spTgt spid="12"/>
                                        </p:tgtEl>
                                        <p:attrNameLst>
                                          <p:attrName>ppt_y</p:attrName>
                                        </p:attrNameLst>
                                      </p:cBhvr>
                                      <p:tavLst>
                                        <p:tav tm="0">
                                          <p:val>
                                            <p:strVal val="#ppt_y"/>
                                          </p:val>
                                        </p:tav>
                                        <p:tav tm="100000">
                                          <p:val>
                                            <p:strVal val="#ppt_y"/>
                                          </p:val>
                                        </p:tav>
                                      </p:tavLst>
                                    </p:anim>
                                  </p:childTnLst>
                                </p:cTn>
                              </p:par>
                              <p:par>
                                <p:cTn id="69" presetID="10" presetClass="entr" presetSubtype="0" fill="hold" grpId="0" nodeType="withEffect">
                                  <p:stCondLst>
                                    <p:cond delay="0"/>
                                  </p:stCondLst>
                                  <p:childTnLst>
                                    <p:set>
                                      <p:cBhvr>
                                        <p:cTn id="70" dur="1" fill="hold">
                                          <p:stCondLst>
                                            <p:cond delay="0"/>
                                          </p:stCondLst>
                                        </p:cTn>
                                        <p:tgtEl>
                                          <p:spTgt spid="91"/>
                                        </p:tgtEl>
                                        <p:attrNameLst>
                                          <p:attrName>style.visibility</p:attrName>
                                        </p:attrNameLst>
                                      </p:cBhvr>
                                      <p:to>
                                        <p:strVal val="visible"/>
                                      </p:to>
                                    </p:set>
                                    <p:animEffect transition="in" filter="fade">
                                      <p:cBhvr>
                                        <p:cTn id="71" dur="250"/>
                                        <p:tgtEl>
                                          <p:spTgt spid="91"/>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95"/>
                                        </p:tgtEl>
                                        <p:attrNameLst>
                                          <p:attrName>style.visibility</p:attrName>
                                        </p:attrNameLst>
                                      </p:cBhvr>
                                      <p:to>
                                        <p:strVal val="visible"/>
                                      </p:to>
                                    </p:set>
                                    <p:animEffect transition="in" filter="fade">
                                      <p:cBhvr>
                                        <p:cTn id="74" dur="250"/>
                                        <p:tgtEl>
                                          <p:spTgt spid="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animBg="1"/>
      <p:bldP spid="41" grpId="0" animBg="1"/>
      <p:bldP spid="38" grpId="0" animBg="1"/>
      <p:bldP spid="33" grpId="0" animBg="1"/>
      <p:bldP spid="74" grpId="0"/>
      <p:bldP spid="82" grpId="0"/>
      <p:bldP spid="83" grpId="0"/>
      <p:bldP spid="84" grpId="0"/>
      <p:bldP spid="91" grpId="0" animBg="1"/>
      <p:bldP spid="95" grpId="0"/>
      <p:bldP spid="119" grpId="0" animBg="1"/>
      <p:bldP spid="123" grpId="0"/>
    </p:bldLst>
  </p:timing>
</p:sld>
</file>

<file path=ppt/theme/theme1.xml><?xml version="1.0" encoding="utf-8"?>
<a:theme xmlns:a="http://schemas.openxmlformats.org/drawingml/2006/main" name="Cisco_Template_2010_Arial">
  <a:themeElements>
    <a:clrScheme name="Cisco 2010 Color Palette">
      <a:dk1>
        <a:srgbClr val="0096D6"/>
      </a:dk1>
      <a:lt1>
        <a:srgbClr val="FFFFFF"/>
      </a:lt1>
      <a:dk2>
        <a:srgbClr val="6DB344"/>
      </a:dk2>
      <a:lt2>
        <a:srgbClr val="FFFFFF"/>
      </a:lt2>
      <a:accent1>
        <a:srgbClr val="0096D6"/>
      </a:accent1>
      <a:accent2>
        <a:srgbClr val="6DB344"/>
      </a:accent2>
      <a:accent3>
        <a:srgbClr val="ABDFF0"/>
      </a:accent3>
      <a:accent4>
        <a:srgbClr val="008041"/>
      </a:accent4>
      <a:accent5>
        <a:srgbClr val="B7D333"/>
      </a:accent5>
      <a:accent6>
        <a:srgbClr val="652D89"/>
      </a:accent6>
      <a:hlink>
        <a:srgbClr val="3CBADC"/>
      </a:hlink>
      <a:folHlink>
        <a:srgbClr val="A6A8AB"/>
      </a:folHlink>
    </a:clrScheme>
    <a:fontScheme name="Cisco 2010_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w="12700">
          <a:solidFill>
            <a:srgbClr val="A76BCE">
              <a:alpha val="80000"/>
            </a:srgbClr>
          </a:solidFill>
        </a:ln>
        <a:effectLst/>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52087</TotalTime>
  <Words>3267</Words>
  <Application>Microsoft Macintosh PowerPoint</Application>
  <PresentationFormat>On-screen Show (4:3)</PresentationFormat>
  <Paragraphs>520</Paragraphs>
  <Slides>37</Slides>
  <Notes>29</Notes>
  <HiddenSlides>3</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37</vt:i4>
      </vt:variant>
    </vt:vector>
  </HeadingPairs>
  <TitlesOfParts>
    <vt:vector size="41" baseType="lpstr">
      <vt:lpstr>ＭＳ Ｐゴシック</vt:lpstr>
      <vt:lpstr>Calibri</vt:lpstr>
      <vt:lpstr>Ciscolight</vt:lpstr>
      <vt:lpstr>Cisco_Template_2010_Arial</vt:lpstr>
      <vt:lpstr>Precision Routing: A New Routing Paradigm</vt:lpstr>
      <vt:lpstr>Disclaimer</vt:lpstr>
      <vt:lpstr>Agenda</vt:lpstr>
      <vt:lpstr>Precision Routing: Basic Facts</vt:lpstr>
      <vt:lpstr>PowerPoint Presentation</vt:lpstr>
      <vt:lpstr>Unlocking Expertise Creates  Multiple Skills Groups</vt:lpstr>
      <vt:lpstr>Unlocking Expertise Creates  Multiple Skills Groups</vt:lpstr>
      <vt:lpstr>Unlocking Expertise and Aptitude  Creates Multiplying Skills Groups</vt:lpstr>
      <vt:lpstr>Traditional Skills-based Routing Model</vt:lpstr>
      <vt:lpstr>PowerPoint Presentation</vt:lpstr>
      <vt:lpstr>Assigning Expertise and Aptitude to Agents </vt:lpstr>
      <vt:lpstr>Precision Routing Overview</vt:lpstr>
      <vt:lpstr>Precision Routing Overview</vt:lpstr>
      <vt:lpstr>Precision Routing Overview</vt:lpstr>
      <vt:lpstr>Precision Routing Overview</vt:lpstr>
      <vt:lpstr>Precision Routing Overview</vt:lpstr>
      <vt:lpstr>Precision Routing Overview</vt:lpstr>
      <vt:lpstr>Precision Routing: New Terminology</vt:lpstr>
      <vt:lpstr>Precision Routing: New Terminology</vt:lpstr>
      <vt:lpstr>Precision Routing: Configuration Overview</vt:lpstr>
      <vt:lpstr>Precision Routing Configuration Overview Attribute Creation</vt:lpstr>
      <vt:lpstr>Precision Routing Configuration Overview Attribute Assignment</vt:lpstr>
      <vt:lpstr>Precision Routing Configuration Overview PQ Creation – Basic Info</vt:lpstr>
      <vt:lpstr>Precision Routing Configuration Overview PQ Creation – Steps</vt:lpstr>
      <vt:lpstr>Precision Routing Configuration Overview Script Editor</vt:lpstr>
      <vt:lpstr>Precision Routing: 9.0 System Limits</vt:lpstr>
      <vt:lpstr>Reporting – New Reports</vt:lpstr>
      <vt:lpstr>Precision Queue Real Time</vt:lpstr>
      <vt:lpstr>Precision Queue 10 Step Real Time</vt:lpstr>
      <vt:lpstr>Agent Precision Queue Membership</vt:lpstr>
      <vt:lpstr>Precision Queue Interval All Fields</vt:lpstr>
      <vt:lpstr>Precision Queue Efficiency</vt:lpstr>
      <vt:lpstr>Updates to Existing Reports</vt:lpstr>
      <vt:lpstr>Migrating to Precision Routing</vt:lpstr>
      <vt:lpstr>Precision Routing – UCCE 9.0 and Beyond</vt:lpstr>
      <vt:lpstr>Precision Routing &amp; UCCE 9.0 Customer Engagement</vt:lpstr>
      <vt:lpstr>PowerPoint Presentation</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Installing Template Theme Files</dc:title>
  <dc:creator>Robin Gay</dc:creator>
  <cp:lastModifiedBy>Lenore Files</cp:lastModifiedBy>
  <cp:revision>2212</cp:revision>
  <dcterms:created xsi:type="dcterms:W3CDTF">2011-04-28T17:33:07Z</dcterms:created>
  <dcterms:modified xsi:type="dcterms:W3CDTF">2012-07-11T02:33:52Z</dcterms:modified>
</cp:coreProperties>
</file>