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2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13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48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9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2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93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3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4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42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2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DCC1A-5A9B-4701-AD0B-EABE47A91AB2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7DAEA-F94C-4A3E-B034-54D31BFCE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7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Test text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27129893"/>
              </p:ext>
            </p:extLst>
          </p:nvPr>
        </p:nvGraphicFramePr>
        <p:xfrm>
          <a:off x="6172200" y="1825625"/>
          <a:ext cx="5181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320">
                  <a:extLst>
                    <a:ext uri="{9D8B030D-6E8A-4147-A177-3AD203B41FA5}">
                      <a16:colId xmlns:a16="http://schemas.microsoft.com/office/drawing/2014/main" val="4276989067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803604048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3816290512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2655155561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3103133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704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4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537" y="3191669"/>
            <a:ext cx="3695845" cy="1619250"/>
          </a:xfrm>
        </p:spPr>
      </p:pic>
    </p:spTree>
    <p:extLst>
      <p:ext uri="{BB962C8B-B14F-4D97-AF65-F5344CB8AC3E}">
        <p14:creationId xmlns:p14="http://schemas.microsoft.com/office/powerpoint/2010/main" val="266306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Sample PPT</vt:lpstr>
      <vt:lpstr>2</vt:lpstr>
    </vt:vector>
  </TitlesOfParts>
  <Company>Cisco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PPT</dc:title>
  <dc:creator>Nibedita Dan -X (ndan - SERVIONT GLOBAL SOLUTIONS LIMITED at Cisco)</dc:creator>
  <cp:lastModifiedBy>Nibedita Dan -X (ndan - SERVIONT GLOBAL SOLUTIONS LIMITED at Cisco)</cp:lastModifiedBy>
  <cp:revision>3</cp:revision>
  <dcterms:created xsi:type="dcterms:W3CDTF">2017-05-08T09:37:04Z</dcterms:created>
  <dcterms:modified xsi:type="dcterms:W3CDTF">2017-08-01T06:35:22Z</dcterms:modified>
</cp:coreProperties>
</file>