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2.xml" ContentType="application/vnd.openxmlformats-officedocument.them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3.xml" ContentType="application/vnd.openxmlformats-officedocument.them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19" r:id="rId1"/>
    <p:sldMasterId id="2147484534" r:id="rId2"/>
    <p:sldMasterId id="2147484592" r:id="rId3"/>
  </p:sldMasterIdLst>
  <p:notesMasterIdLst>
    <p:notesMasterId r:id="rId16"/>
  </p:notesMasterIdLst>
  <p:handoutMasterIdLst>
    <p:handoutMasterId r:id="rId17"/>
  </p:handoutMasterIdLst>
  <p:sldIdLst>
    <p:sldId id="560" r:id="rId4"/>
    <p:sldId id="561" r:id="rId5"/>
    <p:sldId id="562" r:id="rId6"/>
    <p:sldId id="563" r:id="rId7"/>
    <p:sldId id="564" r:id="rId8"/>
    <p:sldId id="565" r:id="rId9"/>
    <p:sldId id="566" r:id="rId10"/>
    <p:sldId id="567" r:id="rId11"/>
    <p:sldId id="568" r:id="rId12"/>
    <p:sldId id="569" r:id="rId13"/>
    <p:sldId id="570" r:id="rId14"/>
    <p:sldId id="571" r:id="rId15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">
          <p15:clr>
            <a:srgbClr val="A4A3A4"/>
          </p15:clr>
        </p15:guide>
        <p15:guide id="2" orient="horz" pos="3053">
          <p15:clr>
            <a:srgbClr val="A4A3A4"/>
          </p15:clr>
        </p15:guide>
        <p15:guide id="3" pos="2760">
          <p15:clr>
            <a:srgbClr val="A4A3A4"/>
          </p15:clr>
        </p15:guide>
        <p15:guide id="4" pos="5558">
          <p15:clr>
            <a:srgbClr val="A4A3A4"/>
          </p15:clr>
        </p15:guide>
        <p15:guide id="5" pos="39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B0810"/>
    <a:srgbClr val="FDBE24"/>
    <a:srgbClr val="FA661C"/>
    <a:srgbClr val="90BDDB"/>
    <a:srgbClr val="335FFA"/>
    <a:srgbClr val="349A97"/>
    <a:srgbClr val="2C9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07" autoAdjust="0"/>
    <p:restoredTop sz="94629"/>
  </p:normalViewPr>
  <p:slideViewPr>
    <p:cSldViewPr snapToGrid="0" snapToObjects="1">
      <p:cViewPr varScale="1">
        <p:scale>
          <a:sx n="121" d="100"/>
          <a:sy n="121" d="100"/>
        </p:scale>
        <p:origin x="-328" y="-104"/>
      </p:cViewPr>
      <p:guideLst>
        <p:guide orient="horz" pos="307"/>
        <p:guide orient="horz" pos="3053"/>
        <p:guide pos="2760"/>
        <p:guide pos="5558"/>
        <p:guide pos="399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3968"/>
    </p:cViewPr>
  </p:sorterViewPr>
  <p:notesViewPr>
    <p:cSldViewPr snapToGrid="0" snapToObjects="1">
      <p:cViewPr varScale="1">
        <p:scale>
          <a:sx n="63" d="100"/>
          <a:sy n="63" d="100"/>
        </p:scale>
        <p:origin x="3134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132F882A-9A4C-5241-A426-7CCC546C2AC7}" type="datetimeFigureOut">
              <a:rPr lang="en-US"/>
              <a:pPr/>
              <a:t>5/18/16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752A2306-8520-4D47-8D0D-9657811265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446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C96334FD-77A9-6046-B993-2B33DCC1D8E2}" type="datetimeFigureOut">
              <a:rPr lang="en-US"/>
              <a:pPr/>
              <a:t>5/18/16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9E8DDFC2-51C3-2A4C-BEDF-471CE9B360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061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0.xml"/><Relationship Id="rId2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1.xml"/><Relationship Id="rId2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2.xml"/><Relationship Id="rId2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2.emf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e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jpe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eg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jpe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3.xml"/><Relationship Id="rId2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4.xml"/><Relationship Id="rId2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5.xml"/><Relationship Id="rId2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6.xml"/><Relationship Id="rId2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7.xml"/><Relationship Id="rId2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8.xml"/><Relationship Id="rId2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jpe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em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Cisco Live 2016 Strapline_White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381000"/>
            <a:ext cx="4127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2781300"/>
            <a:ext cx="56308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856213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em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2781300"/>
            <a:ext cx="56308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Cisco Live 2016 Strapline_White.ai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381000"/>
            <a:ext cx="4127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00318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556442" y="1200150"/>
            <a:ext cx="6031116" cy="14438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>
            <a:lvl1pPr algn="ctr">
              <a:defRPr lang="en-US" sz="4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1pPr>
          </a:lstStyle>
          <a:p>
            <a:pPr lvl="0"/>
            <a:r>
              <a:rPr lang="en-GB" smtClean="0">
                <a:sym typeface="Arial" pitchFamily="-107" charset="0"/>
              </a:rPr>
              <a:t>Click to edit Master title style</a:t>
            </a:r>
            <a:endParaRPr lang="en-US" dirty="0">
              <a:sym typeface="Arial" pitchFamily="-107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6443" y="2591107"/>
            <a:ext cx="6031115" cy="336551"/>
          </a:xfrm>
        </p:spPr>
        <p:txBody>
          <a:bodyPr/>
          <a:lstStyle>
            <a:lvl1pPr marL="1785" indent="0" algn="ct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192881" indent="0">
              <a:buNone/>
              <a:defRPr/>
            </a:lvl2pPr>
            <a:lvl3pPr marL="386655" indent="0">
              <a:buNone/>
              <a:defRPr/>
            </a:lvl3pPr>
            <a:lvl4pPr marL="546497" indent="0">
              <a:buNone/>
              <a:defRPr/>
            </a:lvl4pPr>
            <a:lvl5pPr marL="706338" indent="0"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38472" y="2926744"/>
            <a:ext cx="3667056" cy="304800"/>
          </a:xfrm>
          <a:noFill/>
          <a:ln>
            <a:noFill/>
          </a:ln>
          <a:extLst/>
        </p:spPr>
        <p:txBody>
          <a:bodyPr/>
          <a:lstStyle>
            <a:lvl1pPr marL="1786" indent="0" algn="ctr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Pct val="80000"/>
              <a:buFontTx/>
              <a:buNone/>
              <a:defRPr lang="en-US" sz="120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9131033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es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556442" y="1200150"/>
            <a:ext cx="6031116" cy="14438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>
            <a:lvl1pPr algn="ctr">
              <a:defRPr lang="en-US" sz="4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1pPr>
          </a:lstStyle>
          <a:p>
            <a:pPr lvl="0"/>
            <a:r>
              <a:rPr lang="en-GB" smtClean="0">
                <a:sym typeface="Arial" pitchFamily="-107" charset="0"/>
              </a:rPr>
              <a:t>Click to edit Master title style</a:t>
            </a:r>
            <a:endParaRPr lang="en-US" dirty="0">
              <a:sym typeface="Arial" pitchFamily="-107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6443" y="2591107"/>
            <a:ext cx="6031115" cy="336551"/>
          </a:xfrm>
        </p:spPr>
        <p:txBody>
          <a:bodyPr/>
          <a:lstStyle>
            <a:lvl1pPr marL="1785" indent="0" algn="ct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192881" indent="0">
              <a:buNone/>
              <a:defRPr/>
            </a:lvl2pPr>
            <a:lvl3pPr marL="386655" indent="0">
              <a:buNone/>
              <a:defRPr/>
            </a:lvl3pPr>
            <a:lvl4pPr marL="546497" indent="0">
              <a:buNone/>
              <a:defRPr/>
            </a:lvl4pPr>
            <a:lvl5pPr marL="706338" indent="0"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38472" y="2926744"/>
            <a:ext cx="3667056" cy="304800"/>
          </a:xfrm>
          <a:noFill/>
          <a:ln>
            <a:noFill/>
          </a:ln>
          <a:extLst/>
        </p:spPr>
        <p:txBody>
          <a:bodyPr/>
          <a:lstStyle>
            <a:lvl1pPr marL="1786" indent="0" algn="ctr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Pct val="80000"/>
              <a:buFontTx/>
              <a:buNone/>
              <a:defRPr lang="en-US" sz="120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6830075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TECSEC-3672</a:t>
            </a:r>
            <a:endParaRPr lang="en-US" sz="600" dirty="0">
              <a:solidFill>
                <a:schemeClr val="bg1">
                  <a:alpha val="6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white">
          <a:xfrm>
            <a:off x="1506761" y="2015964"/>
            <a:ext cx="6130478" cy="1142052"/>
          </a:xfrm>
        </p:spPr>
        <p:txBody>
          <a:bodyPr anchor="ctr"/>
          <a:lstStyle>
            <a:lvl1pPr marL="6251" indent="-6251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6608DD-8EAF-6940-884F-4B9E6358C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00185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TECSEC-3672</a:t>
            </a:r>
            <a:endParaRPr lang="en-US" sz="600" dirty="0">
              <a:solidFill>
                <a:schemeClr val="bg1">
                  <a:alpha val="6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white">
          <a:xfrm>
            <a:off x="1506761" y="2015964"/>
            <a:ext cx="6130478" cy="1142052"/>
          </a:xfrm>
        </p:spPr>
        <p:txBody>
          <a:bodyPr anchor="ctr"/>
          <a:lstStyle>
            <a:lvl1pPr marL="6251" indent="-6251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FDB1F5-F2CD-804D-A102-2D2E85598D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6474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82773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Tx/>
              <a:buSzPct val="8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Tx/>
              <a:buSzPct val="8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cs typeface="CiscoSans ExtraLight"/>
              </a:defRPr>
            </a:lvl2pPr>
            <a:lvl3pPr marL="747558" indent="-171415">
              <a:buClrTx/>
              <a:buSzPct val="8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cs typeface="CiscoSans ExtraLight"/>
              </a:defRPr>
            </a:lvl3pPr>
            <a:lvl4pPr marL="911035" indent="-171415">
              <a:buClrTx/>
              <a:buSzPct val="8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cs typeface="CiscoSans ExtraLight"/>
              </a:defRPr>
            </a:lvl4pPr>
            <a:lvl5pPr marL="1082450" indent="-168240">
              <a:buClrTx/>
              <a:buSzPct val="8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B492C1-1641-854A-BDC1-60F203F274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7016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82773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Tx/>
              <a:buSzPct val="8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Tx/>
              <a:buSzPct val="8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cs typeface="CiscoSans ExtraLight"/>
              </a:defRPr>
            </a:lvl2pPr>
            <a:lvl3pPr marL="747558" indent="-171415">
              <a:buClrTx/>
              <a:buSzPct val="8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cs typeface="CiscoSans ExtraLight"/>
              </a:defRPr>
            </a:lvl3pPr>
            <a:lvl4pPr marL="911035" indent="-171415">
              <a:buClrTx/>
              <a:buSzPct val="8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cs typeface="CiscoSans ExtraLight"/>
              </a:defRPr>
            </a:lvl4pPr>
            <a:lvl5pPr marL="1082450" indent="-168240">
              <a:buClrTx/>
              <a:buSzPct val="8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0AA883-10B8-B842-8183-293B24E0E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28572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925" y="218947"/>
            <a:ext cx="8513064" cy="76543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52925" y="1077913"/>
            <a:ext cx="8513064" cy="339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DA3B3-4C86-4145-822D-FB0AB171D4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18988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79184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42E79-FFE6-F34B-B818-1838BDE4B1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98258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79184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7562A8-6C4D-E94E-8B0D-7EA3A3A9C9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278357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80620" cy="1014149"/>
          </a:xfrm>
        </p:spPr>
        <p:txBody>
          <a:bodyPr anchor="ctr"/>
          <a:lstStyle>
            <a:lvl1pPr algn="ctr">
              <a:defRPr lang="en-US" sz="4000" b="0" i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8BF520-4A56-3D41-B0BA-36DAD663DB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40464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80620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EAB105-BB2B-4F48-B9F3-18A83CA507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11143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70E8E8-9127-7A45-9B48-1EAB091819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359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27BB36-EDCB-9347-954A-43E1B44432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7499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2CC9DF-1C61-7349-BDC2-6CAA03E034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66811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4040F8-14F9-364D-BB77-02DE0D33E6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8954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6616" y="1347788"/>
            <a:ext cx="8430768" cy="284576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B2D381-3B90-A247-9BD2-BAB00664BB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9147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1347788"/>
            <a:ext cx="8491728" cy="284576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ACEA5D-EA45-5A44-BCAE-0626F40B8A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7077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4132" y="1347788"/>
            <a:ext cx="8493252" cy="288514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A1A0FA-2ED9-FF41-9EAA-ED7FE295FD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295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895601"/>
            <a:ext cx="8505444" cy="316821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69C86-39A3-724E-A528-B28AF6A889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2929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1347788"/>
            <a:ext cx="85054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444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73E49D-45C3-9146-8237-343C5A722C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8769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3901123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64794" y="1347788"/>
            <a:ext cx="4218460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444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3CB05-24FD-504A-9D9A-6007867665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8973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565650" y="609600"/>
            <a:ext cx="0" cy="3984625"/>
          </a:xfrm>
          <a:prstGeom prst="line">
            <a:avLst/>
          </a:prstGeom>
          <a:ln w="38100" cap="flat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728" y="302505"/>
            <a:ext cx="3715995" cy="826447"/>
          </a:xfrm>
          <a:prstGeom prst="rect">
            <a:avLst/>
          </a:prstGeom>
        </p:spPr>
        <p:txBody>
          <a:bodyPr lIns="61712" tIns="34286" rIns="61712" bIns="34286" rtlCol="0" anchor="ctr">
            <a:noAutofit/>
          </a:bodyPr>
          <a:lstStyle>
            <a:lvl1pPr algn="l" defTabSz="68572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0" i="0" kern="1200" spc="-75" baseline="0" dirty="0" smtClean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05964" y="302506"/>
            <a:ext cx="3715995" cy="826446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0" i="0" kern="1200" spc="-75" baseline="0" dirty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0288" y="1347788"/>
            <a:ext cx="3715995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52624" y="1347788"/>
            <a:ext cx="3715995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448E4276-D05B-4842-AAA4-6DB50FF637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1527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070225" y="609600"/>
            <a:ext cx="0" cy="3984625"/>
          </a:xfrm>
          <a:prstGeom prst="line">
            <a:avLst/>
          </a:prstGeom>
          <a:ln w="38100" cap="flat" cmpd="sng">
            <a:solidFill>
              <a:srgbClr val="3DA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37263" y="609600"/>
            <a:ext cx="0" cy="3984625"/>
          </a:xfrm>
          <a:prstGeom prst="line">
            <a:avLst/>
          </a:prstGeom>
          <a:ln w="38100" cap="flat" cmpd="sng">
            <a:solidFill>
              <a:srgbClr val="3DA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372754" y="22831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22"/>
          </p:nvPr>
        </p:nvSpPr>
        <p:spPr>
          <a:xfrm>
            <a:off x="3377728" y="22783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6354813" y="22047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05847" y="1201094"/>
            <a:ext cx="2404015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3310821" y="1200321"/>
            <a:ext cx="2404015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6287906" y="1200321"/>
            <a:ext cx="2404016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fld id="{03363705-5375-1643-98B1-F8778952C7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3338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5148706" y="1481751"/>
            <a:ext cx="3375912" cy="165901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85718" indent="-85718" algn="l" defTabSz="68572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1500" kern="1200" baseline="0" dirty="0" smtClean="0">
                <a:solidFill>
                  <a:schemeClr val="tx2"/>
                </a:solidFill>
                <a:latin typeface="+mn-lt"/>
                <a:ea typeface="+mn-ea"/>
                <a:cs typeface="CiscoSans ExtraLight"/>
              </a:defRPr>
            </a:lvl1pPr>
            <a:lvl2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2pPr>
            <a:lvl3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3pPr>
            <a:lvl4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4pPr>
            <a:lvl5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5148706" y="3552444"/>
            <a:ext cx="3506245" cy="2537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>
              <a:buClr>
                <a:schemeClr val="tx2"/>
              </a:buClr>
              <a:buFontTx/>
              <a:buNone/>
              <a:defRPr sz="1200">
                <a:solidFill>
                  <a:schemeClr val="tx2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4578" y="1347788"/>
            <a:ext cx="3901123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8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0F63411-306D-C84B-9446-0207CB5CE2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097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542012-BF85-F14C-89F1-22A9B6291A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5855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785" y="3916058"/>
            <a:ext cx="7791858" cy="349356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indent="0" algn="l" defTabSz="603575">
              <a:lnSpc>
                <a:spcPct val="100000"/>
              </a:lnSpc>
              <a:spcBef>
                <a:spcPct val="50000"/>
              </a:spcBef>
              <a:buNone/>
              <a:defRPr sz="22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7923" y="1540551"/>
            <a:ext cx="8031720" cy="22788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183600" indent="-399968" algn="l">
              <a:lnSpc>
                <a:spcPct val="90000"/>
              </a:lnSpc>
              <a:defRPr sz="4600" b="0" i="1" spc="0" baseline="0">
                <a:gradFill flip="none" rotWithShape="1">
                  <a:gsLst>
                    <a:gs pos="0">
                      <a:schemeClr val="accent1"/>
                    </a:gs>
                    <a:gs pos="85000">
                      <a:schemeClr val="accent3"/>
                    </a:gs>
                  </a:gsLst>
                  <a:lin ang="0" scaled="1"/>
                  <a:tileRect/>
                </a:gra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679D3-6124-8F48-B175-A3A075AF91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5715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57200" y="1347788"/>
            <a:ext cx="8244904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table</a:t>
            </a:r>
            <a:endParaRPr lang="en-GB" noProof="0" dirty="0">
              <a:sym typeface="Arial" pitchFamily="34" charset="0"/>
            </a:endParaRP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6616" y="4148220"/>
            <a:ext cx="7180312" cy="326233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859099C3-E045-7246-BD5E-E94F4C6F08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0124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457200" y="1349375"/>
            <a:ext cx="8229600" cy="266065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chart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6616" y="4148220"/>
            <a:ext cx="7180312" cy="326233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78C56-0188-7C4D-A1A5-C27AA4C918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8655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356616" y="1349456"/>
            <a:ext cx="4007001" cy="3040773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709908" y="1349374"/>
            <a:ext cx="3976892" cy="3039397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chart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301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F1F2C588-93DA-E24A-9C3D-E41E9E15E0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8360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356616" y="1349354"/>
            <a:ext cx="4003995" cy="3040875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708110" y="1349375"/>
            <a:ext cx="3978690" cy="30412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0A654-F448-0944-A2BD-FDC0FA1D8F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5269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084888" y="1622425"/>
            <a:ext cx="2319337" cy="2317750"/>
          </a:xfrm>
          <a:prstGeom prst="ellipse">
            <a:avLst/>
          </a:prstGeom>
          <a:solidFill>
            <a:srgbClr val="FDBE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cs typeface="Arial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3422650" y="1622425"/>
            <a:ext cx="2319338" cy="2317750"/>
          </a:xfrm>
          <a:prstGeom prst="ellipse">
            <a:avLst/>
          </a:prstGeom>
          <a:solidFill>
            <a:srgbClr val="FA661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cs typeface="Arial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763588" y="1622425"/>
            <a:ext cx="2319337" cy="2317750"/>
          </a:xfrm>
          <a:prstGeom prst="ellipse">
            <a:avLst/>
          </a:prstGeom>
          <a:solidFill>
            <a:srgbClr val="F99D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77485" y="2800142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436444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6098330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20825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202870" y="215280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841860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DF4E4D8-2933-EE48-84C5-3B06494770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40830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084888" y="1622425"/>
            <a:ext cx="2319337" cy="2317750"/>
          </a:xfrm>
          <a:prstGeom prst="ellipse">
            <a:avLst/>
          </a:prstGeom>
          <a:solidFill>
            <a:srgbClr val="32B2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cs typeface="Arial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3422650" y="1622425"/>
            <a:ext cx="2319338" cy="2317750"/>
          </a:xfrm>
          <a:prstGeom prst="ellipse">
            <a:avLst/>
          </a:prstGeom>
          <a:solidFill>
            <a:srgbClr val="2147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cs typeface="Arial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763588" y="1622425"/>
            <a:ext cx="2319337" cy="2317750"/>
          </a:xfrm>
          <a:prstGeom prst="ellipse">
            <a:avLst/>
          </a:prstGeom>
          <a:solidFill>
            <a:srgbClr val="57B74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77485" y="2800142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436444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6098330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20825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202870" y="215280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841860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B6F2409-7D75-2B4F-BC1D-B3EC1F9371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82335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>
            <a:spLocks noChangeArrowheads="1"/>
          </p:cNvSpPr>
          <p:nvPr userDrawn="1"/>
        </p:nvSpPr>
        <p:spPr bwMode="auto">
          <a:xfrm>
            <a:off x="774700" y="1622425"/>
            <a:ext cx="2306638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3" name="Oval 12"/>
          <p:cNvSpPr>
            <a:spLocks noChangeArrowheads="1"/>
          </p:cNvSpPr>
          <p:nvPr userDrawn="1"/>
        </p:nvSpPr>
        <p:spPr bwMode="auto">
          <a:xfrm>
            <a:off x="3422650" y="1622425"/>
            <a:ext cx="2306638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4" name="Oval 12"/>
          <p:cNvSpPr>
            <a:spLocks noChangeArrowheads="1"/>
          </p:cNvSpPr>
          <p:nvPr userDrawn="1"/>
        </p:nvSpPr>
        <p:spPr bwMode="auto">
          <a:xfrm>
            <a:off x="6088063" y="1622425"/>
            <a:ext cx="2305050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5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774965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422986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087503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788797" y="3873138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436818" y="3871191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6101335" y="3871191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655B6F0-74ED-5F4B-B7E9-7D3D431DA0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32273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500063" y="3486478"/>
            <a:ext cx="8139112" cy="500992"/>
          </a:xfrm>
          <a:prstGeom prst="rect">
            <a:avLst/>
          </a:prstGeom>
          <a:solidFill>
            <a:schemeClr val="bg1">
              <a:alpha val="70000"/>
            </a:schemeClr>
          </a:solidFill>
          <a:extLst/>
        </p:spPr>
        <p:txBody>
          <a:bodyPr lIns="108000" tIns="0" anchor="ctr">
            <a:spAutoFit/>
          </a:bodyPr>
          <a:lstStyle>
            <a:lvl1pPr marL="172800" indent="0">
              <a:lnSpc>
                <a:spcPts val="3680"/>
              </a:lnSpc>
              <a:spcBef>
                <a:spcPts val="0"/>
              </a:spcBef>
              <a:buNone/>
              <a:defRPr sz="2400" i="1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674297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3" y="301037"/>
            <a:ext cx="8563172" cy="2542175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6616" y="3054518"/>
            <a:ext cx="8364236" cy="564257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46D46-A232-3047-A92D-D2BAC07065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70635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7348" cy="514350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171112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2" y="240631"/>
            <a:ext cx="8480388" cy="3952921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 algn="ctr">
              <a:buNone/>
              <a:defRPr sz="15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F571A3-5995-DC48-A624-39F09E8576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39943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hoto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92300" y="596900"/>
            <a:ext cx="5348288" cy="3003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j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92300" y="3595688"/>
            <a:ext cx="5346700" cy="747712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1900238" y="596646"/>
            <a:ext cx="5329238" cy="300380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91424" tIns="45712" rIns="91424" bIns="45712" anchor="ctr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065871" y="3655079"/>
            <a:ext cx="5074070" cy="628650"/>
          </a:xfrm>
        </p:spPr>
        <p:txBody>
          <a:bodyPr anchor="ctr"/>
          <a:lstStyle>
            <a:lvl1pPr>
              <a:defRPr sz="20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379D50-8E61-B84F-A01B-DC265A7DE2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83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photo_top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3363"/>
            <a:ext cx="3273425" cy="18446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57391" y="233172"/>
            <a:ext cx="3273552" cy="184480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68577" tIns="34289" rIns="68577" bIns="34289" rtlCol="0" anchor="ctr">
            <a:normAutofit/>
          </a:bodyPr>
          <a:lstStyle>
            <a:lvl1pPr marL="0" indent="0" algn="ctr" defTabSz="685777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6616" y="2480693"/>
            <a:ext cx="6729865" cy="1614419"/>
          </a:xfrm>
        </p:spPr>
        <p:txBody>
          <a:bodyPr>
            <a:noAutofit/>
          </a:bodyPr>
          <a:lstStyle>
            <a:lvl1pPr marL="0" marR="0" indent="0" algn="l" defTabSz="685777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 smtClean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4062A1-0B1D-4F48-A1DE-333A59FF5A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87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photo_right s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92688" y="546100"/>
            <a:ext cx="3630612" cy="38703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992624" y="546734"/>
            <a:ext cx="3630168" cy="386981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3DA649"/>
            </a:solidFill>
          </a:ln>
          <a:effectLst/>
        </p:spPr>
        <p:txBody>
          <a:bodyPr lIns="91424" tIns="45712" rIns="91424" bIns="45712" anchor="ctr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6616" y="546734"/>
            <a:ext cx="4349918" cy="813985"/>
          </a:xfrm>
        </p:spPr>
        <p:txBody>
          <a:bodyPr wrap="none" anchor="t">
            <a:noAutofit/>
          </a:bodyPr>
          <a:lstStyle>
            <a:lvl1pPr>
              <a:lnSpc>
                <a:spcPct val="90000"/>
              </a:lnSpc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ADB66F-7459-0447-A9E1-0CF83EB905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34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68713" y="233363"/>
            <a:ext cx="3268662" cy="19954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963" y="233363"/>
            <a:ext cx="3287712" cy="19954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80238" y="233363"/>
            <a:ext cx="1838325" cy="9810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963" y="2271713"/>
            <a:ext cx="2522537" cy="25939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1475" y="2271713"/>
            <a:ext cx="4025900" cy="25939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80238" y="1262063"/>
            <a:ext cx="1838325" cy="258286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80238" y="3887788"/>
            <a:ext cx="1838325" cy="9779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CiscoSans"/>
              <a:cs typeface="CiscoSans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668995" y="233363"/>
            <a:ext cx="3267861" cy="199548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baseline="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320828" y="233363"/>
            <a:ext cx="3302001" cy="199548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979833" y="233363"/>
            <a:ext cx="1838730" cy="98107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320824" y="2271718"/>
            <a:ext cx="2537420" cy="25942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2908334" y="2271718"/>
            <a:ext cx="4028516" cy="25942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6979833" y="1257301"/>
            <a:ext cx="1838730" cy="258705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6979833" y="3887223"/>
            <a:ext cx="1838730" cy="9786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121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FF23E-9EBD-EB49-BC6B-FCD37F54B7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71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scre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edia Placeholder 39"/>
          <p:cNvSpPr>
            <a:spLocks noGrp="1"/>
          </p:cNvSpPr>
          <p:nvPr>
            <p:ph type="media" sz="quarter" idx="11"/>
          </p:nvPr>
        </p:nvSpPr>
        <p:spPr>
          <a:xfrm>
            <a:off x="528638" y="582930"/>
            <a:ext cx="8164931" cy="331927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 baseline="0" smtClean="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media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B5CF5-D0E4-7C40-AC4A-7839A930AF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72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/>
          <p:cNvSpPr>
            <a:spLocks noGrp="1"/>
          </p:cNvSpPr>
          <p:nvPr>
            <p:ph type="media" sz="quarter" idx="10"/>
          </p:nvPr>
        </p:nvSpPr>
        <p:spPr>
          <a:xfrm>
            <a:off x="2179339" y="584002"/>
            <a:ext cx="4424562" cy="331927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media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ADF97B-ECF9-AD44-AEFF-D6E9B6F96E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17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lua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304800" y="504825"/>
            <a:ext cx="68421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4763" indent="-47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altLang="en-US" sz="2800" smtClean="0">
                <a:cs typeface="+mn-cs"/>
                <a:sym typeface="Arial" panose="020B0604020202020204" pitchFamily="34" charset="0"/>
              </a:rPr>
              <a:t>Complete Your Online Session Evaluation</a:t>
            </a:r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4724400" y="3790950"/>
            <a:ext cx="41910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400"/>
              <a:t>Don’t forget: Cisco Live sessions will be available for viewing on-demand after the event at </a:t>
            </a:r>
            <a:r>
              <a:rPr lang="en-US" sz="1400" u="sng">
                <a:solidFill>
                  <a:srgbClr val="1F92D3"/>
                </a:solidFill>
              </a:rPr>
              <a:t>CiscoLive.com/Online</a:t>
            </a:r>
            <a:endParaRPr lang="en-US" sz="1600">
              <a:solidFill>
                <a:srgbClr val="1F92D3"/>
              </a:solidFill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1128713"/>
            <a:ext cx="3937000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 userDrawn="1"/>
        </p:nvSpPr>
        <p:spPr>
          <a:xfrm>
            <a:off x="354013" y="1077913"/>
            <a:ext cx="4119562" cy="1631950"/>
          </a:xfrm>
          <a:prstGeom prst="rect">
            <a:avLst/>
          </a:prstGeom>
        </p:spPr>
        <p:txBody>
          <a:bodyPr>
            <a:spAutoFit/>
          </a:bodyPr>
          <a:lstStyle>
            <a:lvl1pPr marL="187523" indent="-18573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386656" indent="-193775" algn="l" rtl="0" eaLnBrk="0" fontAlgn="base" hangingPunct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2pPr>
            <a:lvl3pPr marL="546497" indent="-159842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3pPr>
            <a:lvl4pPr marL="706339" indent="-159842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itchFamily="34" charset="0"/>
              <a:buChar char="–"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4pPr>
            <a:lvl5pPr marL="773311" indent="-66973" algn="l" rtl="0" eaLnBrk="0" fontAlgn="base" hangingPunct="0">
              <a:lnSpc>
                <a:spcPct val="95000"/>
              </a:lnSpc>
              <a:spcBef>
                <a:spcPts val="675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Char char="»"/>
              <a:defRPr>
                <a:solidFill>
                  <a:schemeClr val="tx2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5pPr>
            <a:lvl6pPr marL="1416248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6pPr>
            <a:lvl7pPr marL="1673423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7pPr>
            <a:lvl8pPr marL="1930598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8pPr>
            <a:lvl9pPr marL="2187773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9pPr>
          </a:lstStyle>
          <a:p>
            <a:pPr>
              <a:buClr>
                <a:schemeClr val="tx1"/>
              </a:buClr>
              <a:buSzPct val="80000"/>
              <a:defRPr/>
            </a:pPr>
            <a:r>
              <a:rPr lang="en-US" sz="2000" smtClean="0"/>
              <a:t>Complete </a:t>
            </a:r>
            <a:r>
              <a:rPr lang="en-US" sz="2000" dirty="0" smtClean="0"/>
              <a:t>your session surveys though the Cisco Live mobile app or your computer on </a:t>
            </a:r>
            <a:br>
              <a:rPr lang="en-US" sz="2000" dirty="0" smtClean="0"/>
            </a:br>
            <a:r>
              <a:rPr lang="en-US" sz="2000" dirty="0" smtClean="0"/>
              <a:t>Cisco Live Connect.</a:t>
            </a:r>
            <a:endParaRPr lang="en-US" sz="2000" u="sng" dirty="0" smtClean="0">
              <a:sym typeface="Arial" charset="0"/>
            </a:endParaRPr>
          </a:p>
          <a:p>
            <a:pPr>
              <a:buClrTx/>
              <a:buSzPct val="80000"/>
              <a:defRPr/>
            </a:pPr>
            <a:endParaRPr lang="en-US" sz="2000" u="sng" dirty="0">
              <a:sym typeface="Arial" charset="0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D115D5-5BCD-A647-9F67-CA60346204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69727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 userDrawn="1"/>
        </p:nvSpPr>
        <p:spPr>
          <a:xfrm>
            <a:off x="2449513" y="2182813"/>
            <a:ext cx="4244975" cy="838200"/>
          </a:xfrm>
          <a:prstGeom prst="rect">
            <a:avLst/>
          </a:prstGeom>
        </p:spPr>
        <p:txBody>
          <a:bodyPr anchor="ctr"/>
          <a:lstStyle>
            <a:lvl1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ctr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Thank you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5227FB-0A55-C648-9B63-36B10EC20C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93333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 userDrawn="1"/>
        </p:nvSpPr>
        <p:spPr>
          <a:xfrm>
            <a:off x="2449513" y="2182813"/>
            <a:ext cx="4244975" cy="838200"/>
          </a:xfrm>
          <a:prstGeom prst="rect">
            <a:avLst/>
          </a:prstGeom>
        </p:spPr>
        <p:txBody>
          <a:bodyPr anchor="ctr"/>
          <a:lstStyle>
            <a:lvl1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ctr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Thank you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dirty="0" smtClean="0">
                <a:solidFill>
                  <a:schemeClr val="bg1">
                    <a:alpha val="60000"/>
                  </a:schemeClr>
                </a:solidFill>
                <a:latin typeface="Arial" charset="0"/>
                <a:ea typeface="MS PGothic" charset="0"/>
                <a:cs typeface="CiscoSans Thin"/>
              </a:rPr>
              <a:t>TECSEC-3672</a:t>
            </a:r>
            <a:endParaRPr lang="en-US" sz="600" kern="1200" dirty="0">
              <a:solidFill>
                <a:schemeClr val="bg1">
                  <a:alpha val="60000"/>
                </a:schemeClr>
              </a:solidFill>
              <a:latin typeface="Arial" charset="0"/>
              <a:ea typeface="MS PGothic" charset="0"/>
              <a:cs typeface="CiscoSans Thin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16D57-92B8-B142-A6CF-5EC682AFA4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20753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f_1-line_logo+tagline-rt-white-CMYK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59982"/>
          <a:stretch>
            <a:fillRect/>
          </a:stretch>
        </p:blipFill>
        <p:spPr bwMode="auto">
          <a:xfrm>
            <a:off x="1760538" y="1643063"/>
            <a:ext cx="1936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420938"/>
            <a:ext cx="37306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581067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f_1-line_logo+tagline-rt-white-CMYK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59982"/>
          <a:stretch>
            <a:fillRect/>
          </a:stretch>
        </p:blipFill>
        <p:spPr bwMode="auto">
          <a:xfrm>
            <a:off x="1760538" y="1643063"/>
            <a:ext cx="1936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420938"/>
            <a:ext cx="37306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283935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TW_Titl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-57070"/>
            <a:ext cx="9144000" cy="47504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9451" tIns="24725" rIns="49451" bIns="24725"/>
          <a:lstStyle/>
          <a:p>
            <a:endParaRPr lang="en-US">
              <a:solidFill>
                <a:srgbClr val="676767"/>
              </a:solidFill>
            </a:endParaRPr>
          </a:p>
        </p:txBody>
      </p:sp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5pPr>
              <a:defRPr>
                <a:solidFill>
                  <a:srgbClr val="67676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08988" y="4672013"/>
            <a:ext cx="360362" cy="274637"/>
          </a:xfrm>
        </p:spPr>
        <p:txBody>
          <a:bodyPr/>
          <a:lstStyle/>
          <a:p>
            <a:pPr defTabSz="514350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  <a:sym typeface="Arial" pitchFamily="34" charset="0"/>
              </a:rPr>
              <a:pPr defTabSz="514350">
                <a:defRPr/>
              </a:pPr>
              <a:t>‹#›</a:t>
            </a:fld>
            <a:endParaRPr lang="en-US" kern="0" dirty="0">
              <a:solidFill>
                <a:srgbClr val="595959"/>
              </a:solidFill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49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em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Cisco Live 2016 Strapline_White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381000"/>
            <a:ext cx="4127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2781300"/>
            <a:ext cx="56308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319891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em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2781300"/>
            <a:ext cx="56308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Cisco Live 2016 Strapline_White.ai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381000"/>
            <a:ext cx="4127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680335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556442" y="1200150"/>
            <a:ext cx="6031116" cy="14438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>
            <a:lvl1pPr algn="ctr">
              <a:defRPr lang="en-US" sz="4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1pPr>
          </a:lstStyle>
          <a:p>
            <a:pPr lvl="0"/>
            <a:r>
              <a:rPr lang="en-GB" smtClean="0">
                <a:sym typeface="Arial" pitchFamily="-107" charset="0"/>
              </a:rPr>
              <a:t>Click to edit Master title style</a:t>
            </a:r>
            <a:endParaRPr lang="en-US" dirty="0">
              <a:sym typeface="Arial" pitchFamily="-107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6443" y="2591107"/>
            <a:ext cx="6031115" cy="336551"/>
          </a:xfrm>
        </p:spPr>
        <p:txBody>
          <a:bodyPr/>
          <a:lstStyle>
            <a:lvl1pPr marL="1785" indent="0" algn="ct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192881" indent="0">
              <a:buNone/>
              <a:defRPr/>
            </a:lvl2pPr>
            <a:lvl3pPr marL="386655" indent="0">
              <a:buNone/>
              <a:defRPr/>
            </a:lvl3pPr>
            <a:lvl4pPr marL="546497" indent="0">
              <a:buNone/>
              <a:defRPr/>
            </a:lvl4pPr>
            <a:lvl5pPr marL="706338" indent="0"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38472" y="2926744"/>
            <a:ext cx="3667056" cy="304800"/>
          </a:xfrm>
          <a:noFill/>
          <a:ln>
            <a:noFill/>
          </a:ln>
          <a:extLst/>
        </p:spPr>
        <p:txBody>
          <a:bodyPr/>
          <a:lstStyle>
            <a:lvl1pPr marL="1786" indent="0" algn="ctr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Pct val="80000"/>
              <a:buFontTx/>
              <a:buNone/>
              <a:defRPr lang="en-US" sz="120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5369475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es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556442" y="1200150"/>
            <a:ext cx="6031116" cy="14438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>
            <a:lvl1pPr algn="ctr">
              <a:defRPr lang="en-US" sz="4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1pPr>
          </a:lstStyle>
          <a:p>
            <a:pPr lvl="0"/>
            <a:r>
              <a:rPr lang="en-GB" smtClean="0">
                <a:sym typeface="Arial" pitchFamily="-107" charset="0"/>
              </a:rPr>
              <a:t>Click to edit Master title style</a:t>
            </a:r>
            <a:endParaRPr lang="en-US" dirty="0">
              <a:sym typeface="Arial" pitchFamily="-107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6443" y="2591107"/>
            <a:ext cx="6031115" cy="336551"/>
          </a:xfrm>
        </p:spPr>
        <p:txBody>
          <a:bodyPr/>
          <a:lstStyle>
            <a:lvl1pPr marL="1785" indent="0" algn="ct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192881" indent="0">
              <a:buNone/>
              <a:defRPr/>
            </a:lvl2pPr>
            <a:lvl3pPr marL="386655" indent="0">
              <a:buNone/>
              <a:defRPr/>
            </a:lvl3pPr>
            <a:lvl4pPr marL="546497" indent="0">
              <a:buNone/>
              <a:defRPr/>
            </a:lvl4pPr>
            <a:lvl5pPr marL="706338" indent="0"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38472" y="2926744"/>
            <a:ext cx="3667056" cy="304800"/>
          </a:xfrm>
          <a:noFill/>
          <a:ln>
            <a:noFill/>
          </a:ln>
          <a:extLst/>
        </p:spPr>
        <p:txBody>
          <a:bodyPr/>
          <a:lstStyle>
            <a:lvl1pPr marL="1786" indent="0" algn="ctr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Pct val="80000"/>
              <a:buFontTx/>
              <a:buNone/>
              <a:defRPr lang="en-US" sz="120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495405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latin typeface="Arial"/>
              <a:ea typeface="Apple LiGothic Medium"/>
              <a:cs typeface="CiscoSans Thi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white">
          <a:xfrm>
            <a:off x="1506761" y="2015964"/>
            <a:ext cx="6130478" cy="1142052"/>
          </a:xfrm>
        </p:spPr>
        <p:txBody>
          <a:bodyPr anchor="ctr"/>
          <a:lstStyle>
            <a:lvl1pPr marL="6251" indent="-6251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6608DD-8EAF-6940-884F-4B9E6358C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38316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latin typeface="Arial"/>
              <a:ea typeface="Apple LiGothic Medium"/>
              <a:cs typeface="CiscoSans Thi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white">
          <a:xfrm>
            <a:off x="1506761" y="2015964"/>
            <a:ext cx="6130478" cy="1142052"/>
          </a:xfrm>
        </p:spPr>
        <p:txBody>
          <a:bodyPr anchor="ctr"/>
          <a:lstStyle>
            <a:lvl1pPr marL="6251" indent="-6251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FDB1F5-F2CD-804D-A102-2D2E85598D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8870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82773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Tx/>
              <a:buSzPct val="8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Tx/>
              <a:buSzPct val="8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cs typeface="CiscoSans ExtraLight"/>
              </a:defRPr>
            </a:lvl2pPr>
            <a:lvl3pPr marL="747558" indent="-171415">
              <a:buClrTx/>
              <a:buSzPct val="8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cs typeface="CiscoSans ExtraLight"/>
              </a:defRPr>
            </a:lvl3pPr>
            <a:lvl4pPr marL="911035" indent="-171415">
              <a:buClrTx/>
              <a:buSzPct val="8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cs typeface="CiscoSans ExtraLight"/>
              </a:defRPr>
            </a:lvl4pPr>
            <a:lvl5pPr marL="1082450" indent="-168240">
              <a:buClrTx/>
              <a:buSzPct val="8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B492C1-1641-854A-BDC1-60F203F274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1246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82773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Tx/>
              <a:buSzPct val="8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Tx/>
              <a:buSzPct val="8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cs typeface="CiscoSans ExtraLight"/>
              </a:defRPr>
            </a:lvl2pPr>
            <a:lvl3pPr marL="747558" indent="-171415">
              <a:buClrTx/>
              <a:buSzPct val="8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cs typeface="CiscoSans ExtraLight"/>
              </a:defRPr>
            </a:lvl3pPr>
            <a:lvl4pPr marL="911035" indent="-171415">
              <a:buClrTx/>
              <a:buSzPct val="8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cs typeface="CiscoSans ExtraLight"/>
              </a:defRPr>
            </a:lvl4pPr>
            <a:lvl5pPr marL="1082450" indent="-168240">
              <a:buClrTx/>
              <a:buSzPct val="8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0AA883-10B8-B842-8183-293B24E0E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94326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925" y="218947"/>
            <a:ext cx="8513064" cy="76543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52925" y="1077913"/>
            <a:ext cx="8513064" cy="339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DA3B3-4C86-4145-822D-FB0AB171D4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95502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79184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42E79-FFE6-F34B-B818-1838BDE4B1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98383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79184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7562A8-6C4D-E94E-8B0D-7EA3A3A9C9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90077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80620" cy="1014149"/>
          </a:xfrm>
        </p:spPr>
        <p:txBody>
          <a:bodyPr anchor="ctr"/>
          <a:lstStyle>
            <a:lvl1pPr algn="ctr">
              <a:defRPr lang="en-US" sz="4000" b="0" i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8BF520-4A56-3D41-B0BA-36DAD663DB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33132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80620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EAB105-BB2B-4F48-B9F3-18A83CA507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34336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70E8E8-9127-7A45-9B48-1EAB091819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2418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27BB36-EDCB-9347-954A-43E1B44432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7250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2CC9DF-1C61-7349-BDC2-6CAA03E034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9758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4040F8-14F9-364D-BB77-02DE0D33E6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1989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6616" y="1347788"/>
            <a:ext cx="8430768" cy="284576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B2D381-3B90-A247-9BD2-BAB00664BB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1451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1347788"/>
            <a:ext cx="8491728" cy="284576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ACEA5D-EA45-5A44-BCAE-0626F40B8A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0228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4132" y="1347788"/>
            <a:ext cx="8493252" cy="288514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A1A0FA-2ED9-FF41-9EAA-ED7FE295FD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1113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895601"/>
            <a:ext cx="8505444" cy="316821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69C86-39A3-724E-A528-B28AF6A889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3591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1347788"/>
            <a:ext cx="85054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444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73E49D-45C3-9146-8237-343C5A722C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4069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3901123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64794" y="1347788"/>
            <a:ext cx="4218460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444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3CB05-24FD-504A-9D9A-6007867665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5724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565650" y="609600"/>
            <a:ext cx="0" cy="3984625"/>
          </a:xfrm>
          <a:prstGeom prst="line">
            <a:avLst/>
          </a:prstGeom>
          <a:ln w="38100" cap="flat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728" y="302505"/>
            <a:ext cx="3715995" cy="826447"/>
          </a:xfrm>
          <a:prstGeom prst="rect">
            <a:avLst/>
          </a:prstGeom>
        </p:spPr>
        <p:txBody>
          <a:bodyPr lIns="61712" tIns="34286" rIns="61712" bIns="34286" rtlCol="0" anchor="ctr">
            <a:noAutofit/>
          </a:bodyPr>
          <a:lstStyle>
            <a:lvl1pPr algn="l" defTabSz="68572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0" i="0" kern="1200" spc="-75" baseline="0" dirty="0" smtClean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05964" y="302506"/>
            <a:ext cx="3715995" cy="826446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0" i="0" kern="1200" spc="-75" baseline="0" dirty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0288" y="1347788"/>
            <a:ext cx="3715995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52624" y="1347788"/>
            <a:ext cx="3715995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448E4276-D05B-4842-AAA4-6DB50FF637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4069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070225" y="609600"/>
            <a:ext cx="0" cy="3984625"/>
          </a:xfrm>
          <a:prstGeom prst="line">
            <a:avLst/>
          </a:prstGeom>
          <a:ln w="38100" cap="flat" cmpd="sng">
            <a:solidFill>
              <a:srgbClr val="3DA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37263" y="609600"/>
            <a:ext cx="0" cy="3984625"/>
          </a:xfrm>
          <a:prstGeom prst="line">
            <a:avLst/>
          </a:prstGeom>
          <a:ln w="38100" cap="flat" cmpd="sng">
            <a:solidFill>
              <a:srgbClr val="3DA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372754" y="22831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22"/>
          </p:nvPr>
        </p:nvSpPr>
        <p:spPr>
          <a:xfrm>
            <a:off x="3377728" y="22783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6354813" y="22047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05847" y="1201094"/>
            <a:ext cx="2404015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3310821" y="1200321"/>
            <a:ext cx="2404015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6287906" y="1200321"/>
            <a:ext cx="2404016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fld id="{03363705-5375-1643-98B1-F8778952C7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2285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5148706" y="1481751"/>
            <a:ext cx="3375912" cy="165901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85718" indent="-85718" algn="l" defTabSz="68572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1500" kern="1200" baseline="0" dirty="0" smtClean="0">
                <a:solidFill>
                  <a:schemeClr val="tx2"/>
                </a:solidFill>
                <a:latin typeface="+mn-lt"/>
                <a:ea typeface="+mn-ea"/>
                <a:cs typeface="CiscoSans ExtraLight"/>
              </a:defRPr>
            </a:lvl1pPr>
            <a:lvl2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2pPr>
            <a:lvl3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3pPr>
            <a:lvl4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4pPr>
            <a:lvl5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5148706" y="3552444"/>
            <a:ext cx="3506245" cy="2537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>
              <a:buClr>
                <a:schemeClr val="tx2"/>
              </a:buClr>
              <a:buFontTx/>
              <a:buNone/>
              <a:defRPr sz="1200">
                <a:solidFill>
                  <a:schemeClr val="tx2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4578" y="1347788"/>
            <a:ext cx="3901123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8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0F63411-306D-C84B-9446-0207CB5CE2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9548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542012-BF85-F14C-89F1-22A9B6291A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5442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785" y="3916058"/>
            <a:ext cx="7791858" cy="349356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indent="0" algn="l" defTabSz="603575">
              <a:lnSpc>
                <a:spcPct val="100000"/>
              </a:lnSpc>
              <a:spcBef>
                <a:spcPct val="50000"/>
              </a:spcBef>
              <a:buNone/>
              <a:defRPr sz="22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7923" y="1540551"/>
            <a:ext cx="8031720" cy="22788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183600" indent="-399968" algn="l">
              <a:lnSpc>
                <a:spcPct val="90000"/>
              </a:lnSpc>
              <a:defRPr sz="4600" b="0" i="1" spc="0" baseline="0">
                <a:gradFill flip="none" rotWithShape="1">
                  <a:gsLst>
                    <a:gs pos="0">
                      <a:schemeClr val="accent1"/>
                    </a:gs>
                    <a:gs pos="85000">
                      <a:schemeClr val="accent3"/>
                    </a:gs>
                  </a:gsLst>
                  <a:lin ang="0" scaled="1"/>
                  <a:tileRect/>
                </a:gra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679D3-6124-8F48-B175-A3A075AF91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7683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57200" y="1347788"/>
            <a:ext cx="8244904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table</a:t>
            </a:r>
            <a:endParaRPr lang="en-GB" noProof="0" dirty="0">
              <a:sym typeface="Arial" pitchFamily="34" charset="0"/>
            </a:endParaRP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6616" y="4148220"/>
            <a:ext cx="7180312" cy="326233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859099C3-E045-7246-BD5E-E94F4C6F08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5444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457200" y="1349375"/>
            <a:ext cx="8229600" cy="266065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chart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6616" y="4148220"/>
            <a:ext cx="7180312" cy="326233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78C56-0188-7C4D-A1A5-C27AA4C918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5566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356616" y="1349456"/>
            <a:ext cx="4007001" cy="3040773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709908" y="1349374"/>
            <a:ext cx="3976892" cy="3039397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chart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301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F1F2C588-93DA-E24A-9C3D-E41E9E15E0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2775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356616" y="1349354"/>
            <a:ext cx="4003995" cy="3040875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708110" y="1349375"/>
            <a:ext cx="3978690" cy="30412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0A654-F448-0944-A2BD-FDC0FA1D8F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0656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084888" y="1622425"/>
            <a:ext cx="2319337" cy="2317750"/>
          </a:xfrm>
          <a:prstGeom prst="ellipse">
            <a:avLst/>
          </a:prstGeom>
          <a:solidFill>
            <a:srgbClr val="FDBE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3422650" y="1622425"/>
            <a:ext cx="2319338" cy="2317750"/>
          </a:xfrm>
          <a:prstGeom prst="ellipse">
            <a:avLst/>
          </a:prstGeom>
          <a:solidFill>
            <a:srgbClr val="FA661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763588" y="1622425"/>
            <a:ext cx="2319337" cy="2317750"/>
          </a:xfrm>
          <a:prstGeom prst="ellipse">
            <a:avLst/>
          </a:prstGeom>
          <a:solidFill>
            <a:srgbClr val="F99D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77485" y="2800142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436444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6098330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20825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202870" y="215280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841860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DF4E4D8-2933-EE48-84C5-3B06494770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84512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084888" y="1622425"/>
            <a:ext cx="2319337" cy="2317750"/>
          </a:xfrm>
          <a:prstGeom prst="ellipse">
            <a:avLst/>
          </a:prstGeom>
          <a:solidFill>
            <a:srgbClr val="32B2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3422650" y="1622425"/>
            <a:ext cx="2319338" cy="2317750"/>
          </a:xfrm>
          <a:prstGeom prst="ellipse">
            <a:avLst/>
          </a:prstGeom>
          <a:solidFill>
            <a:srgbClr val="2147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763588" y="1622425"/>
            <a:ext cx="2319337" cy="2317750"/>
          </a:xfrm>
          <a:prstGeom prst="ellipse">
            <a:avLst/>
          </a:prstGeom>
          <a:solidFill>
            <a:srgbClr val="57B74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77485" y="2800142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436444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6098330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20825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202870" y="215280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841860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B6F2409-7D75-2B4F-BC1D-B3EC1F9371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94100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>
            <a:spLocks noChangeArrowheads="1"/>
          </p:cNvSpPr>
          <p:nvPr userDrawn="1"/>
        </p:nvSpPr>
        <p:spPr bwMode="auto">
          <a:xfrm>
            <a:off x="774700" y="1622425"/>
            <a:ext cx="2306638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Apple LiGothic Medium"/>
            </a:endParaRPr>
          </a:p>
        </p:txBody>
      </p:sp>
      <p:sp>
        <p:nvSpPr>
          <p:cNvPr id="13" name="Oval 12"/>
          <p:cNvSpPr>
            <a:spLocks noChangeArrowheads="1"/>
          </p:cNvSpPr>
          <p:nvPr userDrawn="1"/>
        </p:nvSpPr>
        <p:spPr bwMode="auto">
          <a:xfrm>
            <a:off x="3422650" y="1622425"/>
            <a:ext cx="2306638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Apple LiGothic Medium"/>
            </a:endParaRPr>
          </a:p>
        </p:txBody>
      </p:sp>
      <p:sp>
        <p:nvSpPr>
          <p:cNvPr id="14" name="Oval 12"/>
          <p:cNvSpPr>
            <a:spLocks noChangeArrowheads="1"/>
          </p:cNvSpPr>
          <p:nvPr userDrawn="1"/>
        </p:nvSpPr>
        <p:spPr bwMode="auto">
          <a:xfrm>
            <a:off x="6088063" y="1622425"/>
            <a:ext cx="2305050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Apple LiGothic Medium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5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774965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422986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087503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788797" y="3873138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436818" y="3871191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6101335" y="3871191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655B6F0-74ED-5F4B-B7E9-7D3D431DA0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37213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500063" y="3486478"/>
            <a:ext cx="8139112" cy="500992"/>
          </a:xfrm>
          <a:prstGeom prst="rect">
            <a:avLst/>
          </a:prstGeom>
          <a:solidFill>
            <a:schemeClr val="bg1">
              <a:alpha val="70000"/>
            </a:schemeClr>
          </a:solidFill>
          <a:extLst/>
        </p:spPr>
        <p:txBody>
          <a:bodyPr lIns="108000" tIns="0" anchor="ctr">
            <a:spAutoFit/>
          </a:bodyPr>
          <a:lstStyle>
            <a:lvl1pPr marL="172800" indent="0">
              <a:lnSpc>
                <a:spcPts val="3680"/>
              </a:lnSpc>
              <a:spcBef>
                <a:spcPts val="0"/>
              </a:spcBef>
              <a:buNone/>
              <a:defRPr sz="2400" i="1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1750199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3" y="301037"/>
            <a:ext cx="8563172" cy="2542175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6616" y="3054518"/>
            <a:ext cx="8364236" cy="564257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46D46-A232-3047-A92D-D2BAC07065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12275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7348" cy="514350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800912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2" y="240631"/>
            <a:ext cx="8480388" cy="3952921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 algn="ctr">
              <a:buNone/>
              <a:defRPr sz="15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F571A3-5995-DC48-A624-39F09E8576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9718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hoto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92300" y="596900"/>
            <a:ext cx="5348288" cy="3003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92300" y="3595688"/>
            <a:ext cx="5346700" cy="747712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1900238" y="596646"/>
            <a:ext cx="5329238" cy="300380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91424" tIns="45712" rIns="91424" bIns="45712" anchor="ctr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065871" y="3655079"/>
            <a:ext cx="5074070" cy="628650"/>
          </a:xfrm>
        </p:spPr>
        <p:txBody>
          <a:bodyPr anchor="ctr"/>
          <a:lstStyle>
            <a:lvl1pPr>
              <a:defRPr sz="20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379D50-8E61-B84F-A01B-DC265A7DE2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12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photo_top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3363"/>
            <a:ext cx="3273425" cy="18446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57391" y="233172"/>
            <a:ext cx="3273552" cy="184480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68577" tIns="34289" rIns="68577" bIns="34289" rtlCol="0" anchor="ctr">
            <a:normAutofit/>
          </a:bodyPr>
          <a:lstStyle>
            <a:lvl1pPr marL="0" indent="0" algn="ctr" defTabSz="685777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6616" y="2480693"/>
            <a:ext cx="6729865" cy="1614419"/>
          </a:xfrm>
        </p:spPr>
        <p:txBody>
          <a:bodyPr>
            <a:noAutofit/>
          </a:bodyPr>
          <a:lstStyle>
            <a:lvl1pPr marL="0" marR="0" indent="0" algn="l" defTabSz="685777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 smtClean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4062A1-0B1D-4F48-A1DE-333A59FF5A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78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photo_right s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92688" y="546100"/>
            <a:ext cx="3630612" cy="38703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992624" y="546734"/>
            <a:ext cx="3630168" cy="386981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3DA649"/>
            </a:solidFill>
          </a:ln>
          <a:effectLst/>
        </p:spPr>
        <p:txBody>
          <a:bodyPr lIns="91424" tIns="45712" rIns="91424" bIns="45712" anchor="ctr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6616" y="546734"/>
            <a:ext cx="4349918" cy="813985"/>
          </a:xfrm>
        </p:spPr>
        <p:txBody>
          <a:bodyPr wrap="none" anchor="t">
            <a:noAutofit/>
          </a:bodyPr>
          <a:lstStyle>
            <a:lvl1pPr>
              <a:lnSpc>
                <a:spcPct val="90000"/>
              </a:lnSpc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ADB66F-7459-0447-A9E1-0CF83EB905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29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68713" y="233363"/>
            <a:ext cx="3268662" cy="19954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963" y="233363"/>
            <a:ext cx="3287712" cy="19954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80238" y="233363"/>
            <a:ext cx="1838325" cy="9810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963" y="2271713"/>
            <a:ext cx="2522537" cy="25939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1475" y="2271713"/>
            <a:ext cx="4025900" cy="25939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80238" y="1262063"/>
            <a:ext cx="1838325" cy="258286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80238" y="3887788"/>
            <a:ext cx="1838325" cy="9779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668995" y="233363"/>
            <a:ext cx="3267861" cy="199548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baseline="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320828" y="233363"/>
            <a:ext cx="3302001" cy="199548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979833" y="233363"/>
            <a:ext cx="1838730" cy="98107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320824" y="2271718"/>
            <a:ext cx="2537420" cy="25942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2908334" y="2271718"/>
            <a:ext cx="4028516" cy="25942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6979833" y="1257301"/>
            <a:ext cx="1838730" cy="258705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6979833" y="3887223"/>
            <a:ext cx="1838730" cy="9786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52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FF23E-9EBD-EB49-BC6B-FCD37F54B7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18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scre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edia Placeholder 39"/>
          <p:cNvSpPr>
            <a:spLocks noGrp="1"/>
          </p:cNvSpPr>
          <p:nvPr>
            <p:ph type="media" sz="quarter" idx="11"/>
          </p:nvPr>
        </p:nvSpPr>
        <p:spPr>
          <a:xfrm>
            <a:off x="528638" y="582930"/>
            <a:ext cx="8164931" cy="331927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 baseline="0" smtClean="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media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B5CF5-D0E4-7C40-AC4A-7839A930AF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88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/>
          <p:cNvSpPr>
            <a:spLocks noGrp="1"/>
          </p:cNvSpPr>
          <p:nvPr>
            <p:ph type="media" sz="quarter" idx="10"/>
          </p:nvPr>
        </p:nvSpPr>
        <p:spPr>
          <a:xfrm>
            <a:off x="2179339" y="584002"/>
            <a:ext cx="4424562" cy="331927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media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ADF97B-ECF9-AD44-AEFF-D6E9B6F96E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70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lua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304800" y="504825"/>
            <a:ext cx="68421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4763" indent="-47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altLang="en-US" sz="2800" smtClean="0">
                <a:solidFill>
                  <a:srgbClr val="676767"/>
                </a:solidFill>
                <a:cs typeface="Apple LiGothic Medium"/>
                <a:sym typeface="Arial" panose="020B0604020202020204" pitchFamily="34" charset="0"/>
              </a:rPr>
              <a:t>Complete Your Online Session Evaluation</a:t>
            </a:r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4724400" y="3790950"/>
            <a:ext cx="41910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400">
                <a:solidFill>
                  <a:srgbClr val="676767"/>
                </a:solidFill>
              </a:rPr>
              <a:t>Don’t forget: Cisco Live sessions will be available for viewing on-demand after the event at </a:t>
            </a:r>
            <a:r>
              <a:rPr lang="en-US" sz="1400" u="sng">
                <a:solidFill>
                  <a:srgbClr val="1F92D3"/>
                </a:solidFill>
              </a:rPr>
              <a:t>CiscoLive.com/Online</a:t>
            </a:r>
            <a:endParaRPr lang="en-US" sz="1600">
              <a:solidFill>
                <a:srgbClr val="1F92D3"/>
              </a:solidFill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1128713"/>
            <a:ext cx="3937000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 userDrawn="1"/>
        </p:nvSpPr>
        <p:spPr>
          <a:xfrm>
            <a:off x="354013" y="1077913"/>
            <a:ext cx="4119562" cy="1631950"/>
          </a:xfrm>
          <a:prstGeom prst="rect">
            <a:avLst/>
          </a:prstGeom>
        </p:spPr>
        <p:txBody>
          <a:bodyPr>
            <a:spAutoFit/>
          </a:bodyPr>
          <a:lstStyle>
            <a:lvl1pPr marL="187523" indent="-18573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386656" indent="-193775" algn="l" rtl="0" eaLnBrk="0" fontAlgn="base" hangingPunct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2pPr>
            <a:lvl3pPr marL="546497" indent="-159842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3pPr>
            <a:lvl4pPr marL="706339" indent="-159842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itchFamily="34" charset="0"/>
              <a:buChar char="–"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4pPr>
            <a:lvl5pPr marL="773311" indent="-66973" algn="l" rtl="0" eaLnBrk="0" fontAlgn="base" hangingPunct="0">
              <a:lnSpc>
                <a:spcPct val="95000"/>
              </a:lnSpc>
              <a:spcBef>
                <a:spcPts val="675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Char char="»"/>
              <a:defRPr>
                <a:solidFill>
                  <a:schemeClr val="tx2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5pPr>
            <a:lvl6pPr marL="1416248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6pPr>
            <a:lvl7pPr marL="1673423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7pPr>
            <a:lvl8pPr marL="1930598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8pPr>
            <a:lvl9pPr marL="2187773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9pPr>
          </a:lstStyle>
          <a:p>
            <a:pPr>
              <a:buClr>
                <a:srgbClr val="676767"/>
              </a:buClr>
              <a:buSzPct val="80000"/>
              <a:defRPr/>
            </a:pPr>
            <a:r>
              <a:rPr lang="en-US" sz="200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  <a:t>Complete </a:t>
            </a:r>
            <a:r>
              <a:rPr lang="en-US" sz="2000" dirty="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  <a:t>your session surveys though the Cisco Live mobile app or your computer on </a:t>
            </a:r>
            <a:br>
              <a:rPr lang="en-US" sz="2000" dirty="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</a:br>
            <a:r>
              <a:rPr lang="en-US" sz="2000" dirty="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  <a:t>Cisco Live Connect.</a:t>
            </a:r>
            <a:endParaRPr lang="en-US" sz="2000" u="sng" dirty="0" smtClean="0">
              <a:solidFill>
                <a:srgbClr val="676767"/>
              </a:solidFill>
              <a:latin typeface="Arial"/>
              <a:ea typeface="Apple LiGothic Medium"/>
              <a:cs typeface="Apple LiGothic Medium"/>
              <a:sym typeface="Arial" charset="0"/>
            </a:endParaRPr>
          </a:p>
          <a:p>
            <a:pPr>
              <a:buClrTx/>
              <a:buSzPct val="80000"/>
              <a:defRPr/>
            </a:pPr>
            <a:endParaRPr lang="en-US" sz="2000" u="sng" dirty="0">
              <a:solidFill>
                <a:srgbClr val="676767"/>
              </a:solidFill>
              <a:latin typeface="Arial"/>
              <a:ea typeface="Apple LiGothic Medium"/>
              <a:cs typeface="Apple LiGothic Medium"/>
              <a:sym typeface="Arial" charset="0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D115D5-5BCD-A647-9F67-CA60346204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3760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 userDrawn="1"/>
        </p:nvSpPr>
        <p:spPr>
          <a:xfrm>
            <a:off x="2449513" y="2182813"/>
            <a:ext cx="4244975" cy="838200"/>
          </a:xfrm>
          <a:prstGeom prst="rect">
            <a:avLst/>
          </a:prstGeom>
        </p:spPr>
        <p:txBody>
          <a:bodyPr anchor="ctr"/>
          <a:lstStyle>
            <a:lvl1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ctr">
              <a:defRPr/>
            </a:pPr>
            <a:r>
              <a:rPr lang="en-US" sz="4000" dirty="0" smtClean="0">
                <a:solidFill>
                  <a:srgbClr val="FFFFFF"/>
                </a:solidFill>
                <a:latin typeface="Arial"/>
                <a:ea typeface="Apple LiGothic Medium"/>
                <a:cs typeface="Apple LiGothic Medium"/>
              </a:rPr>
              <a:t>Thank you</a:t>
            </a:r>
            <a:endParaRPr lang="en-US" sz="4000" dirty="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5227FB-0A55-C648-9B63-36B10EC20C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55719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 userDrawn="1"/>
        </p:nvSpPr>
        <p:spPr>
          <a:xfrm>
            <a:off x="2449513" y="2182813"/>
            <a:ext cx="4244975" cy="838200"/>
          </a:xfrm>
          <a:prstGeom prst="rect">
            <a:avLst/>
          </a:prstGeom>
        </p:spPr>
        <p:txBody>
          <a:bodyPr anchor="ctr"/>
          <a:lstStyle>
            <a:lvl1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ctr">
              <a:defRPr/>
            </a:pPr>
            <a:r>
              <a:rPr lang="en-US" sz="4000" dirty="0" smtClean="0">
                <a:solidFill>
                  <a:srgbClr val="FFFFFF"/>
                </a:solidFill>
                <a:latin typeface="Arial"/>
                <a:ea typeface="Apple LiGothic Medium"/>
                <a:cs typeface="Apple LiGothic Medium"/>
              </a:rPr>
              <a:t>Thank you</a:t>
            </a:r>
            <a:endParaRPr lang="en-US" sz="4000" dirty="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16D57-92B8-B142-A6CF-5EC682AFA4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35553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f_1-line_logo+tagline-rt-white-CMYK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59982"/>
          <a:stretch>
            <a:fillRect/>
          </a:stretch>
        </p:blipFill>
        <p:spPr bwMode="auto">
          <a:xfrm>
            <a:off x="1760538" y="1643063"/>
            <a:ext cx="1936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420938"/>
            <a:ext cx="37306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853429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f_1-line_logo+tagline-rt-white-CMYK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59982"/>
          <a:stretch>
            <a:fillRect/>
          </a:stretch>
        </p:blipFill>
        <p:spPr bwMode="auto">
          <a:xfrm>
            <a:off x="1760538" y="1643063"/>
            <a:ext cx="1936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420938"/>
            <a:ext cx="37306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164511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em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Cisco Live 2016 Strapline_White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381000"/>
            <a:ext cx="4127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2781300"/>
            <a:ext cx="56308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739717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em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2781300"/>
            <a:ext cx="56308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Cisco Live 2016 Strapline_White.ai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381000"/>
            <a:ext cx="4127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322115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556442" y="1200150"/>
            <a:ext cx="6031116" cy="14438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>
            <a:lvl1pPr algn="ctr">
              <a:defRPr lang="en-US" sz="4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1pPr>
          </a:lstStyle>
          <a:p>
            <a:pPr lvl="0"/>
            <a:r>
              <a:rPr lang="en-GB" smtClean="0">
                <a:sym typeface="Arial" pitchFamily="-107" charset="0"/>
              </a:rPr>
              <a:t>Click to edit Master title style</a:t>
            </a:r>
            <a:endParaRPr lang="en-US" dirty="0">
              <a:sym typeface="Arial" pitchFamily="-107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6443" y="2591107"/>
            <a:ext cx="6031115" cy="336551"/>
          </a:xfrm>
        </p:spPr>
        <p:txBody>
          <a:bodyPr/>
          <a:lstStyle>
            <a:lvl1pPr marL="1785" indent="0" algn="ct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192881" indent="0">
              <a:buNone/>
              <a:defRPr/>
            </a:lvl2pPr>
            <a:lvl3pPr marL="386655" indent="0">
              <a:buNone/>
              <a:defRPr/>
            </a:lvl3pPr>
            <a:lvl4pPr marL="546497" indent="0">
              <a:buNone/>
              <a:defRPr/>
            </a:lvl4pPr>
            <a:lvl5pPr marL="706338" indent="0"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38472" y="2926744"/>
            <a:ext cx="3667056" cy="304800"/>
          </a:xfrm>
          <a:noFill/>
          <a:ln>
            <a:noFill/>
          </a:ln>
          <a:extLst/>
        </p:spPr>
        <p:txBody>
          <a:bodyPr/>
          <a:lstStyle>
            <a:lvl1pPr marL="1786" indent="0" algn="ctr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Pct val="80000"/>
              <a:buFontTx/>
              <a:buNone/>
              <a:defRPr lang="en-US" sz="120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9167515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es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556442" y="1200150"/>
            <a:ext cx="6031116" cy="14438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>
            <a:lvl1pPr algn="ctr">
              <a:defRPr lang="en-US" sz="4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1pPr>
          </a:lstStyle>
          <a:p>
            <a:pPr lvl="0"/>
            <a:r>
              <a:rPr lang="en-GB" smtClean="0">
                <a:sym typeface="Arial" pitchFamily="-107" charset="0"/>
              </a:rPr>
              <a:t>Click to edit Master title style</a:t>
            </a:r>
            <a:endParaRPr lang="en-US" dirty="0">
              <a:sym typeface="Arial" pitchFamily="-107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6443" y="2591107"/>
            <a:ext cx="6031115" cy="336551"/>
          </a:xfrm>
        </p:spPr>
        <p:txBody>
          <a:bodyPr/>
          <a:lstStyle>
            <a:lvl1pPr marL="1785" indent="0" algn="ct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192881" indent="0">
              <a:buNone/>
              <a:defRPr/>
            </a:lvl2pPr>
            <a:lvl3pPr marL="386655" indent="0">
              <a:buNone/>
              <a:defRPr/>
            </a:lvl3pPr>
            <a:lvl4pPr marL="546497" indent="0">
              <a:buNone/>
              <a:defRPr/>
            </a:lvl4pPr>
            <a:lvl5pPr marL="706338" indent="0"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38472" y="2926744"/>
            <a:ext cx="3667056" cy="304800"/>
          </a:xfrm>
          <a:noFill/>
          <a:ln>
            <a:noFill/>
          </a:ln>
          <a:extLst/>
        </p:spPr>
        <p:txBody>
          <a:bodyPr/>
          <a:lstStyle>
            <a:lvl1pPr marL="1786" indent="0" algn="ctr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Pct val="80000"/>
              <a:buFontTx/>
              <a:buNone/>
              <a:defRPr lang="en-US" sz="120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58173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latin typeface="Arial"/>
              <a:ea typeface="Apple LiGothic Medium"/>
              <a:cs typeface="CiscoSans Thi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white">
          <a:xfrm>
            <a:off x="1506761" y="2015964"/>
            <a:ext cx="6130478" cy="1142052"/>
          </a:xfrm>
        </p:spPr>
        <p:txBody>
          <a:bodyPr anchor="ctr"/>
          <a:lstStyle>
            <a:lvl1pPr marL="6251" indent="-6251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6608DD-8EAF-6940-884F-4B9E6358C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28122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latin typeface="Arial"/>
              <a:ea typeface="Apple LiGothic Medium"/>
              <a:cs typeface="CiscoSans Thi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white">
          <a:xfrm>
            <a:off x="1506761" y="2015964"/>
            <a:ext cx="6130478" cy="1142052"/>
          </a:xfrm>
        </p:spPr>
        <p:txBody>
          <a:bodyPr anchor="ctr"/>
          <a:lstStyle>
            <a:lvl1pPr marL="6251" indent="-6251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FDB1F5-F2CD-804D-A102-2D2E85598D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9035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82773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Tx/>
              <a:buSzPct val="8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Tx/>
              <a:buSzPct val="8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cs typeface="CiscoSans ExtraLight"/>
              </a:defRPr>
            </a:lvl2pPr>
            <a:lvl3pPr marL="747558" indent="-171415">
              <a:buClrTx/>
              <a:buSzPct val="8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cs typeface="CiscoSans ExtraLight"/>
              </a:defRPr>
            </a:lvl3pPr>
            <a:lvl4pPr marL="911035" indent="-171415">
              <a:buClrTx/>
              <a:buSzPct val="8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cs typeface="CiscoSans ExtraLight"/>
              </a:defRPr>
            </a:lvl4pPr>
            <a:lvl5pPr marL="1082450" indent="-168240">
              <a:buClrTx/>
              <a:buSzPct val="8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B492C1-1641-854A-BDC1-60F203F274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3203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82773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Tx/>
              <a:buSzPct val="8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Tx/>
              <a:buSzPct val="8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cs typeface="CiscoSans ExtraLight"/>
              </a:defRPr>
            </a:lvl2pPr>
            <a:lvl3pPr marL="747558" indent="-171415">
              <a:buClrTx/>
              <a:buSzPct val="8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cs typeface="CiscoSans ExtraLight"/>
              </a:defRPr>
            </a:lvl3pPr>
            <a:lvl4pPr marL="911035" indent="-171415">
              <a:buClrTx/>
              <a:buSzPct val="8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cs typeface="CiscoSans ExtraLight"/>
              </a:defRPr>
            </a:lvl4pPr>
            <a:lvl5pPr marL="1082450" indent="-168240">
              <a:buClrTx/>
              <a:buSzPct val="8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0AA883-10B8-B842-8183-293B24E0E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4619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925" y="218947"/>
            <a:ext cx="8513064" cy="76543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52925" y="1077913"/>
            <a:ext cx="8513064" cy="339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DA3B3-4C86-4145-822D-FB0AB171D4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4792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79184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42E79-FFE6-F34B-B818-1838BDE4B1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35414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79184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7562A8-6C4D-E94E-8B0D-7EA3A3A9C9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03990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80620" cy="1014149"/>
          </a:xfrm>
        </p:spPr>
        <p:txBody>
          <a:bodyPr anchor="ctr"/>
          <a:lstStyle>
            <a:lvl1pPr algn="ctr">
              <a:defRPr lang="en-US" sz="4000" b="0" i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8BF520-4A56-3D41-B0BA-36DAD663DB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00845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7463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7"/>
          <p:cNvSpPr>
            <a:spLocks noGrp="1"/>
          </p:cNvSpPr>
          <p:nvPr>
            <p:ph type="title"/>
          </p:nvPr>
        </p:nvSpPr>
        <p:spPr bwMode="white">
          <a:xfrm>
            <a:off x="2950464" y="2094420"/>
            <a:ext cx="5780620" cy="1014149"/>
          </a:xfrm>
        </p:spPr>
        <p:txBody>
          <a:bodyPr anchor="ctr"/>
          <a:lstStyle>
            <a:lvl1pPr algn="ctr">
              <a:defRPr lang="en-US" sz="40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EAB105-BB2B-4F48-B9F3-18A83CA507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83012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70E8E8-9127-7A45-9B48-1EAB091819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49166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27BB36-EDCB-9347-954A-43E1B44432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2046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2CC9DF-1C61-7349-BDC2-6CAA03E034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5706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6616" y="915409"/>
            <a:ext cx="7598042" cy="25699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4040F8-14F9-364D-BB77-02DE0D33E6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26321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6616" y="1347788"/>
            <a:ext cx="8430768" cy="284576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B2D381-3B90-A247-9BD2-BAB00664BB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21736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1347788"/>
            <a:ext cx="8491728" cy="284576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ACEA5D-EA45-5A44-BCAE-0626F40B8A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7852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4132" y="1347788"/>
            <a:ext cx="8493252" cy="288514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3076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A1A0FA-2ED9-FF41-9EAA-ED7FE295FD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154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895601"/>
            <a:ext cx="8505444" cy="316821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69C86-39A3-724E-A528-B28AF6A889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206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95656" y="1347788"/>
            <a:ext cx="8505444" cy="28556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444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73E49D-45C3-9146-8237-343C5A722C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1431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3276" y="1347788"/>
            <a:ext cx="3901123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64794" y="1347788"/>
            <a:ext cx="4218460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4444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3CB05-24FD-504A-9D9A-6007867665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30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565650" y="609600"/>
            <a:ext cx="0" cy="3984625"/>
          </a:xfrm>
          <a:prstGeom prst="line">
            <a:avLst/>
          </a:prstGeom>
          <a:ln w="38100" cap="flat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728" y="302505"/>
            <a:ext cx="3715995" cy="826447"/>
          </a:xfrm>
          <a:prstGeom prst="rect">
            <a:avLst/>
          </a:prstGeom>
        </p:spPr>
        <p:txBody>
          <a:bodyPr lIns="61712" tIns="34286" rIns="61712" bIns="34286" rtlCol="0" anchor="ctr">
            <a:noAutofit/>
          </a:bodyPr>
          <a:lstStyle>
            <a:lvl1pPr algn="l" defTabSz="68572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0" i="0" kern="1200" spc="-75" baseline="0" dirty="0" smtClean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05964" y="302506"/>
            <a:ext cx="3715995" cy="826446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0" i="0" kern="1200" spc="-75" baseline="0" dirty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0288" y="1347788"/>
            <a:ext cx="3715995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52624" y="1347788"/>
            <a:ext cx="3715995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448E4276-D05B-4842-AAA4-6DB50FF637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4219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070225" y="609600"/>
            <a:ext cx="0" cy="3984625"/>
          </a:xfrm>
          <a:prstGeom prst="line">
            <a:avLst/>
          </a:prstGeom>
          <a:ln w="38100" cap="flat" cmpd="sng">
            <a:solidFill>
              <a:srgbClr val="3DA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37263" y="609600"/>
            <a:ext cx="0" cy="3984625"/>
          </a:xfrm>
          <a:prstGeom prst="line">
            <a:avLst/>
          </a:prstGeom>
          <a:ln w="38100" cap="flat" cmpd="sng">
            <a:solidFill>
              <a:srgbClr val="3DA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372754" y="22831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22"/>
          </p:nvPr>
        </p:nvSpPr>
        <p:spPr>
          <a:xfrm>
            <a:off x="3377728" y="22783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6354813" y="220478"/>
            <a:ext cx="2337109" cy="770461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05847" y="1201094"/>
            <a:ext cx="2404015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3310821" y="1200321"/>
            <a:ext cx="2404015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6287906" y="1200321"/>
            <a:ext cx="2404016" cy="331490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fld id="{03363705-5375-1643-98B1-F8778952C7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4984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5148706" y="1481751"/>
            <a:ext cx="3375912" cy="165901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85718" indent="-85718" algn="l" defTabSz="68572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1500" kern="1200" baseline="0" dirty="0" smtClean="0">
                <a:solidFill>
                  <a:schemeClr val="tx2"/>
                </a:solidFill>
                <a:latin typeface="+mn-lt"/>
                <a:ea typeface="+mn-ea"/>
                <a:cs typeface="CiscoSans ExtraLight"/>
              </a:defRPr>
            </a:lvl1pPr>
            <a:lvl2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2pPr>
            <a:lvl3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3pPr>
            <a:lvl4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4pPr>
            <a:lvl5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5148706" y="3552444"/>
            <a:ext cx="3506245" cy="2537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>
              <a:buClr>
                <a:schemeClr val="tx2"/>
              </a:buClr>
              <a:buFontTx/>
              <a:buNone/>
              <a:defRPr sz="1200">
                <a:solidFill>
                  <a:schemeClr val="tx2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4578" y="1347788"/>
            <a:ext cx="3901123" cy="308309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8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0F63411-306D-C84B-9446-0207CB5CE2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9567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542012-BF85-F14C-89F1-22A9B6291A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060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785" y="3916058"/>
            <a:ext cx="7791858" cy="349356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marL="0" indent="0" algn="l" defTabSz="603575">
              <a:lnSpc>
                <a:spcPct val="100000"/>
              </a:lnSpc>
              <a:spcBef>
                <a:spcPct val="50000"/>
              </a:spcBef>
              <a:buNone/>
              <a:defRPr sz="22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7923" y="1540551"/>
            <a:ext cx="8031720" cy="22788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183600" indent="-399968" algn="l">
              <a:lnSpc>
                <a:spcPct val="90000"/>
              </a:lnSpc>
              <a:defRPr sz="4600" b="0" i="1" spc="0" baseline="0">
                <a:gradFill flip="none" rotWithShape="1">
                  <a:gsLst>
                    <a:gs pos="0">
                      <a:schemeClr val="accent1"/>
                    </a:gs>
                    <a:gs pos="85000">
                      <a:schemeClr val="accent3"/>
                    </a:gs>
                  </a:gsLst>
                  <a:lin ang="0" scaled="1"/>
                  <a:tileRect/>
                </a:gradFill>
                <a:latin typeface="+mj-lt"/>
                <a:cs typeface="CiscoSans Thin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679D3-6124-8F48-B175-A3A075AF91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0443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57200" y="1347788"/>
            <a:ext cx="8244904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table</a:t>
            </a:r>
            <a:endParaRPr lang="en-GB" noProof="0" dirty="0">
              <a:sym typeface="Arial" pitchFamily="34" charset="0"/>
            </a:endParaRP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6616" y="4148220"/>
            <a:ext cx="7180312" cy="326233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859099C3-E045-7246-BD5E-E94F4C6F08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17411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457200" y="1349375"/>
            <a:ext cx="8229600" cy="266065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chart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6616" y="4148220"/>
            <a:ext cx="7180312" cy="326233"/>
          </a:xfrm>
          <a:prstGeom prst="rect">
            <a:avLst/>
          </a:prstGeom>
        </p:spPr>
        <p:txBody>
          <a:bodyPr lIns="91420" tIns="45710" rIns="91420" bIns="45710" anchor="b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78C56-0188-7C4D-A1A5-C27AA4C918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2434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356616" y="1349456"/>
            <a:ext cx="4007001" cy="3040773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709908" y="1349374"/>
            <a:ext cx="3976892" cy="3039397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chart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30184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F1F2C588-93DA-E24A-9C3D-E41E9E15E0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2987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356616" y="1349354"/>
            <a:ext cx="4003995" cy="3040875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708110" y="1349375"/>
            <a:ext cx="3978690" cy="304120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0A654-F448-0944-A2BD-FDC0FA1D8F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0573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084888" y="1622425"/>
            <a:ext cx="2319337" cy="2317750"/>
          </a:xfrm>
          <a:prstGeom prst="ellipse">
            <a:avLst/>
          </a:prstGeom>
          <a:solidFill>
            <a:srgbClr val="FDBE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3422650" y="1622425"/>
            <a:ext cx="2319338" cy="2317750"/>
          </a:xfrm>
          <a:prstGeom prst="ellipse">
            <a:avLst/>
          </a:prstGeom>
          <a:solidFill>
            <a:srgbClr val="FA661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763588" y="1622425"/>
            <a:ext cx="2319337" cy="2317750"/>
          </a:xfrm>
          <a:prstGeom prst="ellipse">
            <a:avLst/>
          </a:prstGeom>
          <a:solidFill>
            <a:srgbClr val="F99D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77485" y="2800142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436444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6098330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20825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202870" y="215280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841860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DF4E4D8-2933-EE48-84C5-3B06494770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58044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084888" y="1622425"/>
            <a:ext cx="2319337" cy="2317750"/>
          </a:xfrm>
          <a:prstGeom prst="ellipse">
            <a:avLst/>
          </a:prstGeom>
          <a:solidFill>
            <a:srgbClr val="32B2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3422650" y="1622425"/>
            <a:ext cx="2319338" cy="2317750"/>
          </a:xfrm>
          <a:prstGeom prst="ellipse">
            <a:avLst/>
          </a:prstGeom>
          <a:solidFill>
            <a:srgbClr val="2147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763588" y="1622425"/>
            <a:ext cx="2319337" cy="2317750"/>
          </a:xfrm>
          <a:prstGeom prst="ellipse">
            <a:avLst/>
          </a:prstGeom>
          <a:solidFill>
            <a:srgbClr val="57B74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Apple LiGothic Medium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77485" y="2800142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436444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6098330" y="2798195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20825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202870" y="215280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841860" y="2143029"/>
            <a:ext cx="788988" cy="788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B6F2409-7D75-2B4F-BC1D-B3EC1F9371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26377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>
            <a:spLocks noChangeArrowheads="1"/>
          </p:cNvSpPr>
          <p:nvPr userDrawn="1"/>
        </p:nvSpPr>
        <p:spPr bwMode="auto">
          <a:xfrm>
            <a:off x="774700" y="1622425"/>
            <a:ext cx="2306638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Apple LiGothic Medium"/>
            </a:endParaRPr>
          </a:p>
        </p:txBody>
      </p:sp>
      <p:sp>
        <p:nvSpPr>
          <p:cNvPr id="13" name="Oval 12"/>
          <p:cNvSpPr>
            <a:spLocks noChangeArrowheads="1"/>
          </p:cNvSpPr>
          <p:nvPr userDrawn="1"/>
        </p:nvSpPr>
        <p:spPr bwMode="auto">
          <a:xfrm>
            <a:off x="3422650" y="1622425"/>
            <a:ext cx="2306638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Apple LiGothic Medium"/>
            </a:endParaRPr>
          </a:p>
        </p:txBody>
      </p:sp>
      <p:sp>
        <p:nvSpPr>
          <p:cNvPr id="14" name="Oval 12"/>
          <p:cNvSpPr>
            <a:spLocks noChangeArrowheads="1"/>
          </p:cNvSpPr>
          <p:nvPr userDrawn="1"/>
        </p:nvSpPr>
        <p:spPr bwMode="auto">
          <a:xfrm>
            <a:off x="6088063" y="1622425"/>
            <a:ext cx="2305050" cy="2306638"/>
          </a:xfrm>
          <a:prstGeom prst="ellipse">
            <a:avLst/>
          </a:prstGeom>
          <a:solidFill>
            <a:srgbClr val="0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914400" eaLnBrk="1" hangingPunct="1">
              <a:defRPr/>
            </a:pPr>
            <a:endParaRPr lang="en-US" altLang="en-US" sz="1800" smtClean="0">
              <a:solidFill>
                <a:srgbClr val="FFFFFF"/>
              </a:solidFill>
              <a:cs typeface="Apple LiGothic Medium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356616" y="341313"/>
            <a:ext cx="8345488" cy="731837"/>
          </a:xfrm>
          <a:prstGeom prst="rect">
            <a:avLst/>
          </a:prstGeom>
          <a:noFill/>
          <a:ln>
            <a:noFill/>
          </a:ln>
          <a:extLst/>
        </p:spPr>
        <p:txBody>
          <a:bodyPr lIns="91424" tIns="45712" rIns="91424" bIns="45712" anchor="ctr"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5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774965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422986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087503" y="1622395"/>
            <a:ext cx="2305968" cy="230596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smtClean="0">
                <a:sym typeface="Arial" pitchFamily="34" charset="0"/>
              </a:rPr>
              <a:t>Drag picture to placeholder or click icon to add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788797" y="3873138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436818" y="3871191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6101335" y="3871191"/>
            <a:ext cx="2292136" cy="603661"/>
          </a:xfrm>
          <a:prstGeom prst="rect">
            <a:avLst/>
          </a:prstGeom>
        </p:spPr>
        <p:txBody>
          <a:bodyPr lIns="91420" tIns="45710" rIns="91420" bIns="45710" anchor="ctr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655B6F0-74ED-5F4B-B7E9-7D3D431DA0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85242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500063" y="3486478"/>
            <a:ext cx="8139112" cy="500992"/>
          </a:xfrm>
          <a:prstGeom prst="rect">
            <a:avLst/>
          </a:prstGeom>
          <a:solidFill>
            <a:schemeClr val="bg1">
              <a:alpha val="70000"/>
            </a:schemeClr>
          </a:solidFill>
          <a:extLst/>
        </p:spPr>
        <p:txBody>
          <a:bodyPr lIns="108000" tIns="0" anchor="ctr">
            <a:spAutoFit/>
          </a:bodyPr>
          <a:lstStyle>
            <a:lvl1pPr marL="172800" indent="0">
              <a:lnSpc>
                <a:spcPts val="3680"/>
              </a:lnSpc>
              <a:spcBef>
                <a:spcPts val="0"/>
              </a:spcBef>
              <a:buNone/>
              <a:defRPr sz="2400" i="1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6214054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3" y="301037"/>
            <a:ext cx="8563172" cy="2542175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6616" y="3054518"/>
            <a:ext cx="8364236" cy="564257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46D46-A232-3047-A92D-D2BAC07065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05658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7348" cy="514350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507024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2" y="240631"/>
            <a:ext cx="8480388" cy="3952921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 algn="ctr">
              <a:buNone/>
              <a:defRPr sz="15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F571A3-5995-DC48-A624-39F09E8576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66387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hoto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92300" y="596900"/>
            <a:ext cx="5348288" cy="3003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92300" y="3595688"/>
            <a:ext cx="5346700" cy="747712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1900238" y="596646"/>
            <a:ext cx="5329238" cy="300380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91424" tIns="45712" rIns="91424" bIns="45712" anchor="ctr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065871" y="3655079"/>
            <a:ext cx="5074070" cy="628650"/>
          </a:xfrm>
        </p:spPr>
        <p:txBody>
          <a:bodyPr anchor="ctr"/>
          <a:lstStyle>
            <a:lvl1pPr>
              <a:defRPr sz="20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379D50-8E61-B84F-A01B-DC265A7DE2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81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photo_top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3363"/>
            <a:ext cx="3273425" cy="18446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57391" y="233172"/>
            <a:ext cx="3273552" cy="184480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68577" tIns="34289" rIns="68577" bIns="34289" rtlCol="0" anchor="ctr">
            <a:normAutofit/>
          </a:bodyPr>
          <a:lstStyle>
            <a:lvl1pPr marL="0" indent="0" algn="ctr" defTabSz="685777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6616" y="2480693"/>
            <a:ext cx="6729865" cy="1614419"/>
          </a:xfrm>
        </p:spPr>
        <p:txBody>
          <a:bodyPr>
            <a:noAutofit/>
          </a:bodyPr>
          <a:lstStyle>
            <a:lvl1pPr marL="0" marR="0" indent="0" algn="l" defTabSz="685777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 smtClean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4062A1-0B1D-4F48-A1DE-333A59FF5A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18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photo_right s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92688" y="546100"/>
            <a:ext cx="3630612" cy="38703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992624" y="546734"/>
            <a:ext cx="3630168" cy="386981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3DA649"/>
            </a:solidFill>
          </a:ln>
          <a:effectLst/>
        </p:spPr>
        <p:txBody>
          <a:bodyPr lIns="91424" tIns="45712" rIns="91424" bIns="45712" anchor="ctr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6616" y="546734"/>
            <a:ext cx="4349918" cy="813985"/>
          </a:xfrm>
        </p:spPr>
        <p:txBody>
          <a:bodyPr wrap="none" anchor="t">
            <a:noAutofit/>
          </a:bodyPr>
          <a:lstStyle>
            <a:lvl1pPr>
              <a:lnSpc>
                <a:spcPct val="90000"/>
              </a:lnSpc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ADB66F-7459-0447-A9E1-0CF83EB905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09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68713" y="233363"/>
            <a:ext cx="3268662" cy="19954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963" y="233363"/>
            <a:ext cx="3287712" cy="19954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80238" y="233363"/>
            <a:ext cx="1838325" cy="9810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963" y="2271713"/>
            <a:ext cx="2522537" cy="25939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1475" y="2271713"/>
            <a:ext cx="4025900" cy="25939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80238" y="1262063"/>
            <a:ext cx="1838325" cy="258286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80238" y="3887788"/>
            <a:ext cx="1838325" cy="9779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CiscoSans"/>
              <a:ea typeface="Apple LiGothic Medium"/>
              <a:cs typeface="CiscoSans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668995" y="233363"/>
            <a:ext cx="3267861" cy="199548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baseline="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320828" y="233363"/>
            <a:ext cx="3302001" cy="199548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979833" y="233363"/>
            <a:ext cx="1838730" cy="98107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320824" y="2271718"/>
            <a:ext cx="2537420" cy="25942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2908334" y="2271718"/>
            <a:ext cx="4028516" cy="25942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6979833" y="1257301"/>
            <a:ext cx="1838730" cy="258705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6979833" y="3887223"/>
            <a:ext cx="1838730" cy="9786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picture</a:t>
            </a:r>
            <a:endParaRPr lang="en-US" noProof="0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870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FF23E-9EBD-EB49-BC6B-FCD37F54B7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55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scre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edia Placeholder 39"/>
          <p:cNvSpPr>
            <a:spLocks noGrp="1"/>
          </p:cNvSpPr>
          <p:nvPr>
            <p:ph type="media" sz="quarter" idx="11"/>
          </p:nvPr>
        </p:nvSpPr>
        <p:spPr>
          <a:xfrm>
            <a:off x="528638" y="582930"/>
            <a:ext cx="8164931" cy="331927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 baseline="0" smtClean="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media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B5CF5-D0E4-7C40-AC4A-7839A930AF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19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/>
          <p:cNvSpPr>
            <a:spLocks noGrp="1"/>
          </p:cNvSpPr>
          <p:nvPr>
            <p:ph type="media" sz="quarter" idx="10"/>
          </p:nvPr>
        </p:nvSpPr>
        <p:spPr>
          <a:xfrm>
            <a:off x="2179339" y="584002"/>
            <a:ext cx="4424562" cy="331927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smtClean="0">
                <a:sym typeface="Arial" pitchFamily="34" charset="0"/>
              </a:rPr>
              <a:t>Click icon to add media</a:t>
            </a:r>
            <a:endParaRPr lang="en-US" noProof="0" dirty="0">
              <a:sym typeface="Arial" pitchFamily="34" charset="0"/>
            </a:endParaRP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ADF97B-ECF9-AD44-AEFF-D6E9B6F96E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84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lua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304800" y="504825"/>
            <a:ext cx="68421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4763" indent="-47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altLang="en-US" sz="2800" smtClean="0">
                <a:solidFill>
                  <a:srgbClr val="676767"/>
                </a:solidFill>
                <a:cs typeface="Apple LiGothic Medium"/>
                <a:sym typeface="Arial" panose="020B0604020202020204" pitchFamily="34" charset="0"/>
              </a:rPr>
              <a:t>Complete Your Online Session Evaluation</a:t>
            </a:r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4724400" y="3790950"/>
            <a:ext cx="41910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400">
                <a:solidFill>
                  <a:srgbClr val="676767"/>
                </a:solidFill>
              </a:rPr>
              <a:t>Don’t forget: Cisco Live sessions will be available for viewing on-demand after the event at </a:t>
            </a:r>
            <a:r>
              <a:rPr lang="en-US" sz="1400" u="sng">
                <a:solidFill>
                  <a:srgbClr val="1F92D3"/>
                </a:solidFill>
              </a:rPr>
              <a:t>CiscoLive.com/Online</a:t>
            </a:r>
            <a:endParaRPr lang="en-US" sz="1600">
              <a:solidFill>
                <a:srgbClr val="1F92D3"/>
              </a:solidFill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1128713"/>
            <a:ext cx="3937000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 userDrawn="1"/>
        </p:nvSpPr>
        <p:spPr>
          <a:xfrm>
            <a:off x="354013" y="1077913"/>
            <a:ext cx="4119562" cy="1631950"/>
          </a:xfrm>
          <a:prstGeom prst="rect">
            <a:avLst/>
          </a:prstGeom>
        </p:spPr>
        <p:txBody>
          <a:bodyPr>
            <a:spAutoFit/>
          </a:bodyPr>
          <a:lstStyle>
            <a:lvl1pPr marL="187523" indent="-18573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386656" indent="-193775" algn="l" rtl="0" eaLnBrk="0" fontAlgn="base" hangingPunct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2pPr>
            <a:lvl3pPr marL="546497" indent="-159842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3pPr>
            <a:lvl4pPr marL="706339" indent="-159842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Clr>
                <a:srgbClr val="0C65B7"/>
              </a:buClr>
              <a:buSzPct val="100000"/>
              <a:buFont typeface="Arial" pitchFamily="34" charset="0"/>
              <a:buChar char="–"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4pPr>
            <a:lvl5pPr marL="773311" indent="-66973" algn="l" rtl="0" eaLnBrk="0" fontAlgn="base" hangingPunct="0">
              <a:lnSpc>
                <a:spcPct val="95000"/>
              </a:lnSpc>
              <a:spcBef>
                <a:spcPts val="675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Char char="»"/>
              <a:defRPr>
                <a:solidFill>
                  <a:schemeClr val="tx2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5pPr>
            <a:lvl6pPr marL="1416248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6pPr>
            <a:lvl7pPr marL="1673423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7pPr>
            <a:lvl8pPr marL="1930598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8pPr>
            <a:lvl9pPr marL="2187773" indent="-128588" algn="l" rtl="0" fontAlgn="base">
              <a:lnSpc>
                <a:spcPct val="95000"/>
              </a:lnSpc>
              <a:spcBef>
                <a:spcPts val="1013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-107" charset="0"/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07" charset="0"/>
              </a:defRPr>
            </a:lvl9pPr>
          </a:lstStyle>
          <a:p>
            <a:pPr>
              <a:buClr>
                <a:srgbClr val="676767"/>
              </a:buClr>
              <a:buSzPct val="80000"/>
              <a:defRPr/>
            </a:pPr>
            <a:r>
              <a:rPr lang="en-US" sz="200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  <a:t>Complete </a:t>
            </a:r>
            <a:r>
              <a:rPr lang="en-US" sz="2000" dirty="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  <a:t>your session surveys though the Cisco Live mobile app or your computer on </a:t>
            </a:r>
            <a:br>
              <a:rPr lang="en-US" sz="2000" dirty="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</a:br>
            <a:r>
              <a:rPr lang="en-US" sz="2000" dirty="0" smtClean="0">
                <a:solidFill>
                  <a:srgbClr val="676767"/>
                </a:solidFill>
                <a:latin typeface="Arial"/>
                <a:ea typeface="Apple LiGothic Medium"/>
                <a:cs typeface="Apple LiGothic Medium"/>
              </a:rPr>
              <a:t>Cisco Live Connect.</a:t>
            </a:r>
            <a:endParaRPr lang="en-US" sz="2000" u="sng" dirty="0" smtClean="0">
              <a:solidFill>
                <a:srgbClr val="676767"/>
              </a:solidFill>
              <a:latin typeface="Arial"/>
              <a:ea typeface="Apple LiGothic Medium"/>
              <a:cs typeface="Apple LiGothic Medium"/>
              <a:sym typeface="Arial" charset="0"/>
            </a:endParaRPr>
          </a:p>
          <a:p>
            <a:pPr>
              <a:buClrTx/>
              <a:buSzPct val="80000"/>
              <a:defRPr/>
            </a:pPr>
            <a:endParaRPr lang="en-US" sz="2000" u="sng" dirty="0">
              <a:solidFill>
                <a:srgbClr val="676767"/>
              </a:solidFill>
              <a:latin typeface="Arial"/>
              <a:ea typeface="Apple LiGothic Medium"/>
              <a:cs typeface="Apple LiGothic Medium"/>
              <a:sym typeface="Arial" charset="0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D115D5-5BCD-A647-9F67-CA60346204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3964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 userDrawn="1"/>
        </p:nvSpPr>
        <p:spPr>
          <a:xfrm>
            <a:off x="2449513" y="2182813"/>
            <a:ext cx="4244975" cy="838200"/>
          </a:xfrm>
          <a:prstGeom prst="rect">
            <a:avLst/>
          </a:prstGeom>
        </p:spPr>
        <p:txBody>
          <a:bodyPr anchor="ctr"/>
          <a:lstStyle>
            <a:lvl1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ctr">
              <a:defRPr/>
            </a:pPr>
            <a:r>
              <a:rPr lang="en-US" sz="4000" dirty="0" smtClean="0">
                <a:solidFill>
                  <a:srgbClr val="FFFFFF"/>
                </a:solidFill>
                <a:latin typeface="Arial"/>
                <a:ea typeface="Apple LiGothic Medium"/>
                <a:cs typeface="Apple LiGothic Medium"/>
              </a:rPr>
              <a:t>Thank you</a:t>
            </a:r>
            <a:endParaRPr lang="en-US" sz="4000" dirty="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5227FB-0A55-C648-9B63-36B10EC20C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40782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 userDrawn="1"/>
        </p:nvSpPr>
        <p:spPr>
          <a:xfrm>
            <a:off x="2449513" y="2182813"/>
            <a:ext cx="4244975" cy="838200"/>
          </a:xfrm>
          <a:prstGeom prst="rect">
            <a:avLst/>
          </a:prstGeom>
        </p:spPr>
        <p:txBody>
          <a:bodyPr anchor="ctr"/>
          <a:lstStyle>
            <a:lvl1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ctr">
              <a:defRPr/>
            </a:pPr>
            <a:r>
              <a:rPr lang="en-US" sz="4000" dirty="0" smtClean="0">
                <a:solidFill>
                  <a:srgbClr val="FFFFFF"/>
                </a:solidFill>
                <a:latin typeface="Arial"/>
                <a:ea typeface="Apple LiGothic Medium"/>
                <a:cs typeface="Apple LiGothic Medium"/>
              </a:rPr>
              <a:t>Thank you</a:t>
            </a:r>
            <a:endParaRPr lang="en-US" sz="4000" dirty="0">
              <a:solidFill>
                <a:srgbClr val="FFFFFF"/>
              </a:solidFill>
              <a:latin typeface="Arial"/>
              <a:ea typeface="Apple LiGothic Medium"/>
              <a:cs typeface="Apple LiGothic Medium"/>
            </a:endParaRPr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565650"/>
            <a:ext cx="1041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Arial"/>
                <a:ea typeface="Apple LiGothic Medium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cs typeface="CiscoSans Thin"/>
              </a:rPr>
              <a:t>TECSEC-3672</a:t>
            </a:r>
            <a:endParaRPr lang="en-US" sz="600" dirty="0">
              <a:solidFill>
                <a:srgbClr val="FFFFFF">
                  <a:alpha val="60000"/>
                </a:srgbClr>
              </a:solidFill>
              <a:cs typeface="CiscoSans Thin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16D57-92B8-B142-A6CF-5EC682AFA4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5867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nge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f_1-line_logo+tagline-rt-white-CMYK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59982"/>
          <a:stretch>
            <a:fillRect/>
          </a:stretch>
        </p:blipFill>
        <p:spPr bwMode="auto">
          <a:xfrm>
            <a:off x="1760538" y="1643063"/>
            <a:ext cx="1936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420938"/>
            <a:ext cx="37306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151467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lue_green gradient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f_1-line_logo+tagline-rt-white-CMYK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59982"/>
          <a:stretch>
            <a:fillRect/>
          </a:stretch>
        </p:blipFill>
        <p:spPr bwMode="auto">
          <a:xfrm>
            <a:off x="1760538" y="1643063"/>
            <a:ext cx="19367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420938"/>
            <a:ext cx="37306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612200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theme" Target="../theme/theme1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1.xml"/><Relationship Id="rId50" Type="http://schemas.openxmlformats.org/officeDocument/2006/relationships/slideLayout" Target="../slideLayouts/slideLayout102.xml"/><Relationship Id="rId51" Type="http://schemas.openxmlformats.org/officeDocument/2006/relationships/slideLayout" Target="../slideLayouts/slideLayout103.xml"/><Relationship Id="rId52" Type="http://schemas.openxmlformats.org/officeDocument/2006/relationships/theme" Target="../theme/theme2.xml"/><Relationship Id="rId53" Type="http://schemas.openxmlformats.org/officeDocument/2006/relationships/image" Target="../media/image10.png"/><Relationship Id="rId40" Type="http://schemas.openxmlformats.org/officeDocument/2006/relationships/slideLayout" Target="../slideLayouts/slideLayout92.xml"/><Relationship Id="rId41" Type="http://schemas.openxmlformats.org/officeDocument/2006/relationships/slideLayout" Target="../slideLayouts/slideLayout93.xml"/><Relationship Id="rId42" Type="http://schemas.openxmlformats.org/officeDocument/2006/relationships/slideLayout" Target="../slideLayouts/slideLayout94.xml"/><Relationship Id="rId43" Type="http://schemas.openxmlformats.org/officeDocument/2006/relationships/slideLayout" Target="../slideLayouts/slideLayout95.xml"/><Relationship Id="rId44" Type="http://schemas.openxmlformats.org/officeDocument/2006/relationships/slideLayout" Target="../slideLayouts/slideLayout96.xml"/><Relationship Id="rId45" Type="http://schemas.openxmlformats.org/officeDocument/2006/relationships/slideLayout" Target="../slideLayouts/slideLayout97.xml"/><Relationship Id="rId46" Type="http://schemas.openxmlformats.org/officeDocument/2006/relationships/slideLayout" Target="../slideLayouts/slideLayout98.xml"/><Relationship Id="rId47" Type="http://schemas.openxmlformats.org/officeDocument/2006/relationships/slideLayout" Target="../slideLayouts/slideLayout99.xml"/><Relationship Id="rId48" Type="http://schemas.openxmlformats.org/officeDocument/2006/relationships/slideLayout" Target="../slideLayouts/slideLayout100.xml"/><Relationship Id="rId49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82.xml"/><Relationship Id="rId31" Type="http://schemas.openxmlformats.org/officeDocument/2006/relationships/slideLayout" Target="../slideLayouts/slideLayout83.xml"/><Relationship Id="rId32" Type="http://schemas.openxmlformats.org/officeDocument/2006/relationships/slideLayout" Target="../slideLayouts/slideLayout84.xml"/><Relationship Id="rId33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87.xml"/><Relationship Id="rId36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0.xml"/><Relationship Id="rId39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76.xml"/><Relationship Id="rId25" Type="http://schemas.openxmlformats.org/officeDocument/2006/relationships/slideLayout" Target="../slideLayouts/slideLayout77.xml"/><Relationship Id="rId26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22.xml"/><Relationship Id="rId50" Type="http://schemas.openxmlformats.org/officeDocument/2006/relationships/slideLayout" Target="../slideLayouts/slideLayout153.xml"/><Relationship Id="rId51" Type="http://schemas.openxmlformats.org/officeDocument/2006/relationships/slideLayout" Target="../slideLayouts/slideLayout154.xml"/><Relationship Id="rId52" Type="http://schemas.openxmlformats.org/officeDocument/2006/relationships/theme" Target="../theme/theme3.xml"/><Relationship Id="rId53" Type="http://schemas.openxmlformats.org/officeDocument/2006/relationships/image" Target="../media/image10.png"/><Relationship Id="rId40" Type="http://schemas.openxmlformats.org/officeDocument/2006/relationships/slideLayout" Target="../slideLayouts/slideLayout143.xml"/><Relationship Id="rId41" Type="http://schemas.openxmlformats.org/officeDocument/2006/relationships/slideLayout" Target="../slideLayouts/slideLayout144.xml"/><Relationship Id="rId42" Type="http://schemas.openxmlformats.org/officeDocument/2006/relationships/slideLayout" Target="../slideLayouts/slideLayout145.xml"/><Relationship Id="rId43" Type="http://schemas.openxmlformats.org/officeDocument/2006/relationships/slideLayout" Target="../slideLayouts/slideLayout146.xml"/><Relationship Id="rId44" Type="http://schemas.openxmlformats.org/officeDocument/2006/relationships/slideLayout" Target="../slideLayouts/slideLayout147.xml"/><Relationship Id="rId45" Type="http://schemas.openxmlformats.org/officeDocument/2006/relationships/slideLayout" Target="../slideLayouts/slideLayout148.xml"/><Relationship Id="rId46" Type="http://schemas.openxmlformats.org/officeDocument/2006/relationships/slideLayout" Target="../slideLayouts/slideLayout149.xml"/><Relationship Id="rId47" Type="http://schemas.openxmlformats.org/officeDocument/2006/relationships/slideLayout" Target="../slideLayouts/slideLayout150.xml"/><Relationship Id="rId48" Type="http://schemas.openxmlformats.org/officeDocument/2006/relationships/slideLayout" Target="../slideLayouts/slideLayout151.xml"/><Relationship Id="rId49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33.xml"/><Relationship Id="rId31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36.xml"/><Relationship Id="rId34" Type="http://schemas.openxmlformats.org/officeDocument/2006/relationships/slideLayout" Target="../slideLayouts/slideLayout137.xml"/><Relationship Id="rId35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39.xml"/><Relationship Id="rId37" Type="http://schemas.openxmlformats.org/officeDocument/2006/relationships/slideLayout" Target="../slideLayouts/slideLayout140.xml"/><Relationship Id="rId38" Type="http://schemas.openxmlformats.org/officeDocument/2006/relationships/slideLayout" Target="../slideLayouts/slideLayout141.xml"/><Relationship Id="rId39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26.xml"/><Relationship Id="rId24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29.xml"/><Relationship Id="rId27" Type="http://schemas.openxmlformats.org/officeDocument/2006/relationships/slideLayout" Target="../slideLayouts/slideLayout130.xml"/><Relationship Id="rId28" Type="http://schemas.openxmlformats.org/officeDocument/2006/relationships/slideLayout" Target="../slideLayouts/slideLayout131.xml"/><Relationship Id="rId2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217488"/>
            <a:ext cx="8512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079500"/>
            <a:ext cx="8512175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408988" y="4672013"/>
            <a:ext cx="360362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600">
                <a:solidFill>
                  <a:srgbClr val="000000"/>
                </a:solidFill>
                <a:cs typeface="Apple LiGothic Medium" charset="0"/>
              </a:defRPr>
            </a:lvl1pPr>
          </a:lstStyle>
          <a:p>
            <a:fld id="{57EA61D5-EC2B-064A-B45B-15E4596D2D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>
                    <a:alpha val="25000"/>
                  </a:srgbClr>
                </a:solidFill>
                <a:ea typeface="ＭＳ Ｐゴシック" charset="0"/>
                <a:cs typeface="CiscoSans Thin"/>
              </a:rPr>
              <a:t>© 2016  Cisco and/or its affiliates. All rights reserved.   Cisco 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0" r:id="rId1"/>
    <p:sldLayoutId id="2147484481" r:id="rId2"/>
    <p:sldLayoutId id="2147484482" r:id="rId3"/>
    <p:sldLayoutId id="2147484483" r:id="rId4"/>
    <p:sldLayoutId id="2147484484" r:id="rId5"/>
    <p:sldLayoutId id="2147484485" r:id="rId6"/>
    <p:sldLayoutId id="2147484486" r:id="rId7"/>
    <p:sldLayoutId id="2147484487" r:id="rId8"/>
    <p:sldLayoutId id="2147484470" r:id="rId9"/>
    <p:sldLayoutId id="2147484488" r:id="rId10"/>
    <p:sldLayoutId id="2147484489" r:id="rId11"/>
    <p:sldLayoutId id="2147484490" r:id="rId12"/>
    <p:sldLayoutId id="2147484491" r:id="rId13"/>
    <p:sldLayoutId id="2147484492" r:id="rId14"/>
    <p:sldLayoutId id="2147484493" r:id="rId15"/>
    <p:sldLayoutId id="2147484494" r:id="rId16"/>
    <p:sldLayoutId id="2147484495" r:id="rId17"/>
    <p:sldLayoutId id="2147484496" r:id="rId18"/>
    <p:sldLayoutId id="2147484497" r:id="rId19"/>
    <p:sldLayoutId id="2147484498" r:id="rId20"/>
    <p:sldLayoutId id="2147484499" r:id="rId21"/>
    <p:sldLayoutId id="2147484500" r:id="rId22"/>
    <p:sldLayoutId id="2147484501" r:id="rId23"/>
    <p:sldLayoutId id="2147484502" r:id="rId24"/>
    <p:sldLayoutId id="2147484503" r:id="rId25"/>
    <p:sldLayoutId id="2147484504" r:id="rId26"/>
    <p:sldLayoutId id="2147484505" r:id="rId27"/>
    <p:sldLayoutId id="2147484506" r:id="rId28"/>
    <p:sldLayoutId id="2147484507" r:id="rId29"/>
    <p:sldLayoutId id="2147484508" r:id="rId30"/>
    <p:sldLayoutId id="2147484509" r:id="rId31"/>
    <p:sldLayoutId id="2147484510" r:id="rId32"/>
    <p:sldLayoutId id="2147484511" r:id="rId33"/>
    <p:sldLayoutId id="2147484512" r:id="rId34"/>
    <p:sldLayoutId id="2147484513" r:id="rId35"/>
    <p:sldLayoutId id="2147484514" r:id="rId36"/>
    <p:sldLayoutId id="2147484478" r:id="rId37"/>
    <p:sldLayoutId id="2147484515" r:id="rId38"/>
    <p:sldLayoutId id="2147484479" r:id="rId39"/>
    <p:sldLayoutId id="2147484516" r:id="rId40"/>
    <p:sldLayoutId id="2147484517" r:id="rId41"/>
    <p:sldLayoutId id="2147484518" r:id="rId42"/>
    <p:sldLayoutId id="2147484519" r:id="rId43"/>
    <p:sldLayoutId id="2147484520" r:id="rId44"/>
    <p:sldLayoutId id="2147484521" r:id="rId45"/>
    <p:sldLayoutId id="2147484522" r:id="rId46"/>
    <p:sldLayoutId id="2147484523" r:id="rId47"/>
    <p:sldLayoutId id="2147484524" r:id="rId48"/>
    <p:sldLayoutId id="2147484525" r:id="rId49"/>
    <p:sldLayoutId id="2147484526" r:id="rId50"/>
    <p:sldLayoutId id="2147484527" r:id="rId51"/>
    <p:sldLayoutId id="2147484533" r:id="rId5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800" kern="1200" dirty="0">
          <a:solidFill>
            <a:schemeClr val="tx1"/>
          </a:solidFill>
          <a:latin typeface="+mj-lt"/>
          <a:ea typeface="ＭＳ Ｐゴシック" charset="0"/>
          <a:cs typeface="+mj-cs"/>
          <a:sym typeface="Arial" charset="0"/>
        </a:defRPr>
      </a:lvl1pPr>
      <a:lvl2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2pPr>
      <a:lvl3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3pPr>
      <a:lvl4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4pPr>
      <a:lvl5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5pPr>
      <a:lvl6pPr marL="26342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6pPr>
      <a:lvl7pPr marL="52060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7pPr>
      <a:lvl8pPr marL="77777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8pPr>
      <a:lvl9pPr marL="103495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9pPr>
    </p:titleStyle>
    <p:bodyStyle>
      <a:lvl1pPr marL="187325" indent="-185738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SzPct val="8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  <a:cs typeface="+mn-cs"/>
          <a:sym typeface="Arial" charset="0"/>
        </a:defRPr>
      </a:lvl1pPr>
      <a:lvl2pPr marL="385763" indent="-193675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buSzPct val="80000"/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546100" indent="-158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SzPct val="80000"/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704850" indent="-158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SzPct val="80000"/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773113" indent="-66675" algn="l" rtl="0" eaLnBrk="0" fontAlgn="base" hangingPunct="0">
        <a:lnSpc>
          <a:spcPct val="95000"/>
        </a:lnSpc>
        <a:spcBef>
          <a:spcPts val="675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>
          <a:solidFill>
            <a:schemeClr val="tx2"/>
          </a:solidFill>
          <a:latin typeface="+mn-lt"/>
          <a:ea typeface="+mn-ea"/>
          <a:cs typeface="+mn-cs"/>
          <a:sym typeface="Arial" charset="0"/>
        </a:defRPr>
      </a:lvl5pPr>
      <a:lvl6pPr marL="1416248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6pPr>
      <a:lvl7pPr marL="1673423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7pPr>
      <a:lvl8pPr marL="1930598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8pPr>
      <a:lvl9pPr marL="2187773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9pPr>
    </p:bodyStyle>
    <p:otherStyle>
      <a:defPPr>
        <a:defRPr lang="en-US"/>
      </a:defPPr>
      <a:lvl1pPr marL="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217488"/>
            <a:ext cx="8512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079500"/>
            <a:ext cx="8512175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59300"/>
            <a:ext cx="1039813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408988" y="4672013"/>
            <a:ext cx="360362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600">
                <a:solidFill>
                  <a:srgbClr val="000000"/>
                </a:solidFill>
                <a:cs typeface="Apple LiGothic Medium" charset="0"/>
              </a:defRPr>
            </a:lvl1pPr>
          </a:lstStyle>
          <a:p>
            <a:fld id="{57EA61D5-EC2B-064A-B45B-15E4596D2D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>
                    <a:alpha val="25000"/>
                  </a:srgbClr>
                </a:solidFill>
                <a:ea typeface="ＭＳ Ｐゴシック" charset="0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000000">
                    <a:alpha val="25000"/>
                  </a:srgbClr>
                </a:solidFill>
                <a:ea typeface="ＭＳ Ｐゴシック" charset="0"/>
                <a:cs typeface="CiscoSans Thin"/>
              </a:rPr>
              <a:t>TECSEC-3672</a:t>
            </a:r>
            <a:endParaRPr lang="en-US" sz="600" dirty="0">
              <a:solidFill>
                <a:srgbClr val="000000">
                  <a:alpha val="25000"/>
                </a:srgbClr>
              </a:solidFill>
              <a:ea typeface="ＭＳ Ｐゴシック" charset="0"/>
              <a:cs typeface="CiscoSans Thin"/>
            </a:endParaRPr>
          </a:p>
        </p:txBody>
      </p:sp>
    </p:spTree>
    <p:extLst>
      <p:ext uri="{BB962C8B-B14F-4D97-AF65-F5344CB8AC3E}">
        <p14:creationId xmlns:p14="http://schemas.microsoft.com/office/powerpoint/2010/main" val="62864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7" r:id="rId10"/>
    <p:sldLayoutId id="2147484548" r:id="rId11"/>
    <p:sldLayoutId id="2147484549" r:id="rId12"/>
    <p:sldLayoutId id="2147484550" r:id="rId13"/>
    <p:sldLayoutId id="2147484551" r:id="rId14"/>
    <p:sldLayoutId id="2147484552" r:id="rId15"/>
    <p:sldLayoutId id="2147484553" r:id="rId16"/>
    <p:sldLayoutId id="2147484554" r:id="rId17"/>
    <p:sldLayoutId id="2147484555" r:id="rId18"/>
    <p:sldLayoutId id="2147484556" r:id="rId19"/>
    <p:sldLayoutId id="2147484557" r:id="rId20"/>
    <p:sldLayoutId id="2147484558" r:id="rId21"/>
    <p:sldLayoutId id="2147484559" r:id="rId22"/>
    <p:sldLayoutId id="2147484560" r:id="rId23"/>
    <p:sldLayoutId id="2147484561" r:id="rId24"/>
    <p:sldLayoutId id="2147484562" r:id="rId25"/>
    <p:sldLayoutId id="2147484563" r:id="rId26"/>
    <p:sldLayoutId id="2147484564" r:id="rId27"/>
    <p:sldLayoutId id="2147484565" r:id="rId28"/>
    <p:sldLayoutId id="2147484566" r:id="rId29"/>
    <p:sldLayoutId id="2147484567" r:id="rId30"/>
    <p:sldLayoutId id="2147484568" r:id="rId31"/>
    <p:sldLayoutId id="2147484569" r:id="rId32"/>
    <p:sldLayoutId id="2147484570" r:id="rId33"/>
    <p:sldLayoutId id="2147484571" r:id="rId34"/>
    <p:sldLayoutId id="2147484572" r:id="rId35"/>
    <p:sldLayoutId id="2147484573" r:id="rId36"/>
    <p:sldLayoutId id="2147484574" r:id="rId37"/>
    <p:sldLayoutId id="2147484575" r:id="rId38"/>
    <p:sldLayoutId id="2147484576" r:id="rId39"/>
    <p:sldLayoutId id="2147484577" r:id="rId40"/>
    <p:sldLayoutId id="2147484578" r:id="rId41"/>
    <p:sldLayoutId id="2147484579" r:id="rId42"/>
    <p:sldLayoutId id="2147484580" r:id="rId43"/>
    <p:sldLayoutId id="2147484581" r:id="rId44"/>
    <p:sldLayoutId id="2147484582" r:id="rId45"/>
    <p:sldLayoutId id="2147484583" r:id="rId46"/>
    <p:sldLayoutId id="2147484584" r:id="rId47"/>
    <p:sldLayoutId id="2147484585" r:id="rId48"/>
    <p:sldLayoutId id="2147484586" r:id="rId49"/>
    <p:sldLayoutId id="2147484587" r:id="rId50"/>
    <p:sldLayoutId id="2147484588" r:id="rId5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800" kern="1200" dirty="0">
          <a:solidFill>
            <a:schemeClr val="tx1"/>
          </a:solidFill>
          <a:latin typeface="+mj-lt"/>
          <a:ea typeface="ＭＳ Ｐゴシック" charset="0"/>
          <a:cs typeface="+mj-cs"/>
          <a:sym typeface="Arial" charset="0"/>
        </a:defRPr>
      </a:lvl1pPr>
      <a:lvl2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2pPr>
      <a:lvl3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3pPr>
      <a:lvl4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4pPr>
      <a:lvl5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5pPr>
      <a:lvl6pPr marL="26342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6pPr>
      <a:lvl7pPr marL="52060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7pPr>
      <a:lvl8pPr marL="77777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8pPr>
      <a:lvl9pPr marL="103495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9pPr>
    </p:titleStyle>
    <p:bodyStyle>
      <a:lvl1pPr marL="187325" indent="-185738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SzPct val="8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  <a:cs typeface="+mn-cs"/>
          <a:sym typeface="Arial" charset="0"/>
        </a:defRPr>
      </a:lvl1pPr>
      <a:lvl2pPr marL="385763" indent="-193675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buSzPct val="80000"/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546100" indent="-158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SzPct val="80000"/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704850" indent="-158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SzPct val="80000"/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773113" indent="-66675" algn="l" rtl="0" eaLnBrk="0" fontAlgn="base" hangingPunct="0">
        <a:lnSpc>
          <a:spcPct val="95000"/>
        </a:lnSpc>
        <a:spcBef>
          <a:spcPts val="675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>
          <a:solidFill>
            <a:schemeClr val="tx2"/>
          </a:solidFill>
          <a:latin typeface="+mn-lt"/>
          <a:ea typeface="+mn-ea"/>
          <a:cs typeface="+mn-cs"/>
          <a:sym typeface="Arial" charset="0"/>
        </a:defRPr>
      </a:lvl5pPr>
      <a:lvl6pPr marL="1416248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6pPr>
      <a:lvl7pPr marL="1673423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7pPr>
      <a:lvl8pPr marL="1930598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8pPr>
      <a:lvl9pPr marL="2187773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9pPr>
    </p:bodyStyle>
    <p:otherStyle>
      <a:defPPr>
        <a:defRPr lang="en-US"/>
      </a:defPPr>
      <a:lvl1pPr marL="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217488"/>
            <a:ext cx="8512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079500"/>
            <a:ext cx="8512175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59300"/>
            <a:ext cx="1039813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408988" y="4672013"/>
            <a:ext cx="360362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600">
                <a:solidFill>
                  <a:srgbClr val="000000"/>
                </a:solidFill>
                <a:cs typeface="Apple LiGothic Medium" charset="0"/>
              </a:defRPr>
            </a:lvl1pPr>
          </a:lstStyle>
          <a:p>
            <a:fld id="{57EA61D5-EC2B-064A-B45B-15E4596D2D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ltGray">
          <a:xfrm>
            <a:off x="5985510" y="4731524"/>
            <a:ext cx="2472136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>
                    <a:alpha val="25000"/>
                  </a:srgbClr>
                </a:solidFill>
                <a:ea typeface="ＭＳ Ｐゴシック" charset="0"/>
                <a:cs typeface="CiscoSans Thin"/>
              </a:rPr>
              <a:t>© 2016  Cisco and/or its affiliates. All rights reserved.   Cisco Public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ltGray">
          <a:xfrm>
            <a:off x="3561080" y="4731524"/>
            <a:ext cx="231013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r" defTabSz="61074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rgbClr val="000000">
                    <a:alpha val="25000"/>
                  </a:srgbClr>
                </a:solidFill>
                <a:ea typeface="ＭＳ Ｐゴシック" charset="0"/>
                <a:cs typeface="CiscoSans Thin"/>
              </a:rPr>
              <a:t>TECSEC-3672</a:t>
            </a:r>
            <a:endParaRPr lang="en-US" sz="600" dirty="0">
              <a:solidFill>
                <a:srgbClr val="000000">
                  <a:alpha val="25000"/>
                </a:srgbClr>
              </a:solidFill>
              <a:ea typeface="ＭＳ Ｐゴシック" charset="0"/>
              <a:cs typeface="CiscoSans Thin"/>
            </a:endParaRPr>
          </a:p>
        </p:txBody>
      </p:sp>
    </p:spTree>
    <p:extLst>
      <p:ext uri="{BB962C8B-B14F-4D97-AF65-F5344CB8AC3E}">
        <p14:creationId xmlns:p14="http://schemas.microsoft.com/office/powerpoint/2010/main" val="140552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3" r:id="rId1"/>
    <p:sldLayoutId id="2147484594" r:id="rId2"/>
    <p:sldLayoutId id="2147484595" r:id="rId3"/>
    <p:sldLayoutId id="2147484596" r:id="rId4"/>
    <p:sldLayoutId id="2147484597" r:id="rId5"/>
    <p:sldLayoutId id="2147484598" r:id="rId6"/>
    <p:sldLayoutId id="2147484599" r:id="rId7"/>
    <p:sldLayoutId id="2147484600" r:id="rId8"/>
    <p:sldLayoutId id="2147484601" r:id="rId9"/>
    <p:sldLayoutId id="2147484602" r:id="rId10"/>
    <p:sldLayoutId id="2147484603" r:id="rId11"/>
    <p:sldLayoutId id="2147484604" r:id="rId12"/>
    <p:sldLayoutId id="2147484605" r:id="rId13"/>
    <p:sldLayoutId id="2147484606" r:id="rId14"/>
    <p:sldLayoutId id="2147484607" r:id="rId15"/>
    <p:sldLayoutId id="2147484608" r:id="rId16"/>
    <p:sldLayoutId id="2147484609" r:id="rId17"/>
    <p:sldLayoutId id="2147484610" r:id="rId18"/>
    <p:sldLayoutId id="2147484611" r:id="rId19"/>
    <p:sldLayoutId id="2147484612" r:id="rId20"/>
    <p:sldLayoutId id="2147484613" r:id="rId21"/>
    <p:sldLayoutId id="2147484614" r:id="rId22"/>
    <p:sldLayoutId id="2147484615" r:id="rId23"/>
    <p:sldLayoutId id="2147484616" r:id="rId24"/>
    <p:sldLayoutId id="2147484617" r:id="rId25"/>
    <p:sldLayoutId id="2147484618" r:id="rId26"/>
    <p:sldLayoutId id="2147484619" r:id="rId27"/>
    <p:sldLayoutId id="2147484620" r:id="rId28"/>
    <p:sldLayoutId id="2147484621" r:id="rId29"/>
    <p:sldLayoutId id="2147484622" r:id="rId30"/>
    <p:sldLayoutId id="2147484623" r:id="rId31"/>
    <p:sldLayoutId id="2147484624" r:id="rId32"/>
    <p:sldLayoutId id="2147484625" r:id="rId33"/>
    <p:sldLayoutId id="2147484626" r:id="rId34"/>
    <p:sldLayoutId id="2147484627" r:id="rId35"/>
    <p:sldLayoutId id="2147484628" r:id="rId36"/>
    <p:sldLayoutId id="2147484629" r:id="rId37"/>
    <p:sldLayoutId id="2147484630" r:id="rId38"/>
    <p:sldLayoutId id="2147484631" r:id="rId39"/>
    <p:sldLayoutId id="2147484632" r:id="rId40"/>
    <p:sldLayoutId id="2147484633" r:id="rId41"/>
    <p:sldLayoutId id="2147484634" r:id="rId42"/>
    <p:sldLayoutId id="2147484635" r:id="rId43"/>
    <p:sldLayoutId id="2147484636" r:id="rId44"/>
    <p:sldLayoutId id="2147484637" r:id="rId45"/>
    <p:sldLayoutId id="2147484638" r:id="rId46"/>
    <p:sldLayoutId id="2147484639" r:id="rId47"/>
    <p:sldLayoutId id="2147484640" r:id="rId48"/>
    <p:sldLayoutId id="2147484641" r:id="rId49"/>
    <p:sldLayoutId id="2147484642" r:id="rId50"/>
    <p:sldLayoutId id="2147484643" r:id="rId5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800" kern="1200" dirty="0">
          <a:solidFill>
            <a:schemeClr val="tx1"/>
          </a:solidFill>
          <a:latin typeface="+mj-lt"/>
          <a:ea typeface="ＭＳ Ｐゴシック" charset="0"/>
          <a:cs typeface="+mj-cs"/>
          <a:sym typeface="Arial" charset="0"/>
        </a:defRPr>
      </a:lvl1pPr>
      <a:lvl2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2pPr>
      <a:lvl3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3pPr>
      <a:lvl4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4pPr>
      <a:lvl5pPr marL="4763" indent="-476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07" charset="0"/>
          <a:ea typeface="ＭＳ Ｐゴシック" charset="0"/>
          <a:cs typeface="Apple LiGothic Medium" pitchFamily="-107" charset="-120"/>
          <a:sym typeface="Arial" charset="0"/>
        </a:defRPr>
      </a:lvl5pPr>
      <a:lvl6pPr marL="26342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6pPr>
      <a:lvl7pPr marL="52060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7pPr>
      <a:lvl8pPr marL="77777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8pPr>
      <a:lvl9pPr marL="103495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rgbClr val="1EB9E4"/>
          </a:solidFill>
          <a:latin typeface="Arial" pitchFamily="-107" charset="0"/>
          <a:ea typeface="Apple LiGothic Medium" pitchFamily="-107" charset="-120"/>
          <a:cs typeface="Apple LiGothic Medium" pitchFamily="-107" charset="-120"/>
          <a:sym typeface="Arial" pitchFamily="-107" charset="0"/>
        </a:defRPr>
      </a:lvl9pPr>
    </p:titleStyle>
    <p:bodyStyle>
      <a:lvl1pPr marL="187325" indent="-185738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SzPct val="8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  <a:cs typeface="+mn-cs"/>
          <a:sym typeface="Arial" charset="0"/>
        </a:defRPr>
      </a:lvl1pPr>
      <a:lvl2pPr marL="385763" indent="-193675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buSzPct val="80000"/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546100" indent="-158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SzPct val="80000"/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704850" indent="-158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SzPct val="80000"/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773113" indent="-66675" algn="l" rtl="0" eaLnBrk="0" fontAlgn="base" hangingPunct="0">
        <a:lnSpc>
          <a:spcPct val="95000"/>
        </a:lnSpc>
        <a:spcBef>
          <a:spcPts val="675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>
          <a:solidFill>
            <a:schemeClr val="tx2"/>
          </a:solidFill>
          <a:latin typeface="+mn-lt"/>
          <a:ea typeface="+mn-ea"/>
          <a:cs typeface="+mn-cs"/>
          <a:sym typeface="Arial" charset="0"/>
        </a:defRPr>
      </a:lvl5pPr>
      <a:lvl6pPr marL="1416248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6pPr>
      <a:lvl7pPr marL="1673423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7pPr>
      <a:lvl8pPr marL="1930598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8pPr>
      <a:lvl9pPr marL="2187773" indent="-128588" algn="l" rtl="0" eaLnBrk="1" fontAlgn="base" hangingPunct="1">
        <a:lnSpc>
          <a:spcPct val="95000"/>
        </a:lnSpc>
        <a:spcBef>
          <a:spcPts val="1013"/>
        </a:spcBef>
        <a:spcAft>
          <a:spcPct val="0"/>
        </a:spcAft>
        <a:buClr>
          <a:srgbClr val="FFFFFF"/>
        </a:buClr>
        <a:buSzPct val="100000"/>
        <a:buFont typeface="Arial" pitchFamily="-107" charset="0"/>
        <a:buChar char="»"/>
        <a:defRPr>
          <a:solidFill>
            <a:schemeClr val="tx1"/>
          </a:solidFill>
          <a:latin typeface="+mn-lt"/>
          <a:ea typeface="+mn-ea"/>
          <a:cs typeface="+mn-cs"/>
          <a:sym typeface="Arial" pitchFamily="-107" charset="0"/>
        </a:defRPr>
      </a:lvl9pPr>
    </p:bodyStyle>
    <p:otherStyle>
      <a:defPPr>
        <a:defRPr lang="en-US"/>
      </a:defPPr>
      <a:lvl1pPr marL="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1.png"/><Relationship Id="rId3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3.png"/><Relationship Id="rId3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0.wmf"/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Restrict guest endpoint to </a:t>
            </a:r>
            <a:r>
              <a:rPr lang="en-US" dirty="0" smtClean="0">
                <a:solidFill>
                  <a:srgbClr val="595959"/>
                </a:solidFill>
              </a:rPr>
              <a:t>1hr per 24hr period</a:t>
            </a:r>
            <a:br>
              <a:rPr lang="en-US" dirty="0" smtClean="0">
                <a:solidFill>
                  <a:srgbClr val="595959"/>
                </a:solidFill>
              </a:rPr>
            </a:br>
            <a:r>
              <a:rPr lang="en-US" sz="1800" dirty="0" smtClean="0">
                <a:solidFill>
                  <a:srgbClr val="595959"/>
                </a:solidFill>
              </a:rPr>
              <a:t>Use Case example: airports/hotels</a:t>
            </a:r>
            <a:endParaRPr lang="en-US" sz="1800" dirty="0">
              <a:solidFill>
                <a:srgbClr val="595959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3862" y="1073150"/>
            <a:ext cx="8345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Access based on guest type: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Self-</a:t>
            </a:r>
            <a:r>
              <a:rPr lang="en-US" sz="18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reg</a:t>
            </a: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 granted </a:t>
            </a:r>
            <a:r>
              <a:rPr lang="en-US" sz="1800" b="1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1 hour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sponsor created accounts ex: 8 </a:t>
            </a:r>
            <a:r>
              <a:rPr lang="en-US" sz="18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hrs</a:t>
            </a:r>
            <a:endParaRPr lang="en-US" sz="1800" dirty="0" smtClean="0">
              <a:solidFill>
                <a:srgbClr val="676767"/>
              </a:solidFill>
              <a:latin typeface="Arial" charset="0"/>
              <a:ea typeface="MS PGothic" charset="0"/>
            </a:endParaRPr>
          </a:p>
          <a:p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Use Hotspot portal to give a restricted message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Purging set to 1 day (24 </a:t>
            </a:r>
            <a:r>
              <a:rPr lang="en-US" sz="18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hrs</a:t>
            </a: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) or days</a:t>
            </a:r>
          </a:p>
          <a:p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</a:endParaRPr>
          </a:p>
          <a:p>
            <a:r>
              <a:rPr lang="en-US" sz="1800" b="1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Flow</a:t>
            </a:r>
          </a:p>
          <a:p>
            <a:pPr marL="342900" indent="-342900">
              <a:buFontTx/>
              <a:buAutoNum type="arabicPeriod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Users logs into portal, device is registered</a:t>
            </a:r>
          </a:p>
          <a:p>
            <a:pPr marL="342900" indent="-342900">
              <a:buFontTx/>
              <a:buAutoNum type="arabicPeriod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Device gets internet access (</a:t>
            </a:r>
            <a:r>
              <a:rPr lang="en-US" sz="18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guestendpoint</a:t>
            </a: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 with a </a:t>
            </a:r>
            <a:r>
              <a:rPr lang="en-US" sz="18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portaluser</a:t>
            </a: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Account expires, COA sends endpoint to blocked message portal</a:t>
            </a:r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When device </a:t>
            </a:r>
            <a:r>
              <a:rPr lang="en-US" sz="1800" dirty="0">
                <a:solidFill>
                  <a:srgbClr val="676767"/>
                </a:solidFill>
                <a:latin typeface="Arial" charset="0"/>
                <a:ea typeface="MS PGothic" charset="0"/>
              </a:rPr>
              <a:t>is purged then </a:t>
            </a:r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can login again with same device</a:t>
            </a:r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685523"/>
      </p:ext>
    </p:extLst>
  </p:cSld>
  <p:clrMapOvr>
    <a:masterClrMapping/>
  </p:clrMapOvr>
  <p:transition xmlns:p14="http://schemas.microsoft.com/office/powerpoint/2010/main"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Restrict </a:t>
            </a:r>
            <a:r>
              <a:rPr lang="en-US" dirty="0" smtClean="0">
                <a:solidFill>
                  <a:srgbClr val="595959"/>
                </a:solidFill>
              </a:rPr>
              <a:t>guest endpoint to </a:t>
            </a:r>
            <a:r>
              <a:rPr lang="en-US" dirty="0">
                <a:solidFill>
                  <a:srgbClr val="595959"/>
                </a:solidFill>
              </a:rPr>
              <a:t>1hr per 24hr </a:t>
            </a:r>
            <a:r>
              <a:rPr lang="en-US" dirty="0" smtClean="0">
                <a:solidFill>
                  <a:srgbClr val="595959"/>
                </a:solidFill>
              </a:rPr>
              <a:t>period</a:t>
            </a:r>
            <a:br>
              <a:rPr lang="en-US" dirty="0" smtClean="0">
                <a:solidFill>
                  <a:srgbClr val="595959"/>
                </a:solidFill>
              </a:rPr>
            </a:br>
            <a:r>
              <a:rPr lang="en-US" sz="1800" dirty="0" smtClean="0">
                <a:solidFill>
                  <a:srgbClr val="595959"/>
                </a:solidFill>
              </a:rPr>
              <a:t>Guest Access &gt; Configure &gt; </a:t>
            </a:r>
            <a:r>
              <a:rPr lang="en-US" sz="1800" dirty="0" err="1" smtClean="0">
                <a:solidFill>
                  <a:srgbClr val="595959"/>
                </a:solidFill>
              </a:rPr>
              <a:t>GuestTypes</a:t>
            </a:r>
            <a:r>
              <a:rPr lang="en-US" sz="1800" dirty="0" smtClean="0">
                <a:solidFill>
                  <a:srgbClr val="595959"/>
                </a:solidFill>
              </a:rPr>
              <a:t> &gt; Add Guest Type</a:t>
            </a:r>
            <a:endParaRPr lang="en-US" sz="1800" dirty="0">
              <a:solidFill>
                <a:srgbClr val="595959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243" y="1202509"/>
            <a:ext cx="5124356" cy="3293173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6"/>
          <p:cNvSpPr>
            <a:spLocks/>
          </p:cNvSpPr>
          <p:nvPr/>
        </p:nvSpPr>
        <p:spPr bwMode="auto">
          <a:xfrm>
            <a:off x="446088" y="1480380"/>
            <a:ext cx="21643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514350" eaLnBrk="1" hangingPunct="1"/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Guest Type Changes</a:t>
            </a:r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</p:txBody>
      </p:sp>
      <p:sp>
        <p:nvSpPr>
          <p:cNvPr id="6" name="Rectangle 10"/>
          <p:cNvSpPr>
            <a:spLocks/>
          </p:cNvSpPr>
          <p:nvPr/>
        </p:nvSpPr>
        <p:spPr bwMode="auto">
          <a:xfrm>
            <a:off x="446087" y="1816929"/>
            <a:ext cx="2764645" cy="1755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85750" indent="-285750" defTabSz="514350" eaLnBrk="1" hangingPunct="1">
              <a:buFont typeface="Arial"/>
              <a:buChar char="•"/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change maximum account duration</a:t>
            </a:r>
          </a:p>
          <a:p>
            <a:pPr marL="285750" indent="-285750" defTabSz="514350" eaLnBrk="1" hangingPunct="1">
              <a:buFont typeface="Arial"/>
              <a:buChar char="•"/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Max devices no change</a:t>
            </a:r>
          </a:p>
          <a:p>
            <a:pPr marL="285750" indent="-285750" defTabSz="514350" eaLnBrk="1" hangingPunct="1">
              <a:buFont typeface="Arial"/>
              <a:buChar char="•"/>
            </a:pPr>
            <a:r>
              <a:rPr lang="en-US" sz="1600" dirty="0" err="1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ChangeEndpoint</a:t>
            </a: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 group if using special group</a:t>
            </a:r>
          </a:p>
          <a:p>
            <a:pPr marL="285750" indent="-285750" defTabSz="514350" eaLnBrk="1" hangingPunct="1">
              <a:buFont typeface="Arial"/>
              <a:buChar char="•"/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Purge endpoint set to 1 day</a:t>
            </a:r>
          </a:p>
          <a:p>
            <a:pPr marL="285750" indent="-285750" defTabSz="514350" eaLnBrk="1" hangingPunct="1">
              <a:buFont typeface="Arial"/>
              <a:buChar char="•"/>
            </a:pPr>
            <a:endParaRPr lang="en-US" sz="1600" dirty="0" smtClean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  <a:p>
            <a:pPr marL="285750" indent="-285750" defTabSz="514350" eaLnBrk="1" hangingPunct="1">
              <a:buFont typeface="Arial"/>
              <a:buChar char="•"/>
            </a:pPr>
            <a:endParaRPr lang="en-US" sz="1600" dirty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457200" y="1788355"/>
            <a:ext cx="3840163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676767"/>
              </a:solidFill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45819"/>
      </p:ext>
    </p:extLst>
  </p:cSld>
  <p:clrMapOvr>
    <a:masterClrMapping/>
  </p:clrMapOvr>
  <p:transition xmlns:p14="http://schemas.microsoft.com/office/powerpoint/2010/main"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Restrict guest endpoint </a:t>
            </a:r>
            <a:r>
              <a:rPr lang="en-US" dirty="0" smtClean="0">
                <a:solidFill>
                  <a:srgbClr val="595959"/>
                </a:solidFill>
              </a:rPr>
              <a:t>to </a:t>
            </a:r>
            <a:r>
              <a:rPr lang="en-US" dirty="0">
                <a:solidFill>
                  <a:srgbClr val="595959"/>
                </a:solidFill>
              </a:rPr>
              <a:t>1hr per 24hr </a:t>
            </a:r>
            <a:r>
              <a:rPr lang="en-US" dirty="0" smtClean="0">
                <a:solidFill>
                  <a:srgbClr val="595959"/>
                </a:solidFill>
              </a:rPr>
              <a:t>period</a:t>
            </a:r>
            <a:br>
              <a:rPr lang="en-US" dirty="0" smtClean="0">
                <a:solidFill>
                  <a:srgbClr val="595959"/>
                </a:solidFill>
              </a:rPr>
            </a:br>
            <a:r>
              <a:rPr lang="en-US" sz="1800" dirty="0" smtClean="0">
                <a:solidFill>
                  <a:srgbClr val="595959"/>
                </a:solidFill>
              </a:rPr>
              <a:t>Admin &gt; Identity </a:t>
            </a:r>
            <a:r>
              <a:rPr lang="en-US" sz="1800" dirty="0" err="1" smtClean="0">
                <a:solidFill>
                  <a:srgbClr val="595959"/>
                </a:solidFill>
              </a:rPr>
              <a:t>Mgmt</a:t>
            </a:r>
            <a:r>
              <a:rPr lang="en-US" sz="1800" dirty="0" smtClean="0">
                <a:solidFill>
                  <a:srgbClr val="595959"/>
                </a:solidFill>
              </a:rPr>
              <a:t> &gt; Groups &gt; Endpoint ID Groups &gt; Add Special Endpoint Group</a:t>
            </a:r>
            <a:endParaRPr lang="en-US" sz="1800" dirty="0">
              <a:solidFill>
                <a:srgbClr val="595959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8" y="1434377"/>
            <a:ext cx="6514178" cy="2976067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856654"/>
      </p:ext>
    </p:extLst>
  </p:cSld>
  <p:clrMapOvr>
    <a:masterClrMapping/>
  </p:clrMapOvr>
  <p:transition xmlns:p14="http://schemas.microsoft.com/office/powerpoint/2010/main"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Restrict guest endpoint </a:t>
            </a:r>
            <a:r>
              <a:rPr lang="en-US" dirty="0" smtClean="0">
                <a:solidFill>
                  <a:srgbClr val="595959"/>
                </a:solidFill>
              </a:rPr>
              <a:t>to </a:t>
            </a:r>
            <a:r>
              <a:rPr lang="en-US" dirty="0">
                <a:solidFill>
                  <a:srgbClr val="595959"/>
                </a:solidFill>
              </a:rPr>
              <a:t>1hr per 24hr period</a:t>
            </a:r>
            <a:r>
              <a:rPr lang="en-US" dirty="0" smtClean="0">
                <a:solidFill>
                  <a:srgbClr val="595959"/>
                </a:solidFill>
              </a:rPr>
              <a:t/>
            </a:r>
            <a:br>
              <a:rPr lang="en-US" dirty="0" smtClean="0">
                <a:solidFill>
                  <a:srgbClr val="595959"/>
                </a:solidFill>
              </a:rPr>
            </a:br>
            <a:r>
              <a:rPr lang="en-US" sz="1800" dirty="0">
                <a:solidFill>
                  <a:srgbClr val="595959"/>
                </a:solidFill>
              </a:rPr>
              <a:t>Authorization </a:t>
            </a:r>
            <a:r>
              <a:rPr lang="en-US" sz="1800" dirty="0" smtClean="0">
                <a:solidFill>
                  <a:srgbClr val="595959"/>
                </a:solidFill>
              </a:rPr>
              <a:t>Profile for Guest Permit &gt; Session Timeout</a:t>
            </a:r>
            <a:endParaRPr lang="en-US" sz="1800" dirty="0">
              <a:solidFill>
                <a:srgbClr val="595959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708" y="1931302"/>
            <a:ext cx="4618642" cy="2165550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6"/>
          <p:cNvSpPr>
            <a:spLocks/>
          </p:cNvSpPr>
          <p:nvPr/>
        </p:nvSpPr>
        <p:spPr bwMode="auto">
          <a:xfrm>
            <a:off x="673714" y="2110549"/>
            <a:ext cx="25187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514350" eaLnBrk="1" hangingPunct="1"/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Radius-Session-Timeout</a:t>
            </a:r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</p:txBody>
      </p:sp>
      <p:sp>
        <p:nvSpPr>
          <p:cNvPr id="7" name="Rectangle 10"/>
          <p:cNvSpPr>
            <a:spLocks/>
          </p:cNvSpPr>
          <p:nvPr/>
        </p:nvSpPr>
        <p:spPr bwMode="auto">
          <a:xfrm>
            <a:off x="673713" y="2447099"/>
            <a:ext cx="301623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85750" indent="-285750" defTabSz="514350" eaLnBrk="1" hangingPunct="1">
              <a:buFont typeface="Arial"/>
              <a:buChar char="•"/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Permit Access Authorization use 900s(15m) to block close to 1hr</a:t>
            </a:r>
          </a:p>
          <a:p>
            <a:pPr marL="285750" indent="-285750" defTabSz="514350" eaLnBrk="1" hangingPunct="1">
              <a:buFont typeface="Arial"/>
              <a:buChar char="•"/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Create another profile for </a:t>
            </a:r>
            <a:r>
              <a:rPr lang="en-US" sz="1600" dirty="0" err="1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BlockMessage</a:t>
            </a: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 use 3600s(1h) </a:t>
            </a:r>
            <a:endParaRPr lang="en-US" sz="1600" dirty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684826" y="2418524"/>
            <a:ext cx="3840163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676767"/>
              </a:solidFill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53218"/>
      </p:ext>
    </p:extLst>
  </p:cSld>
  <p:clrMapOvr>
    <a:masterClrMapping/>
  </p:clrMapOvr>
  <p:transition xmlns:p14="http://schemas.microsoft.com/office/powerpoint/2010/main"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Restrict guest endpoint </a:t>
            </a:r>
            <a:r>
              <a:rPr lang="en-US" dirty="0" smtClean="0">
                <a:solidFill>
                  <a:srgbClr val="595959"/>
                </a:solidFill>
              </a:rPr>
              <a:t>to </a:t>
            </a:r>
            <a:r>
              <a:rPr lang="en-US" dirty="0">
                <a:solidFill>
                  <a:srgbClr val="595959"/>
                </a:solidFill>
              </a:rPr>
              <a:t>1hr per 24hr period</a:t>
            </a:r>
            <a:r>
              <a:rPr lang="en-US" dirty="0" smtClean="0">
                <a:solidFill>
                  <a:srgbClr val="595959"/>
                </a:solidFill>
              </a:rPr>
              <a:t/>
            </a:r>
            <a:br>
              <a:rPr lang="en-US" dirty="0" smtClean="0">
                <a:solidFill>
                  <a:srgbClr val="595959"/>
                </a:solidFill>
              </a:rPr>
            </a:br>
            <a:r>
              <a:rPr lang="en-US" sz="1800" dirty="0">
                <a:solidFill>
                  <a:srgbClr val="595959"/>
                </a:solidFill>
              </a:rPr>
              <a:t>Authorization Policy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2404737"/>
            <a:ext cx="8648700" cy="1678650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41300" y="1321636"/>
            <a:ext cx="7917753" cy="915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After account expires/suspended/deleted the device is removed from Endpoint Group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Since its still a known endpoint we are able to redirect to a message portal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but still profiled as its known endpoint</a:t>
            </a:r>
          </a:p>
        </p:txBody>
      </p:sp>
    </p:spTree>
    <p:extLst>
      <p:ext uri="{BB962C8B-B14F-4D97-AF65-F5344CB8AC3E}">
        <p14:creationId xmlns:p14="http://schemas.microsoft.com/office/powerpoint/2010/main" val="1972222510"/>
      </p:ext>
    </p:extLst>
  </p:cSld>
  <p:clrMapOvr>
    <a:masterClrMapping/>
  </p:clrMapOvr>
  <p:transition xmlns:p14="http://schemas.microsoft.com/office/powerpoint/2010/main"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guest </a:t>
            </a:r>
            <a:r>
              <a:rPr lang="en-US" dirty="0" smtClean="0"/>
              <a:t>endpoint </a:t>
            </a:r>
            <a:r>
              <a:rPr lang="en-US" dirty="0"/>
              <a:t>to 1hr per 24hr period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Valid User info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1106728"/>
            <a:ext cx="8543967" cy="695971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1872266"/>
            <a:ext cx="8412734" cy="2618316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8259382"/>
      </p:ext>
    </p:extLst>
  </p:cSld>
  <p:clrMapOvr>
    <a:masterClrMapping/>
  </p:clrMapOvr>
  <p:transition xmlns:p14="http://schemas.microsoft.com/office/powerpoint/2010/main"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guest </a:t>
            </a:r>
            <a:r>
              <a:rPr lang="en-US" dirty="0" smtClean="0"/>
              <a:t>endpoint to </a:t>
            </a:r>
            <a:r>
              <a:rPr lang="en-US" dirty="0"/>
              <a:t>1hr per 24hr period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Suspended/Expired – to re-register need to clear the endpoint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1221316"/>
            <a:ext cx="7935766" cy="695971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1998844"/>
            <a:ext cx="8232470" cy="2456739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8075331"/>
      </p:ext>
    </p:extLst>
  </p:cSld>
  <p:clrMapOvr>
    <a:masterClrMapping/>
  </p:clrMapOvr>
  <p:transition xmlns:p14="http://schemas.microsoft.com/office/powerpoint/2010/main"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guest </a:t>
            </a:r>
            <a:r>
              <a:rPr lang="en-US" dirty="0" smtClean="0"/>
              <a:t>endpoint to </a:t>
            </a:r>
            <a:r>
              <a:rPr lang="en-US" dirty="0"/>
              <a:t>1hr per 24hr period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RADIUS </a:t>
            </a:r>
            <a:r>
              <a:rPr lang="en-US" sz="1800" dirty="0" err="1" smtClean="0"/>
              <a:t>Livelog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1602183"/>
            <a:ext cx="8277572" cy="1932648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8488656"/>
      </p:ext>
    </p:extLst>
  </p:cSld>
  <p:clrMapOvr>
    <a:masterClrMapping/>
  </p:clrMapOvr>
  <p:transition xmlns:p14="http://schemas.microsoft.com/office/powerpoint/2010/main"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access </a:t>
            </a:r>
            <a:r>
              <a:rPr lang="en-US" dirty="0" smtClean="0"/>
              <a:t>8hrs </a:t>
            </a:r>
            <a:r>
              <a:rPr lang="en-US" dirty="0"/>
              <a:t>out of </a:t>
            </a:r>
            <a:r>
              <a:rPr lang="en-US" dirty="0" smtClean="0"/>
              <a:t>23 </a:t>
            </a:r>
            <a:r>
              <a:rPr lang="en-US" dirty="0"/>
              <a:t>using AUP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3862" y="1333187"/>
            <a:ext cx="8345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>
                <a:latin typeface="Arial" charset="0"/>
                <a:ea typeface="MS PGothic" charset="0"/>
              </a:rPr>
              <a:t>Use </a:t>
            </a:r>
            <a:r>
              <a:rPr lang="en-US" sz="1800" dirty="0">
                <a:latin typeface="Arial" charset="0"/>
                <a:ea typeface="MS PGothic" charset="0"/>
              </a:rPr>
              <a:t>Hotspot portal to give a restricted </a:t>
            </a:r>
            <a:r>
              <a:rPr lang="en-US" sz="1800" dirty="0" smtClean="0">
                <a:latin typeface="Arial" charset="0"/>
                <a:ea typeface="MS PGothic" charset="0"/>
              </a:rPr>
              <a:t>message</a:t>
            </a:r>
            <a:endParaRPr lang="en-US" sz="1800" dirty="0">
              <a:latin typeface="Arial" charset="0"/>
              <a:ea typeface="MS PGothic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latin typeface="Arial" charset="0"/>
                <a:ea typeface="MS PGothic" charset="0"/>
              </a:rPr>
              <a:t>supports entry of AUP hour value greater than 7 or less than 23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latin typeface="Arial" charset="0"/>
                <a:ea typeface="MS PGothic" charset="0"/>
              </a:rPr>
              <a:t>Set by </a:t>
            </a:r>
            <a:r>
              <a:rPr lang="en-US" sz="1800" dirty="0" err="1" smtClean="0">
                <a:latin typeface="Arial" charset="0"/>
                <a:ea typeface="MS PGothic" charset="0"/>
              </a:rPr>
              <a:t>endpointgroup</a:t>
            </a:r>
            <a:r>
              <a:rPr lang="en-US" sz="1800" dirty="0" smtClean="0">
                <a:latin typeface="Arial" charset="0"/>
                <a:ea typeface="MS PGothic" charset="0"/>
              </a:rPr>
              <a:t> (not guest-type)</a:t>
            </a:r>
          </a:p>
          <a:p>
            <a:pPr marL="285750" indent="-285750">
              <a:buFont typeface="Arial"/>
              <a:buChar char="•"/>
            </a:pPr>
            <a:endParaRPr lang="en-US" sz="1800" dirty="0" smtClean="0">
              <a:latin typeface="Arial" charset="0"/>
              <a:ea typeface="MS PGothic" charset="0"/>
            </a:endParaRPr>
          </a:p>
          <a:p>
            <a:r>
              <a:rPr lang="en-US" sz="1800" b="1" dirty="0" smtClean="0">
                <a:latin typeface="Arial" charset="0"/>
                <a:ea typeface="MS PGothic" charset="0"/>
              </a:rPr>
              <a:t>Flow:</a:t>
            </a:r>
            <a:endParaRPr lang="en-US" sz="1800" b="1" dirty="0">
              <a:latin typeface="Arial" charset="0"/>
              <a:ea typeface="MS PGothic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>
                <a:latin typeface="Arial" charset="0"/>
                <a:ea typeface="MS PGothic" charset="0"/>
              </a:rPr>
              <a:t>User accesses network, redirected to hotspot accepts AUP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>
                <a:latin typeface="Arial" charset="0"/>
                <a:ea typeface="MS PGothic" charset="0"/>
              </a:rPr>
              <a:t>After 8 </a:t>
            </a:r>
            <a:r>
              <a:rPr lang="en-US" sz="1800" dirty="0" err="1" smtClean="0">
                <a:latin typeface="Arial" charset="0"/>
                <a:ea typeface="MS PGothic" charset="0"/>
              </a:rPr>
              <a:t>hrs</a:t>
            </a:r>
            <a:r>
              <a:rPr lang="en-US" sz="1800" dirty="0">
                <a:latin typeface="Arial" charset="0"/>
                <a:ea typeface="MS PGothic" charset="0"/>
              </a:rPr>
              <a:t> </a:t>
            </a:r>
            <a:r>
              <a:rPr lang="en-US" sz="1800" dirty="0" smtClean="0">
                <a:latin typeface="Arial" charset="0"/>
                <a:ea typeface="MS PGothic" charset="0"/>
              </a:rPr>
              <a:t>&gt; Device Re-</a:t>
            </a:r>
            <a:r>
              <a:rPr lang="en-US" sz="1800" dirty="0" err="1" smtClean="0">
                <a:latin typeface="Arial" charset="0"/>
                <a:ea typeface="MS PGothic" charset="0"/>
              </a:rPr>
              <a:t>auth</a:t>
            </a:r>
            <a:r>
              <a:rPr lang="en-US" sz="1800" dirty="0" smtClean="0">
                <a:latin typeface="Arial" charset="0"/>
                <a:ea typeface="MS PGothic" charset="0"/>
              </a:rPr>
              <a:t> happens per session time-out (or device has left and comes back)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>
                <a:latin typeface="Arial" charset="0"/>
                <a:ea typeface="MS PGothic" charset="0"/>
              </a:rPr>
              <a:t>Device gets new authorization redirect to blocked message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>
                <a:latin typeface="Arial" charset="0"/>
                <a:ea typeface="MS PGothic" charset="0"/>
              </a:rPr>
              <a:t>After 23 </a:t>
            </a:r>
            <a:r>
              <a:rPr lang="en-US" sz="1800" dirty="0" err="1" smtClean="0">
                <a:latin typeface="Arial" charset="0"/>
                <a:ea typeface="MS PGothic" charset="0"/>
              </a:rPr>
              <a:t>hrs</a:t>
            </a:r>
            <a:r>
              <a:rPr lang="en-US" sz="1800" dirty="0" smtClean="0">
                <a:latin typeface="Arial" charset="0"/>
                <a:ea typeface="MS PGothic" charset="0"/>
              </a:rPr>
              <a:t> is able to register endpoint again</a:t>
            </a:r>
          </a:p>
          <a:p>
            <a:pPr marL="342900" indent="-342900">
              <a:buFont typeface="+mj-lt"/>
              <a:buAutoNum type="arabicPeriod"/>
            </a:pPr>
            <a:endParaRPr lang="en-US" sz="1800" dirty="0" smtClean="0">
              <a:latin typeface="Arial" charset="0"/>
              <a:ea typeface="MS PGothic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1800" dirty="0" smtClean="0">
              <a:latin typeface="Arial" charset="0"/>
              <a:ea typeface="MS PGothic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001000" y="99203"/>
            <a:ext cx="1076189" cy="428625"/>
            <a:chOff x="4464" y="0"/>
            <a:chExt cx="1749" cy="522"/>
          </a:xfrm>
          <a:solidFill>
            <a:srgbClr val="FFFFFF"/>
          </a:solidFill>
        </p:grpSpPr>
        <p:pic>
          <p:nvPicPr>
            <p:cNvPr id="11" name="Picture 10" descr="MCj0371050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64" y="0"/>
              <a:ext cx="476" cy="52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959" y="46"/>
              <a:ext cx="1254" cy="40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 wrap="square" lIns="82124" tIns="41061" rIns="82124" bIns="41061">
              <a:spAutoFit/>
            </a:bodyPr>
            <a:lstStyle/>
            <a:p>
              <a:pPr defTabSz="457624">
                <a:lnSpc>
                  <a:spcPct val="90000"/>
                </a:lnSpc>
              </a:pPr>
              <a:r>
                <a:rPr lang="en-US" sz="900" b="1" dirty="0">
                  <a:solidFill>
                    <a:srgbClr val="676767"/>
                  </a:solidFill>
                </a:rPr>
                <a:t>For Your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873322"/>
      </p:ext>
    </p:extLst>
  </p:cSld>
  <p:clrMapOvr>
    <a:masterClrMapping/>
  </p:clrMapOvr>
  <p:transition xmlns:p14="http://schemas.microsoft.com/office/powerpoint/2010/main"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access </a:t>
            </a:r>
            <a:r>
              <a:rPr lang="en-US" dirty="0" smtClean="0"/>
              <a:t>8hrs </a:t>
            </a:r>
            <a:r>
              <a:rPr lang="en-US" dirty="0"/>
              <a:t>out of </a:t>
            </a:r>
            <a:r>
              <a:rPr lang="en-US" dirty="0" smtClean="0"/>
              <a:t>23 </a:t>
            </a:r>
            <a:r>
              <a:rPr lang="en-US" dirty="0"/>
              <a:t>using </a:t>
            </a:r>
            <a:r>
              <a:rPr lang="en-US" dirty="0" smtClean="0"/>
              <a:t>AUP</a:t>
            </a:r>
            <a:br>
              <a:rPr lang="en-US" dirty="0" smtClean="0"/>
            </a:br>
            <a:r>
              <a:rPr lang="en-US" sz="1800" dirty="0" smtClean="0"/>
              <a:t>Authorization Policy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90" y="1166678"/>
            <a:ext cx="8321760" cy="2172902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001000" y="99203"/>
            <a:ext cx="1076189" cy="428625"/>
            <a:chOff x="4464" y="0"/>
            <a:chExt cx="1749" cy="522"/>
          </a:xfrm>
          <a:solidFill>
            <a:srgbClr val="FFFFFF"/>
          </a:solidFill>
        </p:grpSpPr>
        <p:pic>
          <p:nvPicPr>
            <p:cNvPr id="7" name="Picture 6" descr="MCj0371050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64" y="0"/>
              <a:ext cx="476" cy="52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959" y="46"/>
              <a:ext cx="1254" cy="40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 wrap="square" lIns="82124" tIns="41061" rIns="82124" bIns="41061">
              <a:spAutoFit/>
            </a:bodyPr>
            <a:lstStyle/>
            <a:p>
              <a:pPr defTabSz="457624">
                <a:lnSpc>
                  <a:spcPct val="90000"/>
                </a:lnSpc>
              </a:pPr>
              <a:r>
                <a:rPr lang="en-US" sz="900" b="1" dirty="0">
                  <a:solidFill>
                    <a:srgbClr val="676767"/>
                  </a:solidFill>
                </a:rPr>
                <a:t>For Your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0947567"/>
      </p:ext>
    </p:extLst>
  </p:cSld>
  <p:clrMapOvr>
    <a:masterClrMapping/>
  </p:clrMapOvr>
  <p:transition xmlns:p14="http://schemas.microsoft.com/office/powerpoint/2010/main"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access 8hrs out of 23 using AUP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/>
              <a:t>Authorization </a:t>
            </a:r>
            <a:r>
              <a:rPr lang="en-US" sz="1600" dirty="0" smtClean="0"/>
              <a:t>Profile for Guest Permit &gt; Session Timeout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22" y="2186774"/>
            <a:ext cx="4221970" cy="1979562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48852" y="1117053"/>
            <a:ext cx="6596678" cy="2332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b="1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AuthzProfilePermitAccess</a:t>
            </a:r>
            <a:r>
              <a:rPr lang="en-US" sz="1600" b="1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RADIUS-Request for re-</a:t>
            </a:r>
            <a:r>
              <a:rPr lang="en-US" sz="16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auth</a:t>
            </a: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 for 900s(15m) to block close to 1 </a:t>
            </a:r>
            <a:r>
              <a:rPr lang="en-US" sz="16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hr</a:t>
            </a: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 mark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set higher if not critical to disconnect close to mark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b="1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AuthzProfileBlockRedirect</a:t>
            </a:r>
            <a:r>
              <a:rPr lang="en-US" sz="1600" b="1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Use 3600s(1 h) for </a:t>
            </a:r>
            <a:r>
              <a:rPr lang="en-US" sz="1600" dirty="0" err="1" smtClean="0">
                <a:solidFill>
                  <a:srgbClr val="676767"/>
                </a:solidFill>
                <a:latin typeface="Arial" charset="0"/>
                <a:ea typeface="MS PGothic" charset="0"/>
              </a:rPr>
              <a:t>BlockMessagePortal</a:t>
            </a:r>
            <a:r>
              <a:rPr lang="en-US" sz="1600" dirty="0" smtClean="0">
                <a:solidFill>
                  <a:srgbClr val="676767"/>
                </a:solidFill>
                <a:latin typeface="Arial" charset="0"/>
                <a:ea typeface="MS PGothic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fi-FI" dirty="0" smtClean="0">
              <a:solidFill>
                <a:srgbClr val="676767"/>
              </a:solidFill>
              <a:latin typeface="Arial" charset="0"/>
              <a:ea typeface="MS PGothic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dirty="0" err="1">
              <a:solidFill>
                <a:srgbClr val="676767"/>
              </a:solidFill>
              <a:latin typeface="Arial" charset="0"/>
              <a:ea typeface="MS PGothic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001000" y="99203"/>
            <a:ext cx="1076189" cy="428625"/>
            <a:chOff x="4464" y="0"/>
            <a:chExt cx="1749" cy="522"/>
          </a:xfrm>
          <a:solidFill>
            <a:srgbClr val="FFFFFF"/>
          </a:solidFill>
        </p:grpSpPr>
        <p:pic>
          <p:nvPicPr>
            <p:cNvPr id="7" name="Picture 6" descr="MCj0371050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64" y="0"/>
              <a:ext cx="476" cy="52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959" y="46"/>
              <a:ext cx="1254" cy="40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 wrap="square" lIns="82124" tIns="41061" rIns="82124" bIns="41061">
              <a:spAutoFit/>
            </a:bodyPr>
            <a:lstStyle/>
            <a:p>
              <a:pPr defTabSz="457624">
                <a:lnSpc>
                  <a:spcPct val="90000"/>
                </a:lnSpc>
              </a:pPr>
              <a:r>
                <a:rPr lang="en-US" sz="900" b="1" dirty="0">
                  <a:solidFill>
                    <a:srgbClr val="676767"/>
                  </a:solidFill>
                </a:rPr>
                <a:t>For Your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648552"/>
      </p:ext>
    </p:extLst>
  </p:cSld>
  <p:clrMapOvr>
    <a:masterClrMapping/>
  </p:clrMapOvr>
  <p:transition xmlns:p14="http://schemas.microsoft.com/office/powerpoint/2010/main"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 access </a:t>
            </a:r>
            <a:r>
              <a:rPr lang="en-US" dirty="0" smtClean="0"/>
              <a:t>8hrs </a:t>
            </a:r>
            <a:r>
              <a:rPr lang="en-US" dirty="0"/>
              <a:t>out of </a:t>
            </a:r>
            <a:r>
              <a:rPr lang="en-US" dirty="0" smtClean="0"/>
              <a:t>23 </a:t>
            </a:r>
            <a:r>
              <a:rPr lang="en-US" dirty="0"/>
              <a:t>using </a:t>
            </a:r>
            <a:r>
              <a:rPr lang="en-US" dirty="0" smtClean="0"/>
              <a:t>AUP</a:t>
            </a:r>
            <a:br>
              <a:rPr lang="en-US" dirty="0" smtClean="0"/>
            </a:br>
            <a:r>
              <a:rPr lang="en-US" sz="1600" dirty="0" smtClean="0"/>
              <a:t>RADIUS </a:t>
            </a:r>
            <a:r>
              <a:rPr lang="en-US" sz="1600" dirty="0" err="1" smtClean="0"/>
              <a:t>Livelog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4F4DB-7B85-324E-B9BD-D1C4A06F920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98" y="3607940"/>
            <a:ext cx="3625851" cy="787684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" y="1394865"/>
            <a:ext cx="8196207" cy="866814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6" y="2373852"/>
            <a:ext cx="8196208" cy="1033839"/>
          </a:xfrm>
          <a:prstGeom prst="rect">
            <a:avLst/>
          </a:prstGeom>
        </p:spPr>
      </p:pic>
      <p:sp>
        <p:nvSpPr>
          <p:cNvPr id="11" name="Rectangle 6"/>
          <p:cNvSpPr>
            <a:spLocks/>
          </p:cNvSpPr>
          <p:nvPr/>
        </p:nvSpPr>
        <p:spPr bwMode="auto">
          <a:xfrm>
            <a:off x="1059155" y="3558896"/>
            <a:ext cx="16809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514350" eaLnBrk="1" hangingPunct="1"/>
            <a:r>
              <a:rPr lang="en-US" sz="18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Endpoint Details</a:t>
            </a:r>
            <a:endParaRPr lang="en-US" sz="1800" dirty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</p:txBody>
      </p:sp>
      <p:sp>
        <p:nvSpPr>
          <p:cNvPr id="12" name="Rectangle 10"/>
          <p:cNvSpPr>
            <a:spLocks/>
          </p:cNvSpPr>
          <p:nvPr/>
        </p:nvSpPr>
        <p:spPr bwMode="auto">
          <a:xfrm>
            <a:off x="1059155" y="3895446"/>
            <a:ext cx="2220912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514350" eaLnBrk="1" hangingPunct="1"/>
            <a:r>
              <a:rPr lang="en-US" sz="1400" dirty="0" smtClean="0">
                <a:solidFill>
                  <a:srgbClr val="676767"/>
                </a:solidFill>
                <a:latin typeface="Arial" charset="0"/>
                <a:ea typeface="MS PGothic" charset="0"/>
                <a:cs typeface="Arial" charset="0"/>
                <a:sym typeface="Arial" charset="0"/>
              </a:rPr>
              <a:t>AUP Value stops at 23</a:t>
            </a:r>
            <a:endParaRPr lang="en-US" sz="1400" dirty="0">
              <a:solidFill>
                <a:srgbClr val="676767"/>
              </a:solidFill>
              <a:latin typeface="Arial" charset="0"/>
              <a:ea typeface="MS PGothic" charset="0"/>
              <a:cs typeface="Arial" charset="0"/>
              <a:sym typeface="Arial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>
            <a:off x="1070267" y="3866871"/>
            <a:ext cx="3840163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676767"/>
              </a:solidFill>
              <a:latin typeface="Arial" charset="0"/>
              <a:ea typeface="MS PGothic" charset="0"/>
            </a:endParaRP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001000" y="99203"/>
            <a:ext cx="1076189" cy="428625"/>
            <a:chOff x="4464" y="0"/>
            <a:chExt cx="1749" cy="522"/>
          </a:xfrm>
          <a:solidFill>
            <a:srgbClr val="FFFFFF"/>
          </a:solidFill>
        </p:grpSpPr>
        <p:pic>
          <p:nvPicPr>
            <p:cNvPr id="14" name="Picture 13" descr="MCj03710500000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64" y="0"/>
              <a:ext cx="476" cy="52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4959" y="46"/>
              <a:ext cx="1254" cy="40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 wrap="square" lIns="82124" tIns="41061" rIns="82124" bIns="41061">
              <a:spAutoFit/>
            </a:bodyPr>
            <a:lstStyle/>
            <a:p>
              <a:pPr defTabSz="457624">
                <a:lnSpc>
                  <a:spcPct val="90000"/>
                </a:lnSpc>
              </a:pPr>
              <a:r>
                <a:rPr lang="en-US" sz="900" b="1" dirty="0">
                  <a:solidFill>
                    <a:srgbClr val="676767"/>
                  </a:solidFill>
                </a:rPr>
                <a:t>For Your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2904642"/>
      </p:ext>
    </p:extLst>
  </p:cSld>
  <p:clrMapOvr>
    <a:masterClrMapping/>
  </p:clrMapOvr>
  <p:transition xmlns:p14="http://schemas.microsoft.com/office/powerpoint/2010/main" spd="med">
    <p:fade/>
  </p:transition>
</p:sld>
</file>

<file path=ppt/theme/theme1.xml><?xml version="1.0" encoding="utf-8"?>
<a:theme xmlns:a="http://schemas.openxmlformats.org/drawingml/2006/main" name="CL15 Breakout-Template_FINAL">
  <a:themeElements>
    <a:clrScheme name="Cisco Live 2015">
      <a:dk1>
        <a:srgbClr val="676767"/>
      </a:dk1>
      <a:lt1>
        <a:srgbClr val="FFFFFF"/>
      </a:lt1>
      <a:dk2>
        <a:srgbClr val="A6A6A6"/>
      </a:dk2>
      <a:lt2>
        <a:srgbClr val="595959"/>
      </a:lt2>
      <a:accent1>
        <a:srgbClr val="00A3DE"/>
      </a:accent1>
      <a:accent2>
        <a:srgbClr val="F99D33"/>
      </a:accent2>
      <a:accent3>
        <a:srgbClr val="3DA649"/>
      </a:accent3>
      <a:accent4>
        <a:srgbClr val="F26122"/>
      </a:accent4>
      <a:accent5>
        <a:srgbClr val="0D868E"/>
      </a:accent5>
      <a:accent6>
        <a:srgbClr val="214794"/>
      </a:accent6>
      <a:hlink>
        <a:srgbClr val="2BA2D7"/>
      </a:hlink>
      <a:folHlink>
        <a:srgbClr val="2968AF"/>
      </a:folHlink>
    </a:clrScheme>
    <a:fontScheme name="Bullets-graphic element">
      <a:majorFont>
        <a:latin typeface="Arial"/>
        <a:ea typeface="Apple LiGothic Medium"/>
        <a:cs typeface="Apple LiGothic Medium"/>
      </a:majorFont>
      <a:minorFont>
        <a:latin typeface="Arial"/>
        <a:ea typeface="Apple LiGothic Medium"/>
        <a:cs typeface="Apple LiGothic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>
          <a:noFill/>
          <a:miter lim="800000"/>
          <a:headEnd type="none" w="med" len="med"/>
          <a:tailEnd type="none" w="med" len="med"/>
        </a:ln>
      </a:spPr>
      <a:bodyPr lIns="91440" tIns="45720" rIns="91440" bIns="45720" rtlCol="0" anchor="ctr"/>
      <a:lstStyle>
        <a:defPPr algn="ctr" defTabSz="514350">
          <a:defRPr sz="1400" dirty="0" err="1" smtClean="0">
            <a:solidFill>
              <a:schemeClr val="bg1"/>
            </a:solidFill>
            <a:ea typeface="Arial" pitchFamily="-107" charset="0"/>
            <a:cs typeface="Arial" pitchFamily="-107" charset="0"/>
            <a:sym typeface="Arial" pitchFamily="-107" charset="0"/>
          </a:defRPr>
        </a:defPPr>
      </a:lstStyle>
    </a:spDef>
    <a:lnDef>
      <a:spPr bwMode="auto">
        <a:solidFill>
          <a:srgbClr val="0183B7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dirty="0" err="1" smtClean="0"/>
        </a:defPPr>
      </a:lstStyle>
    </a:txDef>
  </a:objectDefaults>
  <a:extraClrSchemeLst>
    <a:extraClrScheme>
      <a:clrScheme name="Bullets-graphic el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CiscoLive-Breakout-Template_022315_rev.potx" id="{6667D785-666B-45DA-9F23-DF41FDC0D91E}" vid="{13F82362-A2DA-4DBA-B258-D252B3EA3E5D}"/>
    </a:ext>
  </a:extLst>
</a:theme>
</file>

<file path=ppt/theme/theme2.xml><?xml version="1.0" encoding="utf-8"?>
<a:theme xmlns:a="http://schemas.openxmlformats.org/drawingml/2006/main" name="1_CL15 Breakout-Template_FINAL">
  <a:themeElements>
    <a:clrScheme name="Cisco Live 2015">
      <a:dk1>
        <a:srgbClr val="676767"/>
      </a:dk1>
      <a:lt1>
        <a:srgbClr val="FFFFFF"/>
      </a:lt1>
      <a:dk2>
        <a:srgbClr val="A6A6A6"/>
      </a:dk2>
      <a:lt2>
        <a:srgbClr val="595959"/>
      </a:lt2>
      <a:accent1>
        <a:srgbClr val="00A3DE"/>
      </a:accent1>
      <a:accent2>
        <a:srgbClr val="F99D33"/>
      </a:accent2>
      <a:accent3>
        <a:srgbClr val="3DA649"/>
      </a:accent3>
      <a:accent4>
        <a:srgbClr val="F26122"/>
      </a:accent4>
      <a:accent5>
        <a:srgbClr val="0D868E"/>
      </a:accent5>
      <a:accent6>
        <a:srgbClr val="214794"/>
      </a:accent6>
      <a:hlink>
        <a:srgbClr val="2BA2D7"/>
      </a:hlink>
      <a:folHlink>
        <a:srgbClr val="2968AF"/>
      </a:folHlink>
    </a:clrScheme>
    <a:fontScheme name="Bullets-graphic element">
      <a:majorFont>
        <a:latin typeface="Arial"/>
        <a:ea typeface="Apple LiGothic Medium"/>
        <a:cs typeface="Apple LiGothic Medium"/>
      </a:majorFont>
      <a:minorFont>
        <a:latin typeface="Arial"/>
        <a:ea typeface="Apple LiGothic Medium"/>
        <a:cs typeface="Apple LiGothic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>
          <a:noFill/>
          <a:miter lim="800000"/>
          <a:headEnd type="none" w="med" len="med"/>
          <a:tailEnd type="none" w="med" len="med"/>
        </a:ln>
      </a:spPr>
      <a:bodyPr lIns="91440" tIns="45720" rIns="91440" bIns="45720" rtlCol="0" anchor="ctr"/>
      <a:lstStyle>
        <a:defPPr algn="ctr" defTabSz="514350">
          <a:defRPr sz="1400" dirty="0" err="1" smtClean="0">
            <a:solidFill>
              <a:schemeClr val="bg1"/>
            </a:solidFill>
            <a:ea typeface="Arial" pitchFamily="-107" charset="0"/>
            <a:cs typeface="Arial" pitchFamily="-107" charset="0"/>
            <a:sym typeface="Arial" pitchFamily="-107" charset="0"/>
          </a:defRPr>
        </a:defPPr>
      </a:lstStyle>
    </a:spDef>
    <a:lnDef>
      <a:spPr bwMode="auto">
        <a:solidFill>
          <a:srgbClr val="0183B7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dirty="0" err="1" smtClean="0"/>
        </a:defPPr>
      </a:lstStyle>
    </a:txDef>
  </a:objectDefaults>
  <a:extraClrSchemeLst>
    <a:extraClrScheme>
      <a:clrScheme name="Bullets-graphic el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CiscoLive-Breakout-Template_022315_rev.potx" id="{6667D785-666B-45DA-9F23-DF41FDC0D91E}" vid="{13F82362-A2DA-4DBA-B258-D252B3EA3E5D}"/>
    </a:ext>
  </a:extLst>
</a:theme>
</file>

<file path=ppt/theme/theme3.xml><?xml version="1.0" encoding="utf-8"?>
<a:theme xmlns:a="http://schemas.openxmlformats.org/drawingml/2006/main" name="2_CL15 Breakout-Template_FINAL">
  <a:themeElements>
    <a:clrScheme name="Cisco Live 2015">
      <a:dk1>
        <a:srgbClr val="676767"/>
      </a:dk1>
      <a:lt1>
        <a:srgbClr val="FFFFFF"/>
      </a:lt1>
      <a:dk2>
        <a:srgbClr val="A6A6A6"/>
      </a:dk2>
      <a:lt2>
        <a:srgbClr val="595959"/>
      </a:lt2>
      <a:accent1>
        <a:srgbClr val="00A3DE"/>
      </a:accent1>
      <a:accent2>
        <a:srgbClr val="F99D33"/>
      </a:accent2>
      <a:accent3>
        <a:srgbClr val="3DA649"/>
      </a:accent3>
      <a:accent4>
        <a:srgbClr val="F26122"/>
      </a:accent4>
      <a:accent5>
        <a:srgbClr val="0D868E"/>
      </a:accent5>
      <a:accent6>
        <a:srgbClr val="214794"/>
      </a:accent6>
      <a:hlink>
        <a:srgbClr val="2BA2D7"/>
      </a:hlink>
      <a:folHlink>
        <a:srgbClr val="2968AF"/>
      </a:folHlink>
    </a:clrScheme>
    <a:fontScheme name="Bullets-graphic element">
      <a:majorFont>
        <a:latin typeface="Arial"/>
        <a:ea typeface="Apple LiGothic Medium"/>
        <a:cs typeface="Apple LiGothic Medium"/>
      </a:majorFont>
      <a:minorFont>
        <a:latin typeface="Arial"/>
        <a:ea typeface="Apple LiGothic Medium"/>
        <a:cs typeface="Apple LiGothic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>
          <a:noFill/>
          <a:miter lim="800000"/>
          <a:headEnd type="none" w="med" len="med"/>
          <a:tailEnd type="none" w="med" len="med"/>
        </a:ln>
      </a:spPr>
      <a:bodyPr lIns="91440" tIns="45720" rIns="91440" bIns="45720" rtlCol="0" anchor="ctr"/>
      <a:lstStyle>
        <a:defPPr algn="ctr" defTabSz="514350">
          <a:defRPr sz="1400" dirty="0" err="1" smtClean="0">
            <a:solidFill>
              <a:schemeClr val="bg1"/>
            </a:solidFill>
            <a:ea typeface="Arial" pitchFamily="-107" charset="0"/>
            <a:cs typeface="Arial" pitchFamily="-107" charset="0"/>
            <a:sym typeface="Arial" pitchFamily="-107" charset="0"/>
          </a:defRPr>
        </a:defPPr>
      </a:lstStyle>
    </a:spDef>
    <a:lnDef>
      <a:spPr bwMode="auto">
        <a:solidFill>
          <a:srgbClr val="0183B7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dirty="0" err="1" smtClean="0"/>
        </a:defPPr>
      </a:lstStyle>
    </a:txDef>
  </a:objectDefaults>
  <a:extraClrSchemeLst>
    <a:extraClrScheme>
      <a:clrScheme name="Bullets-graphic el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CiscoLive-Breakout-Template_022315_rev.potx" id="{6667D785-666B-45DA-9F23-DF41FDC0D91E}" vid="{13F82362-A2DA-4DBA-B258-D252B3EA3E5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2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3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4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5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6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7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8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9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0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1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2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3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4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5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6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7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ppt/theme/themeOverride18.xml><?xml version="1.0" encoding="utf-8"?>
<a:themeOverride xmlns:a="http://schemas.openxmlformats.org/drawingml/2006/main">
  <a:clrScheme name="Cisco Live 2015">
    <a:dk1>
      <a:srgbClr val="676767"/>
    </a:dk1>
    <a:lt1>
      <a:srgbClr val="FFFFFF"/>
    </a:lt1>
    <a:dk2>
      <a:srgbClr val="A6A6A6"/>
    </a:dk2>
    <a:lt2>
      <a:srgbClr val="595959"/>
    </a:lt2>
    <a:accent1>
      <a:srgbClr val="00A3DE"/>
    </a:accent1>
    <a:accent2>
      <a:srgbClr val="F99D33"/>
    </a:accent2>
    <a:accent3>
      <a:srgbClr val="3DA649"/>
    </a:accent3>
    <a:accent4>
      <a:srgbClr val="F26122"/>
    </a:accent4>
    <a:accent5>
      <a:srgbClr val="0D868E"/>
    </a:accent5>
    <a:accent6>
      <a:srgbClr val="214794"/>
    </a:accent6>
    <a:hlink>
      <a:srgbClr val="2BA2D7"/>
    </a:hlink>
    <a:folHlink>
      <a:srgbClr val="2968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414</Words>
  <Application>Microsoft Macintosh PowerPoint</Application>
  <PresentationFormat>On-screen Show (16:9)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CL15 Breakout-Template_FINAL</vt:lpstr>
      <vt:lpstr>1_CL15 Breakout-Template_FINAL</vt:lpstr>
      <vt:lpstr>2_CL15 Breakout-Template_FINAL</vt:lpstr>
      <vt:lpstr>Restrict guest endpoint to 1hr per 24hr period Use Case example: airports/hotels</vt:lpstr>
      <vt:lpstr>Restrict guest endpoint to 1hr per 24hr period Guest Access &gt; Configure &gt; GuestTypes &gt; Add Guest Type</vt:lpstr>
      <vt:lpstr>Restrict guest endpoint to 1hr per 24hr period Admin &gt; Identity Mgmt &gt; Groups &gt; Endpoint ID Groups &gt; Add Special Endpoint Group</vt:lpstr>
      <vt:lpstr>Restrict guest endpoint to 1hr per 24hr period Authorization Profile for Guest Permit &gt; Session Timeout</vt:lpstr>
      <vt:lpstr>Restrict guest endpoint to 1hr per 24hr period Authorization Policy</vt:lpstr>
      <vt:lpstr>Restrict guest endpoint to 1hr per 24hr period Valid User info</vt:lpstr>
      <vt:lpstr>Restrict guest endpoint to 1hr per 24hr period Suspended/Expired – to re-register need to clear the endpoint</vt:lpstr>
      <vt:lpstr>Restrict guest endpoint to 1hr per 24hr period RADIUS Livelog</vt:lpstr>
      <vt:lpstr>Restrict access 8hrs out of 23 using AUP</vt:lpstr>
      <vt:lpstr>Restrict access 8hrs out of 23 using AUP Authorization Policy</vt:lpstr>
      <vt:lpstr>Restrict access 8hrs out of 23 using AUP Authorization Profile for Guest Permit &gt; Session Timeout</vt:lpstr>
      <vt:lpstr>Restrict access 8hrs out of 23 using AUP RADIUS Livelog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2016-02-12T17:43:42Z</dcterms:created>
  <dcterms:modified xsi:type="dcterms:W3CDTF">2016-05-18T15:06:20Z</dcterms:modified>
  <cp:category/>
</cp:coreProperties>
</file>