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3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3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96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1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2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05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5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3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855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3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62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7027D-1C22-46FE-9D13-8E537ED72435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CF6A5-998B-45E1-BA14-BE4E0138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inus 2"/>
          <p:cNvSpPr/>
          <p:nvPr/>
        </p:nvSpPr>
        <p:spPr>
          <a:xfrm>
            <a:off x="-346364" y="2943102"/>
            <a:ext cx="2507673" cy="28500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inus 3"/>
          <p:cNvSpPr/>
          <p:nvPr/>
        </p:nvSpPr>
        <p:spPr>
          <a:xfrm>
            <a:off x="-346364" y="3415147"/>
            <a:ext cx="2507673" cy="28500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inus 4"/>
          <p:cNvSpPr/>
          <p:nvPr/>
        </p:nvSpPr>
        <p:spPr>
          <a:xfrm>
            <a:off x="-346364" y="3885214"/>
            <a:ext cx="3303320" cy="28500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inus 5"/>
          <p:cNvSpPr/>
          <p:nvPr/>
        </p:nvSpPr>
        <p:spPr>
          <a:xfrm>
            <a:off x="-429491" y="1626919"/>
            <a:ext cx="4049486" cy="458192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inus 2"/>
          <p:cNvSpPr/>
          <p:nvPr/>
        </p:nvSpPr>
        <p:spPr>
          <a:xfrm>
            <a:off x="142504" y="1745673"/>
            <a:ext cx="4049486" cy="28500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inus 5"/>
          <p:cNvSpPr/>
          <p:nvPr/>
        </p:nvSpPr>
        <p:spPr>
          <a:xfrm>
            <a:off x="-346364" y="2943102"/>
            <a:ext cx="4049486" cy="28500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inus 7"/>
          <p:cNvSpPr/>
          <p:nvPr/>
        </p:nvSpPr>
        <p:spPr>
          <a:xfrm>
            <a:off x="-340426" y="3403271"/>
            <a:ext cx="4049486" cy="28500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5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U.S. Army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manuel.e.lopez2</dc:creator>
  <cp:lastModifiedBy>manuel.e.lopez2</cp:lastModifiedBy>
  <cp:revision>2</cp:revision>
  <dcterms:created xsi:type="dcterms:W3CDTF">2016-04-14T13:18:18Z</dcterms:created>
  <dcterms:modified xsi:type="dcterms:W3CDTF">2016-04-14T13:30:33Z</dcterms:modified>
</cp:coreProperties>
</file>