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254" y="-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24AF-3002-4ADB-BD59-FCA82361EF52}" type="datetimeFigureOut">
              <a:rPr lang="it-IT" smtClean="0"/>
              <a:t>10/09/2015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B503-6842-4489-AC9B-9F0A2F7D6B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4625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24AF-3002-4ADB-BD59-FCA82361EF52}" type="datetimeFigureOut">
              <a:rPr lang="it-IT" smtClean="0"/>
              <a:t>10/09/2015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B503-6842-4489-AC9B-9F0A2F7D6B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2861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24AF-3002-4ADB-BD59-FCA82361EF52}" type="datetimeFigureOut">
              <a:rPr lang="it-IT" smtClean="0"/>
              <a:t>10/09/2015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B503-6842-4489-AC9B-9F0A2F7D6B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200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24AF-3002-4ADB-BD59-FCA82361EF52}" type="datetimeFigureOut">
              <a:rPr lang="it-IT" smtClean="0"/>
              <a:t>10/09/2015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B503-6842-4489-AC9B-9F0A2F7D6B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0836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24AF-3002-4ADB-BD59-FCA82361EF52}" type="datetimeFigureOut">
              <a:rPr lang="it-IT" smtClean="0"/>
              <a:t>10/09/2015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B503-6842-4489-AC9B-9F0A2F7D6B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9723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24AF-3002-4ADB-BD59-FCA82361EF52}" type="datetimeFigureOut">
              <a:rPr lang="it-IT" smtClean="0"/>
              <a:t>10/09/2015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B503-6842-4489-AC9B-9F0A2F7D6B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8337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24AF-3002-4ADB-BD59-FCA82361EF52}" type="datetimeFigureOut">
              <a:rPr lang="it-IT" smtClean="0"/>
              <a:t>10/09/2015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B503-6842-4489-AC9B-9F0A2F7D6B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8434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24AF-3002-4ADB-BD59-FCA82361EF52}" type="datetimeFigureOut">
              <a:rPr lang="it-IT" smtClean="0"/>
              <a:t>10/09/2015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B503-6842-4489-AC9B-9F0A2F7D6B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7096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24AF-3002-4ADB-BD59-FCA82361EF52}" type="datetimeFigureOut">
              <a:rPr lang="it-IT" smtClean="0"/>
              <a:t>10/09/2015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B503-6842-4489-AC9B-9F0A2F7D6B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59814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24AF-3002-4ADB-BD59-FCA82361EF52}" type="datetimeFigureOut">
              <a:rPr lang="it-IT" smtClean="0"/>
              <a:t>10/09/2015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B503-6842-4489-AC9B-9F0A2F7D6B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9030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24AF-3002-4ADB-BD59-FCA82361EF52}" type="datetimeFigureOut">
              <a:rPr lang="it-IT" smtClean="0"/>
              <a:t>10/09/2015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B503-6842-4489-AC9B-9F0A2F7D6B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3058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724AF-3002-4ADB-BD59-FCA82361EF52}" type="datetimeFigureOut">
              <a:rPr lang="it-IT" smtClean="0"/>
              <a:t>10/09/2015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BB503-6842-4489-AC9B-9F0A2F7D6BD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6475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4413" y="-855663"/>
            <a:ext cx="13714413" cy="857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37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4413" y="-855663"/>
            <a:ext cx="13714413" cy="857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ttangolo 2"/>
          <p:cNvSpPr/>
          <p:nvPr/>
        </p:nvSpPr>
        <p:spPr>
          <a:xfrm>
            <a:off x="-1980728" y="5661248"/>
            <a:ext cx="3816424" cy="576064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183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4413" y="-855663"/>
            <a:ext cx="13714413" cy="857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359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Presentazione su schermo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4" baseType="lpstr">
      <vt:lpstr>Tema di Office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filipppo</dc:creator>
  <cp:lastModifiedBy>filipppo</cp:lastModifiedBy>
  <cp:revision>2</cp:revision>
  <dcterms:created xsi:type="dcterms:W3CDTF">2015-09-10T09:14:40Z</dcterms:created>
  <dcterms:modified xsi:type="dcterms:W3CDTF">2015-09-10T13:52:19Z</dcterms:modified>
</cp:coreProperties>
</file>