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5"/>
  </p:notesMasterIdLst>
  <p:handoutMasterIdLst>
    <p:handoutMasterId r:id="rId16"/>
  </p:handoutMasterIdLst>
  <p:sldIdLst>
    <p:sldId id="582" r:id="rId5"/>
    <p:sldId id="2147469153" r:id="rId6"/>
    <p:sldId id="2147348392" r:id="rId7"/>
    <p:sldId id="2147469185" r:id="rId8"/>
    <p:sldId id="2147469186" r:id="rId9"/>
    <p:sldId id="2146847707" r:id="rId10"/>
    <p:sldId id="2146847708" r:id="rId11"/>
    <p:sldId id="2146847709" r:id="rId12"/>
    <p:sldId id="2146847711" r:id="rId13"/>
    <p:sldId id="2146847712" r:id="rId14"/>
  </p:sldIdLst>
  <p:sldSz cx="9144000" cy="5143500" type="screen16x9"/>
  <p:notesSz cx="9144000" cy="6858000"/>
  <p:defaultTextStyle>
    <a:defPPr>
      <a:defRPr lang="en-US"/>
    </a:defPPr>
    <a:lvl1pPr marL="0" algn="l" defTabSz="694796" rtl="0" eaLnBrk="1" latinLnBrk="0" hangingPunct="1">
      <a:defRPr sz="1368" kern="1200">
        <a:solidFill>
          <a:schemeClr val="tx1"/>
        </a:solidFill>
        <a:latin typeface="+mn-lt"/>
        <a:ea typeface="+mn-ea"/>
        <a:cs typeface="+mn-cs"/>
      </a:defRPr>
    </a:lvl1pPr>
    <a:lvl2pPr marL="347398" algn="l" defTabSz="694796" rtl="0" eaLnBrk="1" latinLnBrk="0" hangingPunct="1">
      <a:defRPr sz="1368" kern="1200">
        <a:solidFill>
          <a:schemeClr val="tx1"/>
        </a:solidFill>
        <a:latin typeface="+mn-lt"/>
        <a:ea typeface="+mn-ea"/>
        <a:cs typeface="+mn-cs"/>
      </a:defRPr>
    </a:lvl2pPr>
    <a:lvl3pPr marL="694796" algn="l" defTabSz="694796" rtl="0" eaLnBrk="1" latinLnBrk="0" hangingPunct="1">
      <a:defRPr sz="1368" kern="1200">
        <a:solidFill>
          <a:schemeClr val="tx1"/>
        </a:solidFill>
        <a:latin typeface="+mn-lt"/>
        <a:ea typeface="+mn-ea"/>
        <a:cs typeface="+mn-cs"/>
      </a:defRPr>
    </a:lvl3pPr>
    <a:lvl4pPr marL="1042194" algn="l" defTabSz="694796" rtl="0" eaLnBrk="1" latinLnBrk="0" hangingPunct="1">
      <a:defRPr sz="1368" kern="1200">
        <a:solidFill>
          <a:schemeClr val="tx1"/>
        </a:solidFill>
        <a:latin typeface="+mn-lt"/>
        <a:ea typeface="+mn-ea"/>
        <a:cs typeface="+mn-cs"/>
      </a:defRPr>
    </a:lvl4pPr>
    <a:lvl5pPr marL="1389592" algn="l" defTabSz="694796" rtl="0" eaLnBrk="1" latinLnBrk="0" hangingPunct="1">
      <a:defRPr sz="1368" kern="1200">
        <a:solidFill>
          <a:schemeClr val="tx1"/>
        </a:solidFill>
        <a:latin typeface="+mn-lt"/>
        <a:ea typeface="+mn-ea"/>
        <a:cs typeface="+mn-cs"/>
      </a:defRPr>
    </a:lvl5pPr>
    <a:lvl6pPr marL="1736990" algn="l" defTabSz="694796" rtl="0" eaLnBrk="1" latinLnBrk="0" hangingPunct="1">
      <a:defRPr sz="1368" kern="1200">
        <a:solidFill>
          <a:schemeClr val="tx1"/>
        </a:solidFill>
        <a:latin typeface="+mn-lt"/>
        <a:ea typeface="+mn-ea"/>
        <a:cs typeface="+mn-cs"/>
      </a:defRPr>
    </a:lvl6pPr>
    <a:lvl7pPr marL="2084387" algn="l" defTabSz="694796" rtl="0" eaLnBrk="1" latinLnBrk="0" hangingPunct="1">
      <a:defRPr sz="1368" kern="1200">
        <a:solidFill>
          <a:schemeClr val="tx1"/>
        </a:solidFill>
        <a:latin typeface="+mn-lt"/>
        <a:ea typeface="+mn-ea"/>
        <a:cs typeface="+mn-cs"/>
      </a:defRPr>
    </a:lvl7pPr>
    <a:lvl8pPr marL="2431785" algn="l" defTabSz="694796" rtl="0" eaLnBrk="1" latinLnBrk="0" hangingPunct="1">
      <a:defRPr sz="1368" kern="1200">
        <a:solidFill>
          <a:schemeClr val="tx1"/>
        </a:solidFill>
        <a:latin typeface="+mn-lt"/>
        <a:ea typeface="+mn-ea"/>
        <a:cs typeface="+mn-cs"/>
      </a:defRPr>
    </a:lvl8pPr>
    <a:lvl9pPr marL="2779184" algn="l" defTabSz="694796" rtl="0" eaLnBrk="1" latinLnBrk="0" hangingPunct="1">
      <a:defRPr sz="136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1212"/>
    <a:srgbClr val="000000"/>
    <a:srgbClr val="F2F2F2"/>
    <a:srgbClr val="82CF5F"/>
    <a:srgbClr val="FF3A65"/>
    <a:srgbClr val="42297F"/>
    <a:srgbClr val="A17B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8D4EA7-3B25-B747-ED6F-D513FE639C78}" v="32" dt="2021-11-30T21:47:22.774"/>
    <p1510:client id="{26ED668B-6D4C-BE59-5868-B47D5D44A78F}" v="10" dt="2021-12-01T17:57:17.886"/>
    <p1510:client id="{6B39C910-0026-A742-A17C-C5B50207DBF6}" v="127" dt="2021-12-01T18:00:16.287"/>
    <p1510:client id="{76F3BB10-CED4-27E5-FCE2-2ED7546DF76C}" v="1" dt="2021-11-30T21:11:48.2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020"/>
        <p:guide pos="288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648A43-98E0-C341-97DE-A8F07C6EA81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CiscoSansTT" panose="020B05030202010203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28D7CE-E29D-DA47-B455-486D8AA6493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5E2E18-2456-5743-B9C3-C6EB67CDB13C}" type="datetimeFigureOut">
              <a:rPr lang="en-US" smtClean="0">
                <a:latin typeface="CiscoSansTT" panose="020B0503020201020303" pitchFamily="34" charset="0"/>
              </a:rPr>
              <a:t>12/3/2021</a:t>
            </a:fld>
            <a:endParaRPr lang="en-US">
              <a:latin typeface="CiscoSansTT" panose="020B05030202010203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D897AD-C071-2247-91E8-B5EAF1CBEAF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CiscoSansTT" panose="020B05030202010203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67D1CD-6C1A-5E47-BB2E-B8D3BDD777E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7D9D7-71C7-A64E-B831-98AFDF51486B}" type="slidenum">
              <a:rPr lang="en-US" smtClean="0">
                <a:latin typeface="CiscoSansTT" panose="020B0503020201020303" pitchFamily="34" charset="0"/>
              </a:rPr>
              <a:t>‹#›</a:t>
            </a:fld>
            <a:endParaRPr lang="en-US">
              <a:latin typeface="CiscoSansTT" panose="020B0503020201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463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CiscoSansTT" panose="020B0503020201020303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CiscoSansTT" panose="020B0503020201020303" pitchFamily="34" charset="0"/>
              </a:defRPr>
            </a:lvl1pPr>
          </a:lstStyle>
          <a:p>
            <a:fld id="{417CD411-C007-B743-A971-7E98FF0666C9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CiscoSansTT" panose="020B0503020201020303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CiscoSansTT" panose="020B0503020201020303" pitchFamily="34" charset="0"/>
              </a:defRPr>
            </a:lvl1pPr>
          </a:lstStyle>
          <a:p>
            <a:fld id="{6F06331D-EFA3-0C49-86FC-9D59F4A6C2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303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94796" rtl="0" eaLnBrk="1" latinLnBrk="0" hangingPunct="1">
      <a:defRPr sz="912" b="0" i="0" kern="1200">
        <a:solidFill>
          <a:schemeClr val="tx1"/>
        </a:solidFill>
        <a:latin typeface="CiscoSansTT" panose="020B0503020201020303" pitchFamily="34" charset="0"/>
        <a:ea typeface="+mn-ea"/>
        <a:cs typeface="+mn-cs"/>
      </a:defRPr>
    </a:lvl1pPr>
    <a:lvl2pPr marL="347398" algn="l" defTabSz="694796" rtl="0" eaLnBrk="1" latinLnBrk="0" hangingPunct="1">
      <a:defRPr sz="912" b="0" i="0" kern="1200">
        <a:solidFill>
          <a:schemeClr val="tx1"/>
        </a:solidFill>
        <a:latin typeface="CiscoSansTT" panose="020B0503020201020303" pitchFamily="34" charset="0"/>
        <a:ea typeface="+mn-ea"/>
        <a:cs typeface="+mn-cs"/>
      </a:defRPr>
    </a:lvl2pPr>
    <a:lvl3pPr marL="694796" algn="l" defTabSz="694796" rtl="0" eaLnBrk="1" latinLnBrk="0" hangingPunct="1">
      <a:defRPr sz="912" b="0" i="0" kern="1200">
        <a:solidFill>
          <a:schemeClr val="tx1"/>
        </a:solidFill>
        <a:latin typeface="CiscoSansTT" panose="020B0503020201020303" pitchFamily="34" charset="0"/>
        <a:ea typeface="+mn-ea"/>
        <a:cs typeface="+mn-cs"/>
      </a:defRPr>
    </a:lvl3pPr>
    <a:lvl4pPr marL="1042194" algn="l" defTabSz="694796" rtl="0" eaLnBrk="1" latinLnBrk="0" hangingPunct="1">
      <a:defRPr sz="912" b="0" i="0" kern="1200">
        <a:solidFill>
          <a:schemeClr val="tx1"/>
        </a:solidFill>
        <a:latin typeface="CiscoSansTT" panose="020B0503020201020303" pitchFamily="34" charset="0"/>
        <a:ea typeface="+mn-ea"/>
        <a:cs typeface="+mn-cs"/>
      </a:defRPr>
    </a:lvl4pPr>
    <a:lvl5pPr marL="1389592" algn="l" defTabSz="694796" rtl="0" eaLnBrk="1" latinLnBrk="0" hangingPunct="1">
      <a:defRPr sz="912" b="0" i="0" kern="1200">
        <a:solidFill>
          <a:schemeClr val="tx1"/>
        </a:solidFill>
        <a:latin typeface="CiscoSansTT" panose="020B0503020201020303" pitchFamily="34" charset="0"/>
        <a:ea typeface="+mn-ea"/>
        <a:cs typeface="+mn-cs"/>
      </a:defRPr>
    </a:lvl5pPr>
    <a:lvl6pPr marL="1736990" algn="l" defTabSz="694796" rtl="0" eaLnBrk="1" latinLnBrk="0" hangingPunct="1">
      <a:defRPr sz="912" kern="1200">
        <a:solidFill>
          <a:schemeClr val="tx1"/>
        </a:solidFill>
        <a:latin typeface="+mn-lt"/>
        <a:ea typeface="+mn-ea"/>
        <a:cs typeface="+mn-cs"/>
      </a:defRPr>
    </a:lvl6pPr>
    <a:lvl7pPr marL="2084387" algn="l" defTabSz="694796" rtl="0" eaLnBrk="1" latinLnBrk="0" hangingPunct="1">
      <a:defRPr sz="912" kern="1200">
        <a:solidFill>
          <a:schemeClr val="tx1"/>
        </a:solidFill>
        <a:latin typeface="+mn-lt"/>
        <a:ea typeface="+mn-ea"/>
        <a:cs typeface="+mn-cs"/>
      </a:defRPr>
    </a:lvl7pPr>
    <a:lvl8pPr marL="2431785" algn="l" defTabSz="694796" rtl="0" eaLnBrk="1" latinLnBrk="0" hangingPunct="1">
      <a:defRPr sz="912" kern="1200">
        <a:solidFill>
          <a:schemeClr val="tx1"/>
        </a:solidFill>
        <a:latin typeface="+mn-lt"/>
        <a:ea typeface="+mn-ea"/>
        <a:cs typeface="+mn-cs"/>
      </a:defRPr>
    </a:lvl8pPr>
    <a:lvl9pPr marL="2779184" algn="l" defTabSz="694796" rtl="0" eaLnBrk="1" latinLnBrk="0" hangingPunct="1">
      <a:defRPr sz="9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Collaboration will be different</a:t>
            </a:r>
          </a:p>
          <a:p>
            <a:pPr marL="742950" marR="0" lvl="1" indent="-285750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Before COVID, only 8% of all meetings included remote participants</a:t>
            </a:r>
          </a:p>
          <a:p>
            <a:pPr marL="742950" marR="0" lvl="1" indent="-285750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Now, 98% of all meetings will have at least one remote participant</a:t>
            </a:r>
          </a:p>
          <a:p>
            <a:pPr marL="742950" marR="0" lvl="1" indent="-285750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Can't afford either group to feel excluded</a:t>
            </a:r>
          </a:p>
          <a:p>
            <a:pPr marL="742950" marR="0" lvl="1" indent="-285750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Fundamental mindset shift needs to take place.</a:t>
            </a:r>
            <a:endParaRPr lang="en-US" sz="12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20B168-322B-D649-9A70-A3E94FE3A46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050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is a bigger tectonic shift than even what we’ve seen over the past year we need better solutions</a:t>
            </a:r>
          </a:p>
          <a:p>
            <a:endParaRPr lang="en-US"/>
          </a:p>
          <a:p>
            <a:r>
              <a:rPr lang="en-US"/>
              <a:t>You need to push vendors like us to support this new shift by doing better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20B168-322B-D649-9A70-A3E94FE3A46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9947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866F9-0A44-804B-9CED-C41AC5F40C1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9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igh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DB55142-3282-44B4-8B59-4020D50B81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2850"/>
          <a:stretch/>
        </p:blipFill>
        <p:spPr>
          <a:xfrm>
            <a:off x="0" y="0"/>
            <a:ext cx="9144000" cy="51428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77F995B-5AF4-45BF-8B28-CA063BFFED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560195" y="4661127"/>
            <a:ext cx="1166154" cy="317194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3E283A61-AD01-4A97-AE38-5AFEA6A6D63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05856" y="3535354"/>
            <a:ext cx="4736021" cy="383315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>
              <a:lnSpc>
                <a:spcPct val="100000"/>
              </a:lnSpc>
              <a:buNone/>
              <a:defRPr sz="1200" b="0" i="0" spc="0" baseline="0">
                <a:solidFill>
                  <a:schemeClr val="tx1"/>
                </a:solidFill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Speaker’s Name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D9E67138-21CA-4A02-9320-0FBAA2A1C958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405856" y="3948009"/>
            <a:ext cx="4736021" cy="71311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900" b="0" i="0" spc="0" baseline="0">
                <a:solidFill>
                  <a:schemeClr val="tx1"/>
                </a:solidFill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Job Title here</a:t>
            </a:r>
          </a:p>
        </p:txBody>
      </p:sp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404DB079-56B9-4942-85BE-AF3DA16F2C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5856" y="744915"/>
            <a:ext cx="4734574" cy="1477328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sz="5000" spc="-1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Cover headline sentence case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F1684A56-8124-4BB9-8CA6-D228DD4BA230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405856" y="2262904"/>
            <a:ext cx="4746166" cy="12724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2000" b="0" i="0" spc="0" baseline="0">
                <a:solidFill>
                  <a:schemeClr val="tx1"/>
                </a:solidFill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 err="1"/>
              <a:t>Subheadline</a:t>
            </a:r>
            <a:r>
              <a:rPr lang="en-US"/>
              <a:t> in sentence case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FA08DDBA-7B96-42E2-86EA-0C94483881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400" spc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CE7AC964-20BC-5C44-BB9D-2C010A17A541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 spc="0"/>
            </a:lvl1pPr>
          </a:lstStyle>
          <a:p>
            <a:pPr lvl="0"/>
            <a:r>
              <a:rPr lang="en-US" altLang="zh-TW"/>
              <a:t>Month</a:t>
            </a:r>
            <a:r>
              <a:rPr lang="zh-TW" altLang="en-US"/>
              <a:t> </a:t>
            </a:r>
            <a:r>
              <a:rPr lang="en-US" altLang="zh-TW"/>
              <a:t>XX,</a:t>
            </a:r>
            <a:r>
              <a:rPr lang="zh-TW" altLang="en-US"/>
              <a:t> </a:t>
            </a:r>
            <a:r>
              <a:rPr lang="en-US" altLang="zh-TW"/>
              <a:t>Year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589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DC1BA0-9AAE-4457-AB7A-2225418D15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9101" y="1953816"/>
            <a:ext cx="3368774" cy="617934"/>
          </a:xfr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848AC0-25F2-405D-B9A8-6A6D59BA0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6986" y="2707713"/>
            <a:ext cx="3365638" cy="189962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050"/>
            </a:lvl1pPr>
            <a:lvl2pPr>
              <a:lnSpc>
                <a:spcPct val="100000"/>
              </a:lnSpc>
              <a:defRPr sz="900"/>
            </a:lvl2pPr>
            <a:lvl3pPr>
              <a:lnSpc>
                <a:spcPct val="100000"/>
              </a:lnSpc>
              <a:defRPr sz="700"/>
            </a:lvl3pPr>
            <a:lvl4pPr>
              <a:lnSpc>
                <a:spcPct val="100000"/>
              </a:lnSpc>
              <a:defRPr sz="400"/>
            </a:lvl4pPr>
            <a:lvl5pPr>
              <a:lnSpc>
                <a:spcPct val="100000"/>
              </a:lnSpc>
              <a:defRPr sz="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AF116F-80E4-401F-8142-28C0EE2B6E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86300" y="1953816"/>
            <a:ext cx="3385365" cy="617934"/>
          </a:xfr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3511E8-A554-4DB3-8DE9-40E338349F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86301" y="2707713"/>
            <a:ext cx="3382213" cy="189962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050"/>
            </a:lvl1pPr>
            <a:lvl2pPr>
              <a:lnSpc>
                <a:spcPct val="100000"/>
              </a:lnSpc>
              <a:defRPr sz="900"/>
            </a:lvl2pPr>
            <a:lvl3pPr>
              <a:lnSpc>
                <a:spcPct val="100000"/>
              </a:lnSpc>
              <a:defRPr sz="700"/>
            </a:lvl3pPr>
            <a:lvl4pPr>
              <a:lnSpc>
                <a:spcPct val="100000"/>
              </a:lnSpc>
              <a:defRPr sz="400"/>
            </a:lvl4pPr>
            <a:lvl5pPr>
              <a:lnSpc>
                <a:spcPct val="100000"/>
              </a:lnSpc>
              <a:defRPr sz="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24A219-BAAE-44FA-9F17-70A08A4E4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F9371A-4233-460B-91A9-B91A8429B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631F93F1-F5D5-44EF-B435-0444DF40D6A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E7D2E1E7-3627-C24A-8859-F22E42967D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1" y="744917"/>
            <a:ext cx="7653633" cy="989128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>
              <a:defRPr sz="3200" spc="-1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Contents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DEBB81F-3B6A-9D42-BBB8-E7239C96535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</p:spTree>
    <p:extLst>
      <p:ext uri="{BB962C8B-B14F-4D97-AF65-F5344CB8AC3E}">
        <p14:creationId xmlns:p14="http://schemas.microsoft.com/office/powerpoint/2010/main" val="753350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24A219-BAAE-44FA-9F17-70A08A4E4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F9371A-4233-460B-91A9-B91A8429B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631F93F1-F5D5-44EF-B435-0444DF40D6A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958696A-2388-495D-981D-050920BB5C7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9100" y="4274167"/>
            <a:ext cx="3744913" cy="438912"/>
          </a:xfrm>
        </p:spPr>
        <p:txBody>
          <a:bodyPr>
            <a:noAutofit/>
          </a:bodyPr>
          <a:lstStyle>
            <a:lvl1pPr marL="0" indent="0">
              <a:buNone/>
              <a:defRPr sz="900"/>
            </a:lvl1pPr>
          </a:lstStyle>
          <a:p>
            <a:pPr lvl="0"/>
            <a:r>
              <a:rPr lang="en-US"/>
              <a:t>Caption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FC009990-5F38-4F94-ABE2-44DA301BD2A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86300" y="4274167"/>
            <a:ext cx="3744913" cy="438912"/>
          </a:xfrm>
        </p:spPr>
        <p:txBody>
          <a:bodyPr>
            <a:noAutofit/>
          </a:bodyPr>
          <a:lstStyle>
            <a:lvl1pPr marL="0" indent="0">
              <a:buNone/>
              <a:defRPr sz="900"/>
            </a:lvl1pPr>
          </a:lstStyle>
          <a:p>
            <a:pPr lvl="0"/>
            <a:r>
              <a:rPr lang="en-US"/>
              <a:t>Caption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D01E734-4CA7-4CBD-A769-BCC20375564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9100" y="2152650"/>
            <a:ext cx="3771900" cy="1922463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E24BD1C9-BB6F-4B1A-B0AC-70FBFBAD0DD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86300" y="2152650"/>
            <a:ext cx="3771900" cy="1922463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7B77A1AA-FFDB-F549-829A-9D558731DF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1" y="744917"/>
            <a:ext cx="8043319" cy="989128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>
              <a:defRPr sz="3200" spc="-1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Contents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B9FF5CA2-AA5C-A44B-9D30-11F10D000DF5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</p:spTree>
    <p:extLst>
      <p:ext uri="{BB962C8B-B14F-4D97-AF65-F5344CB8AC3E}">
        <p14:creationId xmlns:p14="http://schemas.microsoft.com/office/powerpoint/2010/main" val="2871789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AAEF042-C2D2-AB42-8B6E-8D6DF550D3F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8530" y="1076827"/>
            <a:ext cx="5456102" cy="2989847"/>
          </a:xfrm>
          <a:prstGeom prst="rect">
            <a:avLst/>
          </a:prstGeom>
        </p:spPr>
        <p:txBody>
          <a:bodyPr vert="horz" anchor="ctr" anchorCtr="0">
            <a:noAutofit/>
          </a:bodyPr>
          <a:lstStyle>
            <a:lvl1pPr>
              <a:defRPr sz="4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Chapter title</a:t>
            </a: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B01829FA-66B0-49C8-B058-0609184429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AFEEC4E5-C9B5-4809-A3AF-A1BF455A6D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15AC6BC3-E361-426B-A484-414155D5E00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</p:spTree>
    <p:extLst>
      <p:ext uri="{BB962C8B-B14F-4D97-AF65-F5344CB8AC3E}">
        <p14:creationId xmlns:p14="http://schemas.microsoft.com/office/powerpoint/2010/main" val="4007667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852EFE5-F3AD-466D-A810-5721563A61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2969"/>
          <a:stretch/>
        </p:blipFill>
        <p:spPr>
          <a:xfrm>
            <a:off x="0" y="0"/>
            <a:ext cx="9144000" cy="515356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AAEF042-C2D2-AB42-8B6E-8D6DF550D3F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8530" y="1076827"/>
            <a:ext cx="5456102" cy="2989847"/>
          </a:xfrm>
          <a:prstGeom prst="rect">
            <a:avLst/>
          </a:prstGeom>
        </p:spPr>
        <p:txBody>
          <a:bodyPr vert="horz" anchor="ctr" anchorCtr="0">
            <a:noAutofit/>
          </a:bodyPr>
          <a:lstStyle>
            <a:lvl1pPr>
              <a:defRPr sz="4200">
                <a:solidFill>
                  <a:schemeClr val="bg2"/>
                </a:solidFill>
              </a:defRPr>
            </a:lvl1pPr>
          </a:lstStyle>
          <a:p>
            <a:r>
              <a:rPr lang="en-US"/>
              <a:t>Chapter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C5A7B1-F776-4AEB-A138-D3C83604F0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400">
                <a:solidFill>
                  <a:schemeClr val="bg2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871DBA-F007-46A1-A631-B39FF80484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bg2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1D7A26-8D16-41D3-9962-58AF73F09F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446952" y="4792952"/>
            <a:ext cx="287210" cy="69888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BDCAF470-2A1A-492F-A797-E4EF9D10BED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</p:spTree>
    <p:extLst>
      <p:ext uri="{BB962C8B-B14F-4D97-AF65-F5344CB8AC3E}">
        <p14:creationId xmlns:p14="http://schemas.microsoft.com/office/powerpoint/2010/main" val="685786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Blu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AAEF042-C2D2-AB42-8B6E-8D6DF550D3F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8530" y="1076827"/>
            <a:ext cx="5456102" cy="2989847"/>
          </a:xfrm>
          <a:prstGeom prst="rect">
            <a:avLst/>
          </a:prstGeom>
        </p:spPr>
        <p:txBody>
          <a:bodyPr vert="horz" anchor="ctr" anchorCtr="0">
            <a:noAutofit/>
          </a:bodyPr>
          <a:lstStyle>
            <a:lvl1pPr>
              <a:defRPr sz="4200">
                <a:solidFill>
                  <a:schemeClr val="tx1"/>
                </a:solidFill>
              </a:defRPr>
            </a:lvl1pPr>
          </a:lstStyle>
          <a:p>
            <a:r>
              <a:rPr lang="en-US"/>
              <a:t>Chapter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1A832AD-9020-43CC-9118-CF9573E361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446952" y="4792952"/>
            <a:ext cx="287210" cy="69887"/>
          </a:xfrm>
          <a:prstGeom prst="rect">
            <a:avLst/>
          </a:prstGeom>
        </p:spPr>
      </p:pic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F9C3388C-D351-41C3-8A5A-719088525C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FF48E17-5F97-4F10-BA4E-743A412EE4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C378C9D1-477C-4088-B4A6-993E397641F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</p:spTree>
    <p:extLst>
      <p:ext uri="{BB962C8B-B14F-4D97-AF65-F5344CB8AC3E}">
        <p14:creationId xmlns:p14="http://schemas.microsoft.com/office/powerpoint/2010/main" val="3446583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Re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AAEF042-C2D2-AB42-8B6E-8D6DF550D3F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8530" y="1076827"/>
            <a:ext cx="5456102" cy="2989847"/>
          </a:xfrm>
          <a:prstGeom prst="rect">
            <a:avLst/>
          </a:prstGeom>
        </p:spPr>
        <p:txBody>
          <a:bodyPr vert="horz" anchor="ctr" anchorCtr="0">
            <a:noAutofit/>
          </a:bodyPr>
          <a:lstStyle>
            <a:lvl1pPr>
              <a:defRPr sz="4200">
                <a:solidFill>
                  <a:schemeClr val="tx1"/>
                </a:solidFill>
              </a:defRPr>
            </a:lvl1pPr>
          </a:lstStyle>
          <a:p>
            <a:r>
              <a:rPr lang="en-US"/>
              <a:t>Chapter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568E111-65BF-4A46-8EAE-312C901D58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446952" y="4792952"/>
            <a:ext cx="287210" cy="69887"/>
          </a:xfrm>
          <a:prstGeom prst="rect">
            <a:avLst/>
          </a:prstGeom>
        </p:spPr>
      </p:pic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99EEAE5F-ECFF-4F72-96BB-3224A53463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D416E35-5B7F-4B60-AA20-B7D96C3AAF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C1D93D2D-5BCB-4781-AF52-A821F4FEE7EF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</p:spTree>
    <p:extLst>
      <p:ext uri="{BB962C8B-B14F-4D97-AF65-F5344CB8AC3E}">
        <p14:creationId xmlns:p14="http://schemas.microsoft.com/office/powerpoint/2010/main" val="2952240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Oran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AAEF042-C2D2-AB42-8B6E-8D6DF550D3F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8530" y="1076827"/>
            <a:ext cx="5456102" cy="2989847"/>
          </a:xfrm>
          <a:prstGeom prst="rect">
            <a:avLst/>
          </a:prstGeom>
        </p:spPr>
        <p:txBody>
          <a:bodyPr vert="horz" anchor="ctr" anchorCtr="0">
            <a:noAutofit/>
          </a:bodyPr>
          <a:lstStyle>
            <a:lvl1pPr>
              <a:defRPr sz="4200">
                <a:solidFill>
                  <a:schemeClr val="tx1"/>
                </a:solidFill>
              </a:defRPr>
            </a:lvl1pPr>
          </a:lstStyle>
          <a:p>
            <a:r>
              <a:rPr lang="en-US"/>
              <a:t>Chapter title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BFC48DC-824F-D44A-AB16-F590AD9FBE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446952" y="4792952"/>
            <a:ext cx="287210" cy="69887"/>
          </a:xfrm>
          <a:prstGeom prst="rect">
            <a:avLst/>
          </a:prstGeom>
        </p:spPr>
      </p:pic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F3297E32-6352-4D99-9949-266620911B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9893F2BD-54CB-4DEA-A29C-C6C514A756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0E3BE08-F150-4EA2-BBA1-E1E7F059747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</p:spTree>
    <p:extLst>
      <p:ext uri="{BB962C8B-B14F-4D97-AF65-F5344CB8AC3E}">
        <p14:creationId xmlns:p14="http://schemas.microsoft.com/office/powerpoint/2010/main" val="22303882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de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20C903-425E-CE46-A78C-A8F94E6F3A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2" y="737979"/>
            <a:ext cx="6053846" cy="500272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sz="1800" spc="0" dirty="0">
                <a:solidFill>
                  <a:schemeClr val="accent5"/>
                </a:solidFill>
                <a:cs typeface="CiscoSansTT" panose="020B0503020201020303" pitchFamily="34" charset="0"/>
              </a:defRPr>
            </a:lvl1pPr>
          </a:lstStyle>
          <a:p>
            <a:pPr marL="0" lvl="0"/>
            <a:r>
              <a:rPr lang="en-US"/>
              <a:t>Headline here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B210406C-7568-4309-9864-91A20A117D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CD11B506-D159-4120-BD63-F1433B968C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B0C53C86-B25F-4329-A776-7F81DB0D0D2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75BB999-B759-4029-B296-14C2F167911F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409575" y="1358900"/>
            <a:ext cx="6059153" cy="3160713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800">
                <a:latin typeface="+mj-lt"/>
              </a:defRPr>
            </a:lvl1pPr>
            <a:lvl2pPr>
              <a:lnSpc>
                <a:spcPct val="90000"/>
              </a:lnSpc>
              <a:defRPr sz="2000">
                <a:latin typeface="+mj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056525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an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DA0E52D-C721-4650-9C0F-6736A8356BDD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20C903-425E-CE46-A78C-A8F94E6F3A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2" y="737979"/>
            <a:ext cx="3736409" cy="500272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sz="1800" spc="0" dirty="0">
                <a:solidFill>
                  <a:schemeClr val="accent5"/>
                </a:solidFill>
                <a:cs typeface="CiscoSansTT" panose="020B0503020201020303" pitchFamily="34" charset="0"/>
              </a:defRPr>
            </a:lvl1pPr>
          </a:lstStyle>
          <a:p>
            <a:pPr marL="0" lvl="0"/>
            <a:r>
              <a:rPr lang="en-US"/>
              <a:t>Headline here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B210406C-7568-4309-9864-91A20A117D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CD11B506-D159-4120-BD63-F1433B968C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B0C53C86-B25F-4329-A776-7F81DB0D0D2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27894-6416-466C-BB1B-398D49613D6C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897918" y="736601"/>
            <a:ext cx="3664487" cy="501650"/>
          </a:xfrm>
        </p:spPr>
        <p:txBody>
          <a:bodyPr vert="horz" lIns="0" tIns="45720" rIns="0" bIns="45720" rtlCol="0" anchor="t" anchorCtr="0">
            <a:noAutofit/>
          </a:bodyPr>
          <a:lstStyle>
            <a:lvl1pPr marL="0" indent="0">
              <a:buNone/>
              <a:defRPr lang="en-US" sz="1800" kern="100" dirty="0" smtClean="0">
                <a:solidFill>
                  <a:schemeClr val="accent5"/>
                </a:solidFill>
                <a:latin typeface="CiscoSansTT" panose="020B0503020201020303" pitchFamily="34" charset="0"/>
                <a:ea typeface="+mj-ea"/>
                <a:cs typeface="CiscoSansTT" panose="020B0503020201020303" pitchFamily="34" charset="0"/>
              </a:defRPr>
            </a:lvl1pPr>
            <a:lvl2pPr>
              <a:defRPr lang="en-US" dirty="0"/>
            </a:lvl2pPr>
          </a:lstStyle>
          <a:p>
            <a:pPr marL="58737" lvl="0" indent="-285750">
              <a:lnSpc>
                <a:spcPct val="90000"/>
              </a:lnSpc>
              <a:spcBef>
                <a:spcPct val="0"/>
              </a:spcBef>
            </a:pPr>
            <a:r>
              <a:rPr lang="en-US"/>
              <a:t>Headline here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BC4757B-926E-4069-B78F-E73CDA44A4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446952" y="4792952"/>
            <a:ext cx="287210" cy="69888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0496176-F129-4881-B78D-72B2E47446FA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409575" y="1358900"/>
            <a:ext cx="3741479" cy="3160713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latin typeface="+mj-lt"/>
              </a:defRPr>
            </a:lvl1pPr>
            <a:lvl2pPr>
              <a:lnSpc>
                <a:spcPct val="90000"/>
              </a:lnSpc>
              <a:defRPr sz="1800">
                <a:latin typeface="+mj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CC9A2F0E-BF59-44DA-B575-55D071F77A76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4897920" y="1358900"/>
            <a:ext cx="3655640" cy="3160713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>
              <a:lnSpc>
                <a:spcPct val="90000"/>
              </a:lnSpc>
              <a:defRPr sz="18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70958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73C8124-BA09-4AFB-BB26-FEFD291E1A72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BA091B5-A806-4305-BC24-7E50D3D4B3AA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19100" y="2152650"/>
            <a:ext cx="3771900" cy="2577160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>
              <a:defRPr sz="800"/>
            </a:lvl2pPr>
            <a:lvl3pPr>
              <a:defRPr sz="600"/>
            </a:lvl3pPr>
            <a:lvl4pPr>
              <a:defRPr sz="300"/>
            </a:lvl4pPr>
            <a:lvl5pPr>
              <a:defRPr sz="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848DCA2-1B24-46EE-95C8-6D3E57E0DD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79" y="742949"/>
            <a:ext cx="3776121" cy="1216479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spc="-100" baseline="0" dirty="0"/>
            </a:lvl1pPr>
          </a:lstStyle>
          <a:p>
            <a:pPr lvl="0"/>
            <a:r>
              <a:rPr lang="en-US"/>
              <a:t>Summary headline here 2-column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813C221C-310C-4FD1-A99C-046A2149E8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9" y="4781934"/>
            <a:ext cx="4039916" cy="904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D99F7D69-A9F4-4F01-BFAC-42E7473B36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1E1BB935-C530-47D2-883E-00828E3A8FC8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914791" y="571135"/>
            <a:ext cx="3886418" cy="4001231"/>
          </a:xfrm>
        </p:spPr>
        <p:txBody>
          <a:bodyPr lIns="182880" tIns="182880" rIns="182880" bIns="18288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Insert chart or graphic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45D52EC-26A2-4717-A839-1CB71E6AF425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ADC0D05-BC65-421F-926D-B535B5CE43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446952" y="4792952"/>
            <a:ext cx="287210" cy="6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96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up to 5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9E6D9EB8-CE1C-4E47-A0CE-E70016F1FA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1" y="744916"/>
            <a:ext cx="3388771" cy="1540349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Contents</a:t>
            </a:r>
          </a:p>
        </p:txBody>
      </p: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F3B1879A-B619-984E-82C7-4434B9F2A25C}"/>
              </a:ext>
            </a:extLst>
          </p:cNvPr>
          <p:cNvSpPr>
            <a:spLocks noGrp="1"/>
          </p:cNvSpPr>
          <p:nvPr>
            <p:ph type="body" sz="half" idx="26" hasCustomPrompt="1"/>
          </p:nvPr>
        </p:nvSpPr>
        <p:spPr>
          <a:xfrm>
            <a:off x="4336897" y="758897"/>
            <a:ext cx="596747" cy="23553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01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4BD297AF-7D2D-D94D-B0E8-94538FF52057}"/>
              </a:ext>
            </a:extLst>
          </p:cNvPr>
          <p:cNvSpPr>
            <a:spLocks noGrp="1"/>
          </p:cNvSpPr>
          <p:nvPr>
            <p:ph type="body" sz="half" idx="27" hasCustomPrompt="1"/>
          </p:nvPr>
        </p:nvSpPr>
        <p:spPr>
          <a:xfrm>
            <a:off x="4933643" y="1860361"/>
            <a:ext cx="3794686" cy="12311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spc="0" baseline="0">
                <a:solidFill>
                  <a:schemeClr val="tx1"/>
                </a:solidFill>
                <a:latin typeface="CiscoSans Light" panose="020B0503020201020303" pitchFamily="34" charset="0"/>
              </a:defRPr>
            </a:lvl1pPr>
          </a:lstStyle>
          <a:p>
            <a:r>
              <a:rPr lang="en-US"/>
              <a:t>Section description here</a:t>
            </a:r>
          </a:p>
        </p:txBody>
      </p:sp>
      <p:sp>
        <p:nvSpPr>
          <p:cNvPr id="36" name="Text Placeholder 3">
            <a:extLst>
              <a:ext uri="{FF2B5EF4-FFF2-40B4-BE49-F238E27FC236}">
                <a16:creationId xmlns:a16="http://schemas.microsoft.com/office/drawing/2014/main" id="{EB822921-0C8E-3C44-A1CD-F57BC9505616}"/>
              </a:ext>
            </a:extLst>
          </p:cNvPr>
          <p:cNvSpPr>
            <a:spLocks noGrp="1"/>
          </p:cNvSpPr>
          <p:nvPr>
            <p:ph type="body" sz="half" idx="29" hasCustomPrompt="1"/>
          </p:nvPr>
        </p:nvSpPr>
        <p:spPr>
          <a:xfrm>
            <a:off x="4336897" y="1565346"/>
            <a:ext cx="596747" cy="23553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02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2DA9D4E5-FBBF-994F-AA3B-A8FD8ADBD704}"/>
              </a:ext>
            </a:extLst>
          </p:cNvPr>
          <p:cNvSpPr>
            <a:spLocks noGrp="1"/>
          </p:cNvSpPr>
          <p:nvPr>
            <p:ph type="body" sz="half" idx="30" hasCustomPrompt="1"/>
          </p:nvPr>
        </p:nvSpPr>
        <p:spPr>
          <a:xfrm>
            <a:off x="4933643" y="2667495"/>
            <a:ext cx="3794686" cy="12311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spc="0" baseline="0">
                <a:solidFill>
                  <a:schemeClr val="tx1"/>
                </a:solidFill>
                <a:latin typeface="CiscoSans Light" panose="020B0503020201020303" pitchFamily="34" charset="0"/>
              </a:defRPr>
            </a:lvl1pPr>
          </a:lstStyle>
          <a:p>
            <a:r>
              <a:rPr lang="en-US"/>
              <a:t>Section description here</a:t>
            </a:r>
          </a:p>
        </p:txBody>
      </p:sp>
      <p:sp>
        <p:nvSpPr>
          <p:cNvPr id="38" name="Text Placeholder 3">
            <a:extLst>
              <a:ext uri="{FF2B5EF4-FFF2-40B4-BE49-F238E27FC236}">
                <a16:creationId xmlns:a16="http://schemas.microsoft.com/office/drawing/2014/main" id="{FB03C4A2-7938-6849-8D46-277EC2DB2F8E}"/>
              </a:ext>
            </a:extLst>
          </p:cNvPr>
          <p:cNvSpPr>
            <a:spLocks noGrp="1"/>
          </p:cNvSpPr>
          <p:nvPr>
            <p:ph type="body" sz="half" idx="31" hasCustomPrompt="1"/>
          </p:nvPr>
        </p:nvSpPr>
        <p:spPr>
          <a:xfrm>
            <a:off x="4933643" y="2351704"/>
            <a:ext cx="3794686" cy="315792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Chapter title here </a:t>
            </a:r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5E9B8D30-521D-864E-AAD2-9AB01D6BBF2E}"/>
              </a:ext>
            </a:extLst>
          </p:cNvPr>
          <p:cNvSpPr>
            <a:spLocks noGrp="1"/>
          </p:cNvSpPr>
          <p:nvPr>
            <p:ph type="body" sz="half" idx="32" hasCustomPrompt="1"/>
          </p:nvPr>
        </p:nvSpPr>
        <p:spPr>
          <a:xfrm>
            <a:off x="4336897" y="2365447"/>
            <a:ext cx="596747" cy="23553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03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5CF377F4-3F0E-754A-84E9-8885433BCA73}"/>
              </a:ext>
            </a:extLst>
          </p:cNvPr>
          <p:cNvSpPr>
            <a:spLocks noGrp="1"/>
          </p:cNvSpPr>
          <p:nvPr>
            <p:ph type="body" sz="half" idx="33" hasCustomPrompt="1"/>
          </p:nvPr>
        </p:nvSpPr>
        <p:spPr>
          <a:xfrm>
            <a:off x="4933643" y="3467596"/>
            <a:ext cx="3794686" cy="12311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spc="0" baseline="0">
                <a:solidFill>
                  <a:schemeClr val="tx1"/>
                </a:solidFill>
                <a:latin typeface="CiscoSans Light" panose="020B0503020201020303" pitchFamily="34" charset="0"/>
              </a:defRPr>
            </a:lvl1pPr>
          </a:lstStyle>
          <a:p>
            <a:r>
              <a:rPr lang="en-US"/>
              <a:t>Section description here</a:t>
            </a:r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id="{8B6D2346-F32B-6245-ABF4-0D656814BDAC}"/>
              </a:ext>
            </a:extLst>
          </p:cNvPr>
          <p:cNvSpPr>
            <a:spLocks noGrp="1"/>
          </p:cNvSpPr>
          <p:nvPr>
            <p:ph type="body" sz="half" idx="34" hasCustomPrompt="1"/>
          </p:nvPr>
        </p:nvSpPr>
        <p:spPr>
          <a:xfrm>
            <a:off x="4933643" y="3151804"/>
            <a:ext cx="3794686" cy="315792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Chapter title here </a:t>
            </a:r>
          </a:p>
        </p:txBody>
      </p:sp>
      <p:sp>
        <p:nvSpPr>
          <p:cNvPr id="42" name="Text Placeholder 3">
            <a:extLst>
              <a:ext uri="{FF2B5EF4-FFF2-40B4-BE49-F238E27FC236}">
                <a16:creationId xmlns:a16="http://schemas.microsoft.com/office/drawing/2014/main" id="{90907DA3-7813-1343-BE3E-5E4707F98652}"/>
              </a:ext>
            </a:extLst>
          </p:cNvPr>
          <p:cNvSpPr>
            <a:spLocks noGrp="1"/>
          </p:cNvSpPr>
          <p:nvPr>
            <p:ph type="body" sz="half" idx="35" hasCustomPrompt="1"/>
          </p:nvPr>
        </p:nvSpPr>
        <p:spPr>
          <a:xfrm>
            <a:off x="4336897" y="3165547"/>
            <a:ext cx="596747" cy="23553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04</a:t>
            </a:r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4357F977-9E83-FB43-A933-EBF86645182F}"/>
              </a:ext>
            </a:extLst>
          </p:cNvPr>
          <p:cNvSpPr>
            <a:spLocks noGrp="1"/>
          </p:cNvSpPr>
          <p:nvPr>
            <p:ph type="body" sz="half" idx="36" hasCustomPrompt="1"/>
          </p:nvPr>
        </p:nvSpPr>
        <p:spPr>
          <a:xfrm>
            <a:off x="4933643" y="4248645"/>
            <a:ext cx="3794686" cy="12311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spc="0" baseline="0">
                <a:solidFill>
                  <a:schemeClr val="tx1"/>
                </a:solidFill>
                <a:latin typeface="CiscoSans Light" panose="020B0503020201020303" pitchFamily="34" charset="0"/>
              </a:defRPr>
            </a:lvl1pPr>
          </a:lstStyle>
          <a:p>
            <a:r>
              <a:rPr lang="en-US"/>
              <a:t>Section description here</a:t>
            </a:r>
          </a:p>
        </p:txBody>
      </p:sp>
      <p:sp>
        <p:nvSpPr>
          <p:cNvPr id="44" name="Text Placeholder 3">
            <a:extLst>
              <a:ext uri="{FF2B5EF4-FFF2-40B4-BE49-F238E27FC236}">
                <a16:creationId xmlns:a16="http://schemas.microsoft.com/office/drawing/2014/main" id="{43AE9062-3EA5-8441-A358-162479B3E4C4}"/>
              </a:ext>
            </a:extLst>
          </p:cNvPr>
          <p:cNvSpPr>
            <a:spLocks noGrp="1"/>
          </p:cNvSpPr>
          <p:nvPr>
            <p:ph type="body" sz="half" idx="37" hasCustomPrompt="1"/>
          </p:nvPr>
        </p:nvSpPr>
        <p:spPr>
          <a:xfrm>
            <a:off x="4933643" y="3932853"/>
            <a:ext cx="3794686" cy="315792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Chapter title here </a:t>
            </a:r>
          </a:p>
        </p:txBody>
      </p:sp>
      <p:sp>
        <p:nvSpPr>
          <p:cNvPr id="45" name="Text Placeholder 3">
            <a:extLst>
              <a:ext uri="{FF2B5EF4-FFF2-40B4-BE49-F238E27FC236}">
                <a16:creationId xmlns:a16="http://schemas.microsoft.com/office/drawing/2014/main" id="{B32ED203-88E4-614B-AB16-C784FB6AAEC2}"/>
              </a:ext>
            </a:extLst>
          </p:cNvPr>
          <p:cNvSpPr>
            <a:spLocks noGrp="1"/>
          </p:cNvSpPr>
          <p:nvPr>
            <p:ph type="body" sz="half" idx="38" hasCustomPrompt="1"/>
          </p:nvPr>
        </p:nvSpPr>
        <p:spPr>
          <a:xfrm>
            <a:off x="4336897" y="3946597"/>
            <a:ext cx="596747" cy="23553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05</a:t>
            </a:r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FB49C323-7C7D-804E-82D9-2045EA5F8DCA}"/>
              </a:ext>
            </a:extLst>
          </p:cNvPr>
          <p:cNvSpPr>
            <a:spLocks noGrp="1"/>
          </p:cNvSpPr>
          <p:nvPr>
            <p:ph type="body" sz="half" idx="39" hasCustomPrompt="1"/>
          </p:nvPr>
        </p:nvSpPr>
        <p:spPr>
          <a:xfrm>
            <a:off x="4933643" y="733919"/>
            <a:ext cx="3794686" cy="315792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Chapter title here </a:t>
            </a:r>
          </a:p>
        </p:txBody>
      </p:sp>
      <p:sp>
        <p:nvSpPr>
          <p:cNvPr id="47" name="Text Placeholder 3">
            <a:extLst>
              <a:ext uri="{FF2B5EF4-FFF2-40B4-BE49-F238E27FC236}">
                <a16:creationId xmlns:a16="http://schemas.microsoft.com/office/drawing/2014/main" id="{36E9A218-B974-1D4F-81D6-6E343885F274}"/>
              </a:ext>
            </a:extLst>
          </p:cNvPr>
          <p:cNvSpPr>
            <a:spLocks noGrp="1"/>
          </p:cNvSpPr>
          <p:nvPr>
            <p:ph type="body" sz="half" idx="40" hasCustomPrompt="1"/>
          </p:nvPr>
        </p:nvSpPr>
        <p:spPr>
          <a:xfrm>
            <a:off x="4933643" y="1542812"/>
            <a:ext cx="3794686" cy="315792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Chapter title here </a:t>
            </a:r>
          </a:p>
        </p:txBody>
      </p:sp>
      <p:sp>
        <p:nvSpPr>
          <p:cNvPr id="48" name="Text Placeholder 2">
            <a:extLst>
              <a:ext uri="{FF2B5EF4-FFF2-40B4-BE49-F238E27FC236}">
                <a16:creationId xmlns:a16="http://schemas.microsoft.com/office/drawing/2014/main" id="{84E0C9FA-1CEF-D442-805C-B1304D12773B}"/>
              </a:ext>
            </a:extLst>
          </p:cNvPr>
          <p:cNvSpPr>
            <a:spLocks noGrp="1"/>
          </p:cNvSpPr>
          <p:nvPr>
            <p:ph type="body" sz="half" idx="41" hasCustomPrompt="1"/>
          </p:nvPr>
        </p:nvSpPr>
        <p:spPr>
          <a:xfrm>
            <a:off x="4933643" y="1051468"/>
            <a:ext cx="3794686" cy="12311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spc="0" baseline="0">
                <a:solidFill>
                  <a:schemeClr val="tx1"/>
                </a:solidFill>
                <a:latin typeface="CiscoSans Light" panose="020B0503020201020303" pitchFamily="34" charset="0"/>
              </a:defRPr>
            </a:lvl1pPr>
          </a:lstStyle>
          <a:p>
            <a:r>
              <a:rPr lang="en-US"/>
              <a:t>Section description here</a:t>
            </a:r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3EA9F760-54C7-4D39-BFBE-CB5FEB9E61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400" spc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71820893-9915-4BFA-B034-1C8F63FF81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lnSpc>
                <a:spcPct val="100000"/>
              </a:lnSpc>
              <a:defRPr sz="600" spc="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FFD397-3600-4EC8-8694-6DE9A09E921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 spc="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</p:spTree>
    <p:extLst>
      <p:ext uri="{BB962C8B-B14F-4D97-AF65-F5344CB8AC3E}">
        <p14:creationId xmlns:p14="http://schemas.microsoft.com/office/powerpoint/2010/main" val="12151031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905BFD70-60D5-4954-9D81-85903F6F14BB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572000" y="0"/>
            <a:ext cx="4572000" cy="5143500"/>
          </a:xfr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lnSpc>
                <a:spcPct val="140000"/>
              </a:lnSpc>
              <a:buNone/>
            </a:pPr>
            <a:r>
              <a:rPr lang="en-US"/>
              <a:t>Click icon to add picture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BA091B5-A806-4305-BC24-7E50D3D4B3AA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19101" y="2152651"/>
            <a:ext cx="3771900" cy="2566710"/>
          </a:xfrm>
        </p:spPr>
        <p:txBody>
          <a:bodyPr vert="horz" lIns="0" tIns="0" rIns="0" bIns="0" rtlCol="0">
            <a:noAutofit/>
          </a:bodyPr>
          <a:lstStyle>
            <a:lvl1pPr>
              <a:defRPr lang="en-US" sz="1000" dirty="0"/>
            </a:lvl1pPr>
            <a:lvl2pPr>
              <a:defRPr lang="en-US" sz="800" dirty="0"/>
            </a:lvl2pPr>
            <a:lvl3pPr>
              <a:defRPr lang="en-US" sz="600" dirty="0"/>
            </a:lvl3pPr>
            <a:lvl4pPr>
              <a:defRPr lang="en-US" sz="300" dirty="0"/>
            </a:lvl4pPr>
          </a:lstStyle>
          <a:p>
            <a:pPr marL="171450" lvl="0" indent="-171450"/>
            <a:r>
              <a:rPr lang="en-US"/>
              <a:t>Click to edit Master text styles</a:t>
            </a:r>
          </a:p>
          <a:p>
            <a:pPr marL="171450" lvl="1" indent="-171450"/>
            <a:r>
              <a:rPr lang="en-US"/>
              <a:t>Second level</a:t>
            </a:r>
          </a:p>
          <a:p>
            <a:pPr marL="171450" lvl="2" indent="-171450"/>
            <a:r>
              <a:rPr lang="en-US"/>
              <a:t>Third level</a:t>
            </a:r>
          </a:p>
          <a:p>
            <a:pPr marL="171450" lvl="3" indent="-171450"/>
            <a:r>
              <a:rPr lang="en-US"/>
              <a:t>Fourth level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848DCA2-1B24-46EE-95C8-6D3E57E0DD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1" y="742949"/>
            <a:ext cx="3776120" cy="1263506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Summary headline here 2-column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D99F7D69-A9F4-4F01-BFAC-42E7473B36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70E4E8C-5C8A-4A5C-9CB6-21983AE4806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174B9545-8347-4FBE-AFB1-341783CD09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7797772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D667F840-8562-40AC-BE3D-8404AB46ED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3984B84-E026-4120-A200-04C1B3AFF2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33ADC711-D282-4C9D-AD92-4B5C00C5CDD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</p:spTree>
    <p:extLst>
      <p:ext uri="{BB962C8B-B14F-4D97-AF65-F5344CB8AC3E}">
        <p14:creationId xmlns:p14="http://schemas.microsoft.com/office/powerpoint/2010/main" val="36535732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with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A712B4B-CA11-4116-8559-6D5A2D1AD8D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19100" y="2152650"/>
            <a:ext cx="4038600" cy="2507839"/>
          </a:xfrm>
        </p:spPr>
        <p:txBody>
          <a:bodyPr vert="horz" lIns="0" tIns="0" rIns="0" bIns="0" rtlCol="0">
            <a:noAutofit/>
          </a:bodyPr>
          <a:lstStyle>
            <a:lvl1pPr>
              <a:defRPr lang="en-US" sz="1000"/>
            </a:lvl1pPr>
            <a:lvl2pPr>
              <a:defRPr lang="en-US" sz="800"/>
            </a:lvl2pPr>
            <a:lvl3pPr>
              <a:defRPr lang="en-US" sz="600"/>
            </a:lvl3pPr>
            <a:lvl4pPr>
              <a:defRPr lang="en-US" sz="300"/>
            </a:lvl4pPr>
          </a:lstStyle>
          <a:p>
            <a:pPr marL="171450" lvl="0" indent="-171450"/>
            <a:r>
              <a:rPr lang="en-US"/>
              <a:t>Click to edit Master text styles</a:t>
            </a:r>
          </a:p>
          <a:p>
            <a:pPr marL="171450" lvl="1" indent="-171450"/>
            <a:r>
              <a:rPr lang="en-US"/>
              <a:t>Second level</a:t>
            </a:r>
          </a:p>
          <a:p>
            <a:pPr marL="171450" lvl="2" indent="-171450"/>
            <a:r>
              <a:rPr lang="en-US"/>
              <a:t>Third level</a:t>
            </a:r>
          </a:p>
          <a:p>
            <a:pPr marL="171450" lvl="3" indent="-171450"/>
            <a:r>
              <a:rPr lang="en-US"/>
              <a:t>Fourth level</a:t>
            </a:r>
          </a:p>
        </p:txBody>
      </p:sp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9E6D9EB8-CE1C-4E47-A0CE-E70016F1FA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79" y="742949"/>
            <a:ext cx="4042821" cy="1164227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Summary headline here 2-column</a:t>
            </a: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D667F840-8562-40AC-BE3D-8404AB46ED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3984B84-E026-4120-A200-04C1B3AFF2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33ADC711-D282-4C9D-AD92-4B5C00C5CDD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</p:spTree>
    <p:extLst>
      <p:ext uri="{BB962C8B-B14F-4D97-AF65-F5344CB8AC3E}">
        <p14:creationId xmlns:p14="http://schemas.microsoft.com/office/powerpoint/2010/main" val="21215641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graphic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52E6C41-3632-4791-A76B-5B35DCA25DAF}"/>
              </a:ext>
            </a:extLst>
          </p:cNvPr>
          <p:cNvSpPr/>
          <p:nvPr userDrawn="1"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189A80C0-FE7D-436D-94CB-79A4952FA349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2791" y="571135"/>
            <a:ext cx="3886418" cy="4001231"/>
          </a:xfrm>
        </p:spPr>
        <p:txBody>
          <a:bodyPr lIns="182880" tIns="182880" rIns="182880" bIns="18288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Insert chart or graphic</a:t>
            </a:r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EFB02FA9-F74D-409A-AE50-03692123A90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859382" y="2152650"/>
            <a:ext cx="3865641" cy="2705100"/>
          </a:xfrm>
        </p:spPr>
        <p:txBody>
          <a:bodyPr vert="horz" lIns="0" tIns="0" rIns="0" bIns="0" rtlCol="0">
            <a:noAutofit/>
          </a:bodyPr>
          <a:lstStyle>
            <a:lvl1pPr>
              <a:defRPr lang="en-US" sz="1000" dirty="0"/>
            </a:lvl1pPr>
            <a:lvl2pPr>
              <a:defRPr lang="en-US" sz="800" dirty="0"/>
            </a:lvl2pPr>
            <a:lvl3pPr>
              <a:defRPr lang="en-US" sz="600" dirty="0"/>
            </a:lvl3pPr>
            <a:lvl4pPr>
              <a:defRPr lang="en-US" sz="300" dirty="0"/>
            </a:lvl4pPr>
          </a:lstStyle>
          <a:p>
            <a:pPr marL="171450" lvl="0" indent="-171450"/>
            <a:r>
              <a:rPr lang="en-US"/>
              <a:t>Click to edit Master text styles</a:t>
            </a:r>
          </a:p>
          <a:p>
            <a:pPr marL="171450" lvl="1" indent="-171450"/>
            <a:r>
              <a:rPr lang="en-US"/>
              <a:t>Second level</a:t>
            </a:r>
          </a:p>
          <a:p>
            <a:pPr marL="171450" lvl="2" indent="-171450"/>
            <a:r>
              <a:rPr lang="en-US"/>
              <a:t>Third level</a:t>
            </a:r>
          </a:p>
          <a:p>
            <a:pPr marL="171450" lvl="3" indent="-171450"/>
            <a:r>
              <a:rPr lang="en-US"/>
              <a:t>Fourth level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A66571F9-8F5F-4F9C-B69D-8194767FDE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59381" y="591670"/>
            <a:ext cx="3865519" cy="1103780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Summary headline here 2-column</a:t>
            </a: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357B425C-8918-4CBA-983D-6480207069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DAE731F-CEF1-4611-A55D-062453F80F6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17F00142-F1DD-4B1E-A9C4-C526A67469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9196502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m column with graphic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B6A8E52-E098-4BEB-8F13-22E14C2A0F4D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867566B7-7005-4688-80F7-DA1BD8DAD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0" y="742949"/>
            <a:ext cx="3776120" cy="1195579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Summary headline here 2-column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10A1CBFF-FEB1-426F-8ABF-7C8FF483E89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22929" y="2006455"/>
            <a:ext cx="1765432" cy="56529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spc="-60" dirty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</a:lstStyle>
          <a:p>
            <a:pPr marL="227013" lvl="0" indent="-227013"/>
            <a:r>
              <a:rPr lang="en-US"/>
              <a:t>Subtitle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1E2F20EC-16BD-48F7-86D9-438E0739413D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2425569" y="2006455"/>
            <a:ext cx="1765432" cy="56529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spc="-60" dirty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</a:lstStyle>
          <a:p>
            <a:pPr marL="227013" lvl="0" indent="-227013"/>
            <a:r>
              <a:rPr lang="en-US"/>
              <a:t>Subtitle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61A4FF-001F-46B0-B50B-76B7ADF0DBF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22929" y="2763019"/>
            <a:ext cx="1765432" cy="1903737"/>
          </a:xfrm>
        </p:spPr>
        <p:txBody>
          <a:bodyPr vert="horz" lIns="0" tIns="0" rIns="0" bIns="0" rtlCol="0">
            <a:noAutofit/>
          </a:bodyPr>
          <a:lstStyle>
            <a:lvl1pPr>
              <a:defRPr lang="en-US" sz="1000"/>
            </a:lvl1pPr>
            <a:lvl2pPr>
              <a:defRPr lang="en-US" sz="800"/>
            </a:lvl2pPr>
            <a:lvl3pPr>
              <a:defRPr lang="en-US" sz="600"/>
            </a:lvl3pPr>
          </a:lstStyle>
          <a:p>
            <a:pPr marL="171450" lvl="0" indent="-171450"/>
            <a:r>
              <a:rPr lang="en-US"/>
              <a:t>Click to edit Master text styles</a:t>
            </a:r>
          </a:p>
          <a:p>
            <a:pPr marL="171450" lvl="1" indent="-171450"/>
            <a:r>
              <a:rPr lang="en-US"/>
              <a:t>Second level</a:t>
            </a:r>
          </a:p>
          <a:p>
            <a:pPr marL="171450" lvl="2" indent="-171450"/>
            <a:r>
              <a:rPr lang="en-US"/>
              <a:t>Third level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DC8C8FE-D77A-44F7-8C57-F06010945CF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425569" y="2763019"/>
            <a:ext cx="1765432" cy="1903737"/>
          </a:xfrm>
        </p:spPr>
        <p:txBody>
          <a:bodyPr vert="horz" lIns="0" tIns="0" rIns="0" bIns="0" rtlCol="0">
            <a:noAutofit/>
          </a:bodyPr>
          <a:lstStyle>
            <a:lvl1pPr>
              <a:defRPr lang="en-US" sz="1000"/>
            </a:lvl1pPr>
            <a:lvl2pPr>
              <a:defRPr lang="en-US" sz="800"/>
            </a:lvl2pPr>
            <a:lvl3pPr>
              <a:defRPr lang="en-US" sz="600"/>
            </a:lvl3pPr>
          </a:lstStyle>
          <a:p>
            <a:pPr marL="171450" lvl="0" indent="-171450"/>
            <a:r>
              <a:rPr lang="en-US"/>
              <a:t>Click to edit Master text styles</a:t>
            </a:r>
          </a:p>
          <a:p>
            <a:pPr marL="171450" lvl="1" indent="-171450"/>
            <a:r>
              <a:rPr lang="en-US"/>
              <a:t>Second level</a:t>
            </a:r>
          </a:p>
          <a:p>
            <a:pPr marL="171450" lvl="2" indent="-171450"/>
            <a:r>
              <a:rPr lang="en-US"/>
              <a:t>Third level</a:t>
            </a:r>
          </a:p>
        </p:txBody>
      </p:sp>
      <p:sp>
        <p:nvSpPr>
          <p:cNvPr id="24" name="Slide Number Placeholder 4">
            <a:extLst>
              <a:ext uri="{FF2B5EF4-FFF2-40B4-BE49-F238E27FC236}">
                <a16:creationId xmlns:a16="http://schemas.microsoft.com/office/drawing/2014/main" id="{AC2492A7-148D-4E60-BDC4-A6493F242C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CDD052D2-0346-4769-8167-74B8A275E9F9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4914791" y="571135"/>
            <a:ext cx="3886418" cy="4001231"/>
          </a:xfrm>
        </p:spPr>
        <p:txBody>
          <a:bodyPr lIns="182880" tIns="182880" rIns="182880" bIns="18288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Insert chart or graphic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059658CE-4B1C-4ADA-AC3D-EFB1CD9C445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74606954-118C-4C45-80E6-C37F9445A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96121D6-85B1-4C28-AC8D-3F3FE79317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446952" y="4792952"/>
            <a:ext cx="287210" cy="6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370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m column icons - Graphic 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9D1492D-5902-43CB-8931-D377D390098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E98C8BEA-B15D-4061-953B-D90FCE37158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22928" y="2476718"/>
            <a:ext cx="1708939" cy="485301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marL="0" indent="0">
              <a:buNone/>
              <a:defRPr lang="en-US" sz="1400" spc="0" dirty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</a:lstStyle>
          <a:p>
            <a:pPr marL="227013" lvl="0" indent="-227013">
              <a:lnSpc>
                <a:spcPct val="100000"/>
              </a:lnSpc>
              <a:spcAft>
                <a:spcPts val="0"/>
              </a:spcAft>
            </a:pPr>
            <a:r>
              <a:rPr lang="en-US"/>
              <a:t>Subtitle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DB00627B-8E9E-451B-8924-7096742DBBB8}"/>
              </a:ext>
            </a:extLst>
          </p:cNvPr>
          <p:cNvSpPr>
            <a:spLocks noGrp="1"/>
          </p:cNvSpPr>
          <p:nvPr>
            <p:ph type="body" sz="half" idx="22" hasCustomPrompt="1"/>
          </p:nvPr>
        </p:nvSpPr>
        <p:spPr>
          <a:xfrm>
            <a:off x="2490110" y="2476718"/>
            <a:ext cx="1708939" cy="485301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marL="0" indent="0">
              <a:buNone/>
              <a:defRPr lang="en-US" sz="1400" spc="0" dirty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</a:lstStyle>
          <a:p>
            <a:pPr marL="227013" lvl="0" indent="-227013">
              <a:lnSpc>
                <a:spcPct val="100000"/>
              </a:lnSpc>
              <a:spcAft>
                <a:spcPts val="0"/>
              </a:spcAft>
            </a:pPr>
            <a:r>
              <a:rPr lang="en-US"/>
              <a:t>Subtitle</a:t>
            </a:r>
          </a:p>
        </p:txBody>
      </p:sp>
      <p:sp>
        <p:nvSpPr>
          <p:cNvPr id="33" name="Title Placeholder 1">
            <a:extLst>
              <a:ext uri="{FF2B5EF4-FFF2-40B4-BE49-F238E27FC236}">
                <a16:creationId xmlns:a16="http://schemas.microsoft.com/office/drawing/2014/main" id="{71D6F508-837A-4CD5-AC3A-FF7EE23D05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0" y="742949"/>
            <a:ext cx="3784169" cy="1284405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 </a:t>
            </a:r>
            <a:br>
              <a:rPr lang="en-US"/>
            </a:br>
            <a:r>
              <a:rPr lang="en-US"/>
              <a:t>2-column with icons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6C411F75-6788-47F4-9D8B-6D1716F8EC0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22928" y="3184183"/>
            <a:ext cx="1708939" cy="1492319"/>
          </a:xfrm>
        </p:spPr>
        <p:txBody>
          <a:bodyPr vert="horz" lIns="0" tIns="0" rIns="0" bIns="0" rtlCol="0">
            <a:noAutofit/>
          </a:bodyPr>
          <a:lstStyle>
            <a:lvl1pPr>
              <a:defRPr lang="en-US" sz="1000"/>
            </a:lvl1pPr>
            <a:lvl2pPr>
              <a:defRPr lang="en-US" sz="800"/>
            </a:lvl2pPr>
            <a:lvl3pPr>
              <a:defRPr lang="en-US" sz="600"/>
            </a:lvl3pPr>
          </a:lstStyle>
          <a:p>
            <a:pPr marL="171450" lvl="0" indent="-171450"/>
            <a:r>
              <a:rPr lang="en-US"/>
              <a:t>Click to edit Master text styles</a:t>
            </a:r>
          </a:p>
          <a:p>
            <a:pPr marL="171450" lvl="1" indent="-171450"/>
            <a:r>
              <a:rPr lang="en-US"/>
              <a:t>Second level</a:t>
            </a:r>
          </a:p>
          <a:p>
            <a:pPr marL="171450" lvl="2" indent="-171450"/>
            <a:r>
              <a:rPr lang="en-US"/>
              <a:t>Third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7B962768-3C7E-49E5-AC1D-7730E96FE84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482061" y="3184183"/>
            <a:ext cx="1708939" cy="1492319"/>
          </a:xfrm>
        </p:spPr>
        <p:txBody>
          <a:bodyPr vert="horz" lIns="0" tIns="0" rIns="0" bIns="0" rtlCol="0">
            <a:noAutofit/>
          </a:bodyPr>
          <a:lstStyle>
            <a:lvl1pPr>
              <a:defRPr lang="en-US" sz="1000"/>
            </a:lvl1pPr>
            <a:lvl2pPr>
              <a:defRPr lang="en-US" sz="800"/>
            </a:lvl2pPr>
            <a:lvl3pPr>
              <a:defRPr lang="en-US" sz="600"/>
            </a:lvl3pPr>
          </a:lstStyle>
          <a:p>
            <a:pPr marL="171450" lvl="0" indent="-171450"/>
            <a:r>
              <a:rPr lang="en-US"/>
              <a:t>Click to edit Master text styles</a:t>
            </a:r>
          </a:p>
          <a:p>
            <a:pPr marL="171450" lvl="1" indent="-171450"/>
            <a:r>
              <a:rPr lang="en-US"/>
              <a:t>Second level</a:t>
            </a:r>
          </a:p>
          <a:p>
            <a:pPr marL="171450" lvl="2" indent="-171450"/>
            <a:r>
              <a:rPr lang="en-US"/>
              <a:t>Third level</a:t>
            </a:r>
          </a:p>
        </p:txBody>
      </p:sp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A84CF3E9-1E0B-46B7-BF52-271009164E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63D291-DE41-4BB4-9E4C-30D49C50E58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22928" y="2255520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 spc="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DDA18A8E-48CB-4C25-A5F2-E849DDAE33A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490110" y="2255520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 spc="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1C4A4C9F-D416-40E3-B8EA-2BD12E0C07DC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914791" y="571135"/>
            <a:ext cx="3886418" cy="4001231"/>
          </a:xfrm>
        </p:spPr>
        <p:txBody>
          <a:bodyPr lIns="182880" tIns="182880" rIns="182880" bIns="18288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Insert chart or graphic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CA9374F8-EA98-413F-93D6-9F08CC6F089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22" name="Footer Placeholder 3">
            <a:extLst>
              <a:ext uri="{FF2B5EF4-FFF2-40B4-BE49-F238E27FC236}">
                <a16:creationId xmlns:a16="http://schemas.microsoft.com/office/drawing/2014/main" id="{DD9EF6ED-0BDB-4440-A26F-732B644588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0DA2899-5C85-403B-9BD6-F6A2C1003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446952" y="4792952"/>
            <a:ext cx="287210" cy="6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5534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m column icons - Graphic 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ADFF45C6-46F9-8640-A5F1-11290FCEA3EC}"/>
              </a:ext>
            </a:extLst>
          </p:cNvPr>
          <p:cNvSpPr>
            <a:spLocks noGrp="1"/>
          </p:cNvSpPr>
          <p:nvPr>
            <p:ph type="body" sz="half" idx="24" hasCustomPrompt="1"/>
          </p:nvPr>
        </p:nvSpPr>
        <p:spPr>
          <a:xfrm>
            <a:off x="422927" y="2241587"/>
            <a:ext cx="1693256" cy="41125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marL="0" indent="0">
              <a:buNone/>
              <a:defRPr lang="en-US" sz="1400" spc="0" dirty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</a:lstStyle>
          <a:p>
            <a:pPr marL="227013" lvl="0" indent="-227013">
              <a:lnSpc>
                <a:spcPct val="100000"/>
              </a:lnSpc>
              <a:spcAft>
                <a:spcPts val="0"/>
              </a:spcAft>
            </a:pPr>
            <a:r>
              <a:rPr lang="en-US"/>
              <a:t>Subtitle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429BA22C-8830-7E4A-B1E1-AC3DC42388CA}"/>
              </a:ext>
            </a:extLst>
          </p:cNvPr>
          <p:cNvSpPr>
            <a:spLocks noGrp="1"/>
          </p:cNvSpPr>
          <p:nvPr>
            <p:ph type="body" sz="half" idx="36" hasCustomPrompt="1"/>
          </p:nvPr>
        </p:nvSpPr>
        <p:spPr>
          <a:xfrm>
            <a:off x="422927" y="3651659"/>
            <a:ext cx="1693256" cy="41125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marL="0" indent="0">
              <a:buNone/>
              <a:defRPr lang="en-US" sz="1400" spc="0" dirty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</a:lstStyle>
          <a:p>
            <a:pPr marL="227013" lvl="0" indent="-227013">
              <a:lnSpc>
                <a:spcPct val="100000"/>
              </a:lnSpc>
              <a:spcAft>
                <a:spcPts val="0"/>
              </a:spcAft>
            </a:pPr>
            <a:r>
              <a:rPr lang="en-US"/>
              <a:t>Subtitle</a:t>
            </a:r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A6A5AFD9-009A-4A4C-94F4-05A23B341CF2}"/>
              </a:ext>
            </a:extLst>
          </p:cNvPr>
          <p:cNvSpPr>
            <a:spLocks noGrp="1"/>
          </p:cNvSpPr>
          <p:nvPr>
            <p:ph type="body" sz="half" idx="41" hasCustomPrompt="1"/>
          </p:nvPr>
        </p:nvSpPr>
        <p:spPr>
          <a:xfrm>
            <a:off x="2453112" y="2241587"/>
            <a:ext cx="1737888" cy="41125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marL="0" indent="0">
              <a:buNone/>
              <a:defRPr lang="en-US" sz="1400" spc="0" dirty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</a:lstStyle>
          <a:p>
            <a:pPr marL="227013" lvl="0" indent="-227013">
              <a:lnSpc>
                <a:spcPct val="100000"/>
              </a:lnSpc>
              <a:spcAft>
                <a:spcPts val="0"/>
              </a:spcAft>
            </a:pPr>
            <a:r>
              <a:rPr lang="en-US"/>
              <a:t>Subtitle</a:t>
            </a:r>
          </a:p>
        </p:txBody>
      </p:sp>
      <p:sp>
        <p:nvSpPr>
          <p:cNvPr id="42" name="Text Placeholder 3">
            <a:extLst>
              <a:ext uri="{FF2B5EF4-FFF2-40B4-BE49-F238E27FC236}">
                <a16:creationId xmlns:a16="http://schemas.microsoft.com/office/drawing/2014/main" id="{8930094A-C63F-1B4B-8A52-5C7320E7BE21}"/>
              </a:ext>
            </a:extLst>
          </p:cNvPr>
          <p:cNvSpPr>
            <a:spLocks noGrp="1"/>
          </p:cNvSpPr>
          <p:nvPr>
            <p:ph type="body" sz="half" idx="44" hasCustomPrompt="1"/>
          </p:nvPr>
        </p:nvSpPr>
        <p:spPr>
          <a:xfrm>
            <a:off x="2453112" y="3651659"/>
            <a:ext cx="1737888" cy="41125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marL="0" indent="0">
              <a:buNone/>
              <a:defRPr lang="en-US" sz="1400" spc="0" dirty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</a:lstStyle>
          <a:p>
            <a:pPr marL="227013" lvl="0" indent="-227013">
              <a:lnSpc>
                <a:spcPct val="100000"/>
              </a:lnSpc>
              <a:spcAft>
                <a:spcPts val="0"/>
              </a:spcAft>
            </a:pPr>
            <a:r>
              <a:rPr lang="en-US"/>
              <a:t>Subtitle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C085B0A-AD7F-468E-9CC5-0FE40B937CB6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19A47C88-6D77-40E6-9F1E-6FF92AB2F8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79" y="742950"/>
            <a:ext cx="3776121" cy="1111976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 </a:t>
            </a:r>
            <a:br>
              <a:rPr lang="en-US"/>
            </a:br>
            <a:r>
              <a:rPr lang="en-US"/>
              <a:t>4-column with icons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986AA7C8-7D59-46CE-A267-59CE001AF21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22929" y="2795316"/>
            <a:ext cx="1700339" cy="506947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Aft>
                <a:spcPts val="200"/>
              </a:spcAft>
              <a:buNone/>
              <a:defRPr sz="900" spc="0"/>
            </a:lvl1pPr>
            <a:lvl2pPr marL="284163" indent="-114300">
              <a:lnSpc>
                <a:spcPct val="120000"/>
              </a:lnSpc>
              <a:spcAft>
                <a:spcPts val="200"/>
              </a:spcAft>
              <a:defRPr sz="700" spc="0"/>
            </a:lvl2pPr>
            <a:lvl3pPr marL="515938" indent="-174625">
              <a:defRPr sz="5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6D602771-5223-47EB-BA07-406BD8C69428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445843" y="2795316"/>
            <a:ext cx="1745158" cy="506947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Aft>
                <a:spcPts val="200"/>
              </a:spcAft>
              <a:buNone/>
              <a:defRPr sz="900" spc="0"/>
            </a:lvl1pPr>
            <a:lvl2pPr marL="284163" indent="-114300">
              <a:lnSpc>
                <a:spcPct val="120000"/>
              </a:lnSpc>
              <a:spcAft>
                <a:spcPts val="200"/>
              </a:spcAft>
              <a:defRPr sz="700" spc="0"/>
            </a:lvl2pPr>
            <a:lvl3pPr marL="515938" indent="-174625">
              <a:defRPr sz="5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D47C9E04-F2BD-40A7-B46E-117AEBB53AF0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422929" y="4212715"/>
            <a:ext cx="1700339" cy="506947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Aft>
                <a:spcPts val="200"/>
              </a:spcAft>
              <a:buNone/>
              <a:defRPr sz="900" spc="0"/>
            </a:lvl1pPr>
            <a:lvl2pPr marL="284163" indent="-114300">
              <a:lnSpc>
                <a:spcPct val="120000"/>
              </a:lnSpc>
              <a:spcAft>
                <a:spcPts val="200"/>
              </a:spcAft>
              <a:defRPr sz="700" spc="0"/>
            </a:lvl2pPr>
            <a:lvl3pPr marL="515938" indent="-174625">
              <a:defRPr sz="5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CE5E9F3F-438C-4859-85E0-F4A6C4DAF8D7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2445843" y="4212715"/>
            <a:ext cx="1745158" cy="506947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Aft>
                <a:spcPts val="200"/>
              </a:spcAft>
              <a:buNone/>
              <a:defRPr sz="900" spc="0"/>
            </a:lvl1pPr>
            <a:lvl2pPr marL="284163" indent="-114300">
              <a:lnSpc>
                <a:spcPct val="120000"/>
              </a:lnSpc>
              <a:spcAft>
                <a:spcPts val="200"/>
              </a:spcAft>
              <a:defRPr sz="700" spc="0"/>
            </a:lvl2pPr>
            <a:lvl3pPr marL="515938" indent="-174625">
              <a:defRPr sz="5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7" name="Slide Number Placeholder 4">
            <a:extLst>
              <a:ext uri="{FF2B5EF4-FFF2-40B4-BE49-F238E27FC236}">
                <a16:creationId xmlns:a16="http://schemas.microsoft.com/office/drawing/2014/main" id="{89496E11-838C-4853-9266-14C470B1EB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1DD1BAC7-1730-495E-82FF-94326537FCF9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422929" y="2083010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 spc="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8434F53B-C383-4B15-BF37-0278F10B6C4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453892" y="2083010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 spc="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D830F54C-BE4C-4892-AF17-69FB7EE275D7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422929" y="3490347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 spc="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48" name="Text Placeholder 2">
            <a:extLst>
              <a:ext uri="{FF2B5EF4-FFF2-40B4-BE49-F238E27FC236}">
                <a16:creationId xmlns:a16="http://schemas.microsoft.com/office/drawing/2014/main" id="{743047EE-B643-4307-9434-A43A6442CEA0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2453892" y="3490347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 spc="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25" name="Content Placeholder 4">
            <a:extLst>
              <a:ext uri="{FF2B5EF4-FFF2-40B4-BE49-F238E27FC236}">
                <a16:creationId xmlns:a16="http://schemas.microsoft.com/office/drawing/2014/main" id="{00863BCC-B5EC-45FB-844E-7C3682179BE3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914791" y="571135"/>
            <a:ext cx="3886418" cy="4001231"/>
          </a:xfrm>
        </p:spPr>
        <p:txBody>
          <a:bodyPr lIns="182880" tIns="182880" rIns="182880" bIns="182880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Insert chart or graphic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D616B35-E779-4164-BE39-DCA9FA45914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29" name="Footer Placeholder 3">
            <a:extLst>
              <a:ext uri="{FF2B5EF4-FFF2-40B4-BE49-F238E27FC236}">
                <a16:creationId xmlns:a16="http://schemas.microsoft.com/office/drawing/2014/main" id="{7ADC0998-FC91-48CB-BBA2-E75826EA3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FD7FD53-D3AF-41DB-B84F-D4E80412D9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446952" y="4792952"/>
            <a:ext cx="287210" cy="6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592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transpar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905BFD70-60D5-4954-9D81-85903F6F14BB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572000" y="0"/>
            <a:ext cx="4572000" cy="5143500"/>
          </a:xfrm>
          <a:solidFill>
            <a:srgbClr val="1212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lnSpc>
                <a:spcPct val="140000"/>
              </a:lnSpc>
              <a:buNone/>
            </a:pPr>
            <a:r>
              <a:rPr lang="en-US"/>
              <a:t>Click icon to add picture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BA091B5-A806-4305-BC24-7E50D3D4B3AA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19100" y="2152651"/>
            <a:ext cx="3771900" cy="2566710"/>
          </a:xfrm>
        </p:spPr>
        <p:txBody>
          <a:bodyPr vert="horz" lIns="0" tIns="0" rIns="0" bIns="0" rtlCol="0">
            <a:noAutofit/>
          </a:bodyPr>
          <a:lstStyle>
            <a:lvl1pPr>
              <a:defRPr lang="en-US" sz="1000" dirty="0"/>
            </a:lvl1pPr>
            <a:lvl2pPr>
              <a:defRPr lang="en-US" sz="800" dirty="0"/>
            </a:lvl2pPr>
            <a:lvl3pPr>
              <a:defRPr lang="en-US" sz="600" dirty="0"/>
            </a:lvl3pPr>
            <a:lvl4pPr>
              <a:defRPr lang="en-US" sz="300" dirty="0"/>
            </a:lvl4pPr>
          </a:lstStyle>
          <a:p>
            <a:pPr marL="171450" lvl="0" indent="-171450"/>
            <a:r>
              <a:rPr lang="en-US"/>
              <a:t>Click to edit Master text styles</a:t>
            </a:r>
          </a:p>
          <a:p>
            <a:pPr marL="171450" lvl="1" indent="-171450"/>
            <a:r>
              <a:rPr lang="en-US"/>
              <a:t>Second level</a:t>
            </a:r>
          </a:p>
          <a:p>
            <a:pPr marL="171450" lvl="2" indent="-171450"/>
            <a:r>
              <a:rPr lang="en-US"/>
              <a:t>Third level</a:t>
            </a:r>
          </a:p>
          <a:p>
            <a:pPr marL="171450" lvl="3" indent="-171450"/>
            <a:r>
              <a:rPr lang="en-US"/>
              <a:t>Fourth level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848DCA2-1B24-46EE-95C8-6D3E57E0DD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0" y="742949"/>
            <a:ext cx="3776120" cy="1263506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Summary headline here 2-column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D99F7D69-A9F4-4F01-BFAC-42E7473B36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E7FC8E3-F8D5-4DC5-9A71-8969BF710071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85E86296-46B5-4176-82D9-9548F258FF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2796808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8C1DAE-07C6-4799-AB2A-6BC4035F1F9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0" y="0"/>
            <a:ext cx="4572000" cy="5143500"/>
          </a:xfr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lnSpc>
                <a:spcPct val="140000"/>
              </a:lnSpc>
              <a:buNone/>
            </a:pPr>
            <a:r>
              <a:rPr lang="en-US"/>
              <a:t>Click icon to add picture</a:t>
            </a:r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EFB02FA9-F74D-409A-AE50-03692123A90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859382" y="2152650"/>
            <a:ext cx="3865641" cy="2705099"/>
          </a:xfrm>
        </p:spPr>
        <p:txBody>
          <a:bodyPr>
            <a:noAutofit/>
          </a:bodyPr>
          <a:lstStyle>
            <a:lvl1pPr marL="171450" indent="-171450">
              <a:lnSpc>
                <a:spcPct val="100000"/>
              </a:lnSpc>
              <a:buFont typeface="Arial" panose="020B0604020202020204" pitchFamily="34" charset="0"/>
              <a:buChar char="•"/>
              <a:defRPr sz="1000"/>
            </a:lvl1pPr>
            <a:lvl2pPr>
              <a:lnSpc>
                <a:spcPct val="100000"/>
              </a:lnSpc>
              <a:defRPr sz="800"/>
            </a:lvl2pPr>
            <a:lvl3pPr>
              <a:lnSpc>
                <a:spcPct val="100000"/>
              </a:lnSpc>
              <a:defRPr sz="600"/>
            </a:lvl3pPr>
            <a:lvl4pPr>
              <a:lnSpc>
                <a:spcPct val="100000"/>
              </a:lnSpc>
              <a:defRPr sz="300"/>
            </a:lvl4pPr>
            <a:lvl5pPr>
              <a:defRPr sz="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A66571F9-8F5F-4F9C-B69D-8194767FDE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59381" y="742950"/>
            <a:ext cx="3865519" cy="1206028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Summary headline here 2-column</a:t>
            </a: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357B425C-8918-4CBA-983D-6480207069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5254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m column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A3358592-959E-4456-B08C-B18561ACD90E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572000" y="0"/>
            <a:ext cx="4572000" cy="5143500"/>
          </a:xfr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 dirty="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lnSpc>
                <a:spcPct val="140000"/>
              </a:lnSpc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867566B7-7005-4688-80F7-DA1BD8DAD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79" y="742950"/>
            <a:ext cx="3776121" cy="1096300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Summary headline here 2-column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10A1CBFF-FEB1-426F-8ABF-7C8FF483E89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22929" y="2100507"/>
            <a:ext cx="1741420" cy="581953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b="0" spc="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1E2F20EC-16BD-48F7-86D9-438E0739413D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2449580" y="2100507"/>
            <a:ext cx="1741420" cy="581953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b="0" spc="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61A4FF-001F-46B0-B50B-76B7ADF0DBF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22929" y="2763019"/>
            <a:ext cx="1741420" cy="1903737"/>
          </a:xfrm>
        </p:spPr>
        <p:txBody>
          <a:bodyPr vert="horz" lIns="0" tIns="0" rIns="0" bIns="0" rtlCol="0">
            <a:noAutofit/>
          </a:bodyPr>
          <a:lstStyle>
            <a:lvl1pPr>
              <a:defRPr lang="en-US" sz="1000" dirty="0"/>
            </a:lvl1pPr>
            <a:lvl2pPr>
              <a:defRPr lang="en-US" sz="800" dirty="0"/>
            </a:lvl2pPr>
            <a:lvl3pPr>
              <a:defRPr lang="en-US" sz="600" dirty="0"/>
            </a:lvl3pPr>
          </a:lstStyle>
          <a:p>
            <a:pPr marL="171450" lvl="0" indent="-171450">
              <a:lnSpc>
                <a:spcPct val="100000"/>
              </a:lnSpc>
            </a:pPr>
            <a:r>
              <a:rPr lang="en-US"/>
              <a:t>Click to edit Master text styles</a:t>
            </a:r>
          </a:p>
          <a:p>
            <a:pPr marL="171450" lvl="1" indent="-171450">
              <a:lnSpc>
                <a:spcPct val="100000"/>
              </a:lnSpc>
            </a:pPr>
            <a:r>
              <a:rPr lang="en-US"/>
              <a:t>Second level</a:t>
            </a:r>
          </a:p>
          <a:p>
            <a:pPr marL="171450" lvl="2" indent="-171450">
              <a:lnSpc>
                <a:spcPct val="100000"/>
              </a:lnSpc>
            </a:pPr>
            <a:r>
              <a:rPr lang="en-US"/>
              <a:t>Third level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DC8C8FE-D77A-44F7-8C57-F06010945CF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449580" y="2763019"/>
            <a:ext cx="1741420" cy="1903737"/>
          </a:xfrm>
        </p:spPr>
        <p:txBody>
          <a:bodyPr vert="horz" lIns="0" tIns="0" rIns="0" bIns="0" rtlCol="0">
            <a:noAutofit/>
          </a:bodyPr>
          <a:lstStyle>
            <a:lvl1pPr>
              <a:defRPr lang="en-US" sz="1000"/>
            </a:lvl1pPr>
            <a:lvl2pPr>
              <a:defRPr lang="en-US" sz="800"/>
            </a:lvl2pPr>
            <a:lvl3pPr>
              <a:defRPr lang="en-US" sz="600"/>
            </a:lvl3pPr>
          </a:lstStyle>
          <a:p>
            <a:pPr marL="171450" lvl="0" indent="-171450">
              <a:lnSpc>
                <a:spcPct val="100000"/>
              </a:lnSpc>
            </a:pPr>
            <a:r>
              <a:rPr lang="en-US"/>
              <a:t>Click to edit Master text styles</a:t>
            </a:r>
          </a:p>
          <a:p>
            <a:pPr marL="171450" lvl="1" indent="-171450">
              <a:lnSpc>
                <a:spcPct val="100000"/>
              </a:lnSpc>
            </a:pPr>
            <a:r>
              <a:rPr lang="en-US"/>
              <a:t>Second level</a:t>
            </a:r>
          </a:p>
          <a:p>
            <a:pPr marL="171450" lvl="2" indent="-171450">
              <a:lnSpc>
                <a:spcPct val="100000"/>
              </a:lnSpc>
            </a:pPr>
            <a:r>
              <a:rPr lang="en-US"/>
              <a:t>Third level</a:t>
            </a:r>
          </a:p>
        </p:txBody>
      </p:sp>
      <p:sp>
        <p:nvSpPr>
          <p:cNvPr id="24" name="Slide Number Placeholder 4">
            <a:extLst>
              <a:ext uri="{FF2B5EF4-FFF2-40B4-BE49-F238E27FC236}">
                <a16:creationId xmlns:a16="http://schemas.microsoft.com/office/drawing/2014/main" id="{AC2492A7-148D-4E60-BDC4-A6493F242C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1DA0D3C-E618-4E74-AE1A-D790FB5661A6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1208D92E-CD7A-49C0-A704-73CF645867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881304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up to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9E6D9EB8-CE1C-4E47-A0CE-E70016F1FA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1" y="744917"/>
            <a:ext cx="4042819" cy="989128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>
              <a:defRPr sz="3200" spc="-1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Contents</a:t>
            </a:r>
          </a:p>
        </p:txBody>
      </p: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F3B1879A-B619-984E-82C7-4434B9F2A25C}"/>
              </a:ext>
            </a:extLst>
          </p:cNvPr>
          <p:cNvSpPr>
            <a:spLocks noGrp="1"/>
          </p:cNvSpPr>
          <p:nvPr>
            <p:ph type="body" sz="half" idx="26" hasCustomPrompt="1"/>
          </p:nvPr>
        </p:nvSpPr>
        <p:spPr>
          <a:xfrm>
            <a:off x="419100" y="1858604"/>
            <a:ext cx="596747" cy="23553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01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4BD297AF-7D2D-D94D-B0E8-94538FF52057}"/>
              </a:ext>
            </a:extLst>
          </p:cNvPr>
          <p:cNvSpPr>
            <a:spLocks noGrp="1"/>
          </p:cNvSpPr>
          <p:nvPr>
            <p:ph type="body" sz="half" idx="27" hasCustomPrompt="1"/>
          </p:nvPr>
        </p:nvSpPr>
        <p:spPr>
          <a:xfrm>
            <a:off x="1015846" y="2857734"/>
            <a:ext cx="3451116" cy="12311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spc="0" baseline="0">
                <a:solidFill>
                  <a:schemeClr val="tx1"/>
                </a:solidFill>
                <a:latin typeface="CiscoSans Light" panose="020B0503020201020303" pitchFamily="34" charset="0"/>
              </a:defRPr>
            </a:lvl1pPr>
          </a:lstStyle>
          <a:p>
            <a:r>
              <a:rPr lang="en-US"/>
              <a:t>Section description here</a:t>
            </a:r>
          </a:p>
        </p:txBody>
      </p:sp>
      <p:sp>
        <p:nvSpPr>
          <p:cNvPr id="36" name="Text Placeholder 3">
            <a:extLst>
              <a:ext uri="{FF2B5EF4-FFF2-40B4-BE49-F238E27FC236}">
                <a16:creationId xmlns:a16="http://schemas.microsoft.com/office/drawing/2014/main" id="{EB822921-0C8E-3C44-A1CD-F57BC9505616}"/>
              </a:ext>
            </a:extLst>
          </p:cNvPr>
          <p:cNvSpPr>
            <a:spLocks noGrp="1"/>
          </p:cNvSpPr>
          <p:nvPr>
            <p:ph type="body" sz="half" idx="29" hasCustomPrompt="1"/>
          </p:nvPr>
        </p:nvSpPr>
        <p:spPr>
          <a:xfrm>
            <a:off x="419100" y="2548262"/>
            <a:ext cx="596747" cy="23553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02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2DA9D4E5-FBBF-994F-AA3B-A8FD8ADBD704}"/>
              </a:ext>
            </a:extLst>
          </p:cNvPr>
          <p:cNvSpPr>
            <a:spLocks noGrp="1"/>
          </p:cNvSpPr>
          <p:nvPr>
            <p:ph type="body" sz="half" idx="30" hasCustomPrompt="1"/>
          </p:nvPr>
        </p:nvSpPr>
        <p:spPr>
          <a:xfrm>
            <a:off x="1015846" y="3550551"/>
            <a:ext cx="3451116" cy="12311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spc="0" baseline="0">
                <a:solidFill>
                  <a:schemeClr val="tx1"/>
                </a:solidFill>
                <a:latin typeface="CiscoSans Light" panose="020B0503020201020303" pitchFamily="34" charset="0"/>
              </a:defRPr>
            </a:lvl1pPr>
          </a:lstStyle>
          <a:p>
            <a:r>
              <a:rPr lang="en-US"/>
              <a:t>Section description here</a:t>
            </a:r>
          </a:p>
        </p:txBody>
      </p:sp>
      <p:sp>
        <p:nvSpPr>
          <p:cNvPr id="38" name="Text Placeholder 3">
            <a:extLst>
              <a:ext uri="{FF2B5EF4-FFF2-40B4-BE49-F238E27FC236}">
                <a16:creationId xmlns:a16="http://schemas.microsoft.com/office/drawing/2014/main" id="{FB03C4A2-7938-6849-8D46-277EC2DB2F8E}"/>
              </a:ext>
            </a:extLst>
          </p:cNvPr>
          <p:cNvSpPr>
            <a:spLocks noGrp="1"/>
          </p:cNvSpPr>
          <p:nvPr>
            <p:ph type="body" sz="half" idx="31" hasCustomPrompt="1"/>
          </p:nvPr>
        </p:nvSpPr>
        <p:spPr>
          <a:xfrm>
            <a:off x="1015846" y="3234173"/>
            <a:ext cx="3451116" cy="315793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Chapter title here </a:t>
            </a:r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5E9B8D30-521D-864E-AAD2-9AB01D6BBF2E}"/>
              </a:ext>
            </a:extLst>
          </p:cNvPr>
          <p:cNvSpPr>
            <a:spLocks noGrp="1"/>
          </p:cNvSpPr>
          <p:nvPr>
            <p:ph type="body" sz="half" idx="32" hasCustomPrompt="1"/>
          </p:nvPr>
        </p:nvSpPr>
        <p:spPr>
          <a:xfrm>
            <a:off x="419100" y="3237920"/>
            <a:ext cx="596747" cy="23553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03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5CF377F4-3F0E-754A-84E9-8885433BCA73}"/>
              </a:ext>
            </a:extLst>
          </p:cNvPr>
          <p:cNvSpPr>
            <a:spLocks noGrp="1"/>
          </p:cNvSpPr>
          <p:nvPr>
            <p:ph type="body" sz="half" idx="33" hasCustomPrompt="1"/>
          </p:nvPr>
        </p:nvSpPr>
        <p:spPr>
          <a:xfrm>
            <a:off x="1006584" y="4243369"/>
            <a:ext cx="3451116" cy="12311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spc="0" baseline="0">
                <a:solidFill>
                  <a:schemeClr val="tx1"/>
                </a:solidFill>
                <a:latin typeface="CiscoSans Light" panose="020B0503020201020303" pitchFamily="34" charset="0"/>
              </a:defRPr>
            </a:lvl1pPr>
          </a:lstStyle>
          <a:p>
            <a:r>
              <a:rPr lang="en-US"/>
              <a:t>Section description here</a:t>
            </a:r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id="{8B6D2346-F32B-6245-ABF4-0D656814BDAC}"/>
              </a:ext>
            </a:extLst>
          </p:cNvPr>
          <p:cNvSpPr>
            <a:spLocks noGrp="1"/>
          </p:cNvSpPr>
          <p:nvPr>
            <p:ph type="body" sz="half" idx="34" hasCustomPrompt="1"/>
          </p:nvPr>
        </p:nvSpPr>
        <p:spPr>
          <a:xfrm>
            <a:off x="1006584" y="3927576"/>
            <a:ext cx="3451116" cy="315793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Chapter title here </a:t>
            </a:r>
          </a:p>
        </p:txBody>
      </p:sp>
      <p:sp>
        <p:nvSpPr>
          <p:cNvPr id="42" name="Text Placeholder 3">
            <a:extLst>
              <a:ext uri="{FF2B5EF4-FFF2-40B4-BE49-F238E27FC236}">
                <a16:creationId xmlns:a16="http://schemas.microsoft.com/office/drawing/2014/main" id="{90907DA3-7813-1343-BE3E-5E4707F98652}"/>
              </a:ext>
            </a:extLst>
          </p:cNvPr>
          <p:cNvSpPr>
            <a:spLocks noGrp="1"/>
          </p:cNvSpPr>
          <p:nvPr>
            <p:ph type="body" sz="half" idx="35" hasCustomPrompt="1"/>
          </p:nvPr>
        </p:nvSpPr>
        <p:spPr>
          <a:xfrm>
            <a:off x="409838" y="3927578"/>
            <a:ext cx="596747" cy="23553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04</a:t>
            </a:r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FB49C323-7C7D-804E-82D9-2045EA5F8DCA}"/>
              </a:ext>
            </a:extLst>
          </p:cNvPr>
          <p:cNvSpPr>
            <a:spLocks noGrp="1"/>
          </p:cNvSpPr>
          <p:nvPr>
            <p:ph type="body" sz="half" idx="39" hasCustomPrompt="1"/>
          </p:nvPr>
        </p:nvSpPr>
        <p:spPr>
          <a:xfrm>
            <a:off x="1015846" y="1847367"/>
            <a:ext cx="3451116" cy="315793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Chapter title here </a:t>
            </a:r>
          </a:p>
        </p:txBody>
      </p:sp>
      <p:sp>
        <p:nvSpPr>
          <p:cNvPr id="47" name="Text Placeholder 3">
            <a:extLst>
              <a:ext uri="{FF2B5EF4-FFF2-40B4-BE49-F238E27FC236}">
                <a16:creationId xmlns:a16="http://schemas.microsoft.com/office/drawing/2014/main" id="{36E9A218-B974-1D4F-81D6-6E343885F274}"/>
              </a:ext>
            </a:extLst>
          </p:cNvPr>
          <p:cNvSpPr>
            <a:spLocks noGrp="1"/>
          </p:cNvSpPr>
          <p:nvPr>
            <p:ph type="body" sz="half" idx="40" hasCustomPrompt="1"/>
          </p:nvPr>
        </p:nvSpPr>
        <p:spPr>
          <a:xfrm>
            <a:off x="1015846" y="2540770"/>
            <a:ext cx="3451116" cy="315793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Chapter title here </a:t>
            </a:r>
          </a:p>
        </p:txBody>
      </p:sp>
      <p:sp>
        <p:nvSpPr>
          <p:cNvPr id="48" name="Text Placeholder 2">
            <a:extLst>
              <a:ext uri="{FF2B5EF4-FFF2-40B4-BE49-F238E27FC236}">
                <a16:creationId xmlns:a16="http://schemas.microsoft.com/office/drawing/2014/main" id="{84E0C9FA-1CEF-D442-805C-B1304D12773B}"/>
              </a:ext>
            </a:extLst>
          </p:cNvPr>
          <p:cNvSpPr>
            <a:spLocks noGrp="1"/>
          </p:cNvSpPr>
          <p:nvPr>
            <p:ph type="body" sz="half" idx="41" hasCustomPrompt="1"/>
          </p:nvPr>
        </p:nvSpPr>
        <p:spPr>
          <a:xfrm>
            <a:off x="1015846" y="2164917"/>
            <a:ext cx="3451116" cy="12311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spc="0" baseline="0">
                <a:solidFill>
                  <a:schemeClr val="tx1"/>
                </a:solidFill>
                <a:latin typeface="CiscoSans Light" panose="020B0503020201020303" pitchFamily="34" charset="0"/>
              </a:defRPr>
            </a:lvl1pPr>
          </a:lstStyle>
          <a:p>
            <a:r>
              <a:rPr lang="en-US"/>
              <a:t>Section description here</a:t>
            </a:r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3EA9F760-54C7-4D39-BFBE-CB5FEB9E61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400" spc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71820893-9915-4BFA-B034-1C8F63FF81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lnSpc>
                <a:spcPct val="100000"/>
              </a:lnSpc>
              <a:defRPr sz="600" spc="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FFD397-3600-4EC8-8694-6DE9A09E921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 spc="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C20764-63DC-41E8-9C7F-E25D307EE557}"/>
              </a:ext>
            </a:extLst>
          </p:cNvPr>
          <p:cNvSpPr>
            <a:spLocks noGrp="1"/>
          </p:cNvSpPr>
          <p:nvPr>
            <p:ph type="body" sz="half" idx="43" hasCustomPrompt="1"/>
          </p:nvPr>
        </p:nvSpPr>
        <p:spPr>
          <a:xfrm>
            <a:off x="4698155" y="1847367"/>
            <a:ext cx="596747" cy="23553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05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D54FF577-772A-41CF-B806-B27FEBD63D74}"/>
              </a:ext>
            </a:extLst>
          </p:cNvPr>
          <p:cNvSpPr>
            <a:spLocks noGrp="1"/>
          </p:cNvSpPr>
          <p:nvPr>
            <p:ph type="body" sz="half" idx="44" hasCustomPrompt="1"/>
          </p:nvPr>
        </p:nvSpPr>
        <p:spPr>
          <a:xfrm>
            <a:off x="5294901" y="2846497"/>
            <a:ext cx="3451116" cy="12311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spc="0" baseline="0">
                <a:solidFill>
                  <a:schemeClr val="tx1"/>
                </a:solidFill>
                <a:latin typeface="CiscoSans Light" panose="020B0503020201020303" pitchFamily="34" charset="0"/>
              </a:defRPr>
            </a:lvl1pPr>
          </a:lstStyle>
          <a:p>
            <a:r>
              <a:rPr lang="en-US"/>
              <a:t>Section description here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FB55BF2F-380E-4EFB-B046-8182E6C5D20A}"/>
              </a:ext>
            </a:extLst>
          </p:cNvPr>
          <p:cNvSpPr>
            <a:spLocks noGrp="1"/>
          </p:cNvSpPr>
          <p:nvPr>
            <p:ph type="body" sz="half" idx="45" hasCustomPrompt="1"/>
          </p:nvPr>
        </p:nvSpPr>
        <p:spPr>
          <a:xfrm>
            <a:off x="4698155" y="2537025"/>
            <a:ext cx="596747" cy="23553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06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743F57A3-46B0-4550-84B1-CC695920B0EE}"/>
              </a:ext>
            </a:extLst>
          </p:cNvPr>
          <p:cNvSpPr>
            <a:spLocks noGrp="1"/>
          </p:cNvSpPr>
          <p:nvPr>
            <p:ph type="body" sz="half" idx="46" hasCustomPrompt="1"/>
          </p:nvPr>
        </p:nvSpPr>
        <p:spPr>
          <a:xfrm>
            <a:off x="5294901" y="3539314"/>
            <a:ext cx="3451116" cy="12311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spc="0" baseline="0">
                <a:solidFill>
                  <a:schemeClr val="tx1"/>
                </a:solidFill>
                <a:latin typeface="CiscoSans Light" panose="020B0503020201020303" pitchFamily="34" charset="0"/>
              </a:defRPr>
            </a:lvl1pPr>
          </a:lstStyle>
          <a:p>
            <a:r>
              <a:rPr lang="en-US"/>
              <a:t>Section description here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53789CA6-53C8-4BAE-954E-06003EB6D646}"/>
              </a:ext>
            </a:extLst>
          </p:cNvPr>
          <p:cNvSpPr>
            <a:spLocks noGrp="1"/>
          </p:cNvSpPr>
          <p:nvPr>
            <p:ph type="body" sz="half" idx="47" hasCustomPrompt="1"/>
          </p:nvPr>
        </p:nvSpPr>
        <p:spPr>
          <a:xfrm>
            <a:off x="5294901" y="3222936"/>
            <a:ext cx="3451116" cy="315793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Chapter title here 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6496AA22-DA56-4B97-8E59-16462CD7A335}"/>
              </a:ext>
            </a:extLst>
          </p:cNvPr>
          <p:cNvSpPr>
            <a:spLocks noGrp="1"/>
          </p:cNvSpPr>
          <p:nvPr>
            <p:ph type="body" sz="half" idx="48" hasCustomPrompt="1"/>
          </p:nvPr>
        </p:nvSpPr>
        <p:spPr>
          <a:xfrm>
            <a:off x="4698155" y="3226683"/>
            <a:ext cx="596747" cy="23553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06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E4C89E3A-AB27-4036-93FF-BD8A83504130}"/>
              </a:ext>
            </a:extLst>
          </p:cNvPr>
          <p:cNvSpPr>
            <a:spLocks noGrp="1"/>
          </p:cNvSpPr>
          <p:nvPr>
            <p:ph type="body" sz="half" idx="49" hasCustomPrompt="1"/>
          </p:nvPr>
        </p:nvSpPr>
        <p:spPr>
          <a:xfrm>
            <a:off x="5285639" y="4232132"/>
            <a:ext cx="3451116" cy="12311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spc="0" baseline="0">
                <a:solidFill>
                  <a:schemeClr val="tx1"/>
                </a:solidFill>
                <a:latin typeface="CiscoSans Light" panose="020B0503020201020303" pitchFamily="34" charset="0"/>
              </a:defRPr>
            </a:lvl1pPr>
          </a:lstStyle>
          <a:p>
            <a:r>
              <a:rPr lang="en-US"/>
              <a:t>Section description here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20F66D1C-C372-4707-AA8E-384994CA8FB5}"/>
              </a:ext>
            </a:extLst>
          </p:cNvPr>
          <p:cNvSpPr>
            <a:spLocks noGrp="1"/>
          </p:cNvSpPr>
          <p:nvPr>
            <p:ph type="body" sz="half" idx="50" hasCustomPrompt="1"/>
          </p:nvPr>
        </p:nvSpPr>
        <p:spPr>
          <a:xfrm>
            <a:off x="5285639" y="3916339"/>
            <a:ext cx="3451116" cy="315793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Chapter title here 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F21B11E7-AF06-4AAF-A83E-878C585EC666}"/>
              </a:ext>
            </a:extLst>
          </p:cNvPr>
          <p:cNvSpPr>
            <a:spLocks noGrp="1"/>
          </p:cNvSpPr>
          <p:nvPr>
            <p:ph type="body" sz="half" idx="51" hasCustomPrompt="1"/>
          </p:nvPr>
        </p:nvSpPr>
        <p:spPr>
          <a:xfrm>
            <a:off x="4688893" y="3916341"/>
            <a:ext cx="596747" cy="23553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08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C44A6C6A-3712-4F22-AB73-02EF14791FEB}"/>
              </a:ext>
            </a:extLst>
          </p:cNvPr>
          <p:cNvSpPr>
            <a:spLocks noGrp="1"/>
          </p:cNvSpPr>
          <p:nvPr>
            <p:ph type="body" sz="half" idx="52" hasCustomPrompt="1"/>
          </p:nvPr>
        </p:nvSpPr>
        <p:spPr>
          <a:xfrm>
            <a:off x="5294901" y="1836130"/>
            <a:ext cx="3451116" cy="315793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Chapter title here 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98A57429-28BA-4B50-8D4B-BE52589BD153}"/>
              </a:ext>
            </a:extLst>
          </p:cNvPr>
          <p:cNvSpPr>
            <a:spLocks noGrp="1"/>
          </p:cNvSpPr>
          <p:nvPr>
            <p:ph type="body" sz="half" idx="53" hasCustomPrompt="1"/>
          </p:nvPr>
        </p:nvSpPr>
        <p:spPr>
          <a:xfrm>
            <a:off x="5294901" y="2529533"/>
            <a:ext cx="3451116" cy="315793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z="1737" spc="-37">
                <a:latin typeface="CiscoSansTT" panose="020B0503020201020303" pitchFamily="34" charset="0"/>
              </a:rPr>
              <a:t>Chapter title here </a:t>
            </a:r>
          </a:p>
        </p:txBody>
      </p: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8FE7BF6C-D02D-4BAF-82B1-B39EC24946DD}"/>
              </a:ext>
            </a:extLst>
          </p:cNvPr>
          <p:cNvSpPr>
            <a:spLocks noGrp="1"/>
          </p:cNvSpPr>
          <p:nvPr>
            <p:ph type="body" sz="half" idx="54" hasCustomPrompt="1"/>
          </p:nvPr>
        </p:nvSpPr>
        <p:spPr>
          <a:xfrm>
            <a:off x="5294901" y="2153680"/>
            <a:ext cx="3451116" cy="12311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spc="0" baseline="0">
                <a:solidFill>
                  <a:schemeClr val="tx1"/>
                </a:solidFill>
                <a:latin typeface="CiscoSans Light" panose="020B0503020201020303" pitchFamily="34" charset="0"/>
              </a:defRPr>
            </a:lvl1pPr>
          </a:lstStyle>
          <a:p>
            <a:r>
              <a:rPr lang="en-US"/>
              <a:t>Section 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4122013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m column icons -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BE8071A5-D2DE-4A93-921A-785E22F45F37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4572000" y="0"/>
            <a:ext cx="4572000" cy="5143500"/>
          </a:xfr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 dirty="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lnSpc>
                <a:spcPct val="140000"/>
              </a:lnSpc>
              <a:buNone/>
            </a:pPr>
            <a:r>
              <a:rPr lang="en-US"/>
              <a:t>Click icon to add picture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E98C8BEA-B15D-4061-953B-D90FCE37158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22929" y="2775065"/>
            <a:ext cx="1741742" cy="444524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DB00627B-8E9E-451B-8924-7096742DBBB8}"/>
              </a:ext>
            </a:extLst>
          </p:cNvPr>
          <p:cNvSpPr>
            <a:spLocks noGrp="1"/>
          </p:cNvSpPr>
          <p:nvPr>
            <p:ph type="body" sz="half" idx="22" hasCustomPrompt="1"/>
          </p:nvPr>
        </p:nvSpPr>
        <p:spPr>
          <a:xfrm>
            <a:off x="2457308" y="2775065"/>
            <a:ext cx="1741742" cy="444524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33" name="Title Placeholder 1">
            <a:extLst>
              <a:ext uri="{FF2B5EF4-FFF2-40B4-BE49-F238E27FC236}">
                <a16:creationId xmlns:a16="http://schemas.microsoft.com/office/drawing/2014/main" id="{71D6F508-837A-4CD5-AC3A-FF7EE23D05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0" y="742949"/>
            <a:ext cx="3784170" cy="1174678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 </a:t>
            </a:r>
            <a:br>
              <a:rPr lang="en-US"/>
            </a:br>
            <a:r>
              <a:rPr lang="en-US"/>
              <a:t>2-column with icons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6C411F75-6788-47F4-9D8B-6D1716F8EC0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22929" y="3278574"/>
            <a:ext cx="1741742" cy="1388182"/>
          </a:xfrm>
        </p:spPr>
        <p:txBody>
          <a:bodyPr vert="horz" lIns="0" tIns="0" rIns="0" bIns="0" rtlCol="0">
            <a:noAutofit/>
          </a:bodyPr>
          <a:lstStyle>
            <a:lvl1pPr>
              <a:defRPr lang="en-US" sz="1000" dirty="0"/>
            </a:lvl1pPr>
            <a:lvl2pPr>
              <a:defRPr lang="en-US" sz="800" dirty="0"/>
            </a:lvl2pPr>
            <a:lvl3pPr>
              <a:defRPr lang="en-US" sz="600" dirty="0"/>
            </a:lvl3pPr>
          </a:lstStyle>
          <a:p>
            <a:pPr marL="171450" lvl="0" indent="-171450">
              <a:lnSpc>
                <a:spcPct val="100000"/>
              </a:lnSpc>
            </a:pPr>
            <a:r>
              <a:rPr lang="en-US"/>
              <a:t>Click to edit Master text styles</a:t>
            </a:r>
          </a:p>
          <a:p>
            <a:pPr marL="171450" lvl="1" indent="-171450">
              <a:lnSpc>
                <a:spcPct val="100000"/>
              </a:lnSpc>
            </a:pPr>
            <a:r>
              <a:rPr lang="en-US"/>
              <a:t>Second level</a:t>
            </a:r>
          </a:p>
          <a:p>
            <a:pPr marL="171450" lvl="2" indent="-171450">
              <a:lnSpc>
                <a:spcPct val="100000"/>
              </a:lnSpc>
            </a:pPr>
            <a:r>
              <a:rPr lang="en-US"/>
              <a:t>Third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7B962768-3C7E-49E5-AC1D-7730E96FE84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449259" y="3278574"/>
            <a:ext cx="1741742" cy="1388182"/>
          </a:xfrm>
        </p:spPr>
        <p:txBody>
          <a:bodyPr vert="horz" lIns="0" tIns="0" rIns="0" bIns="0" rtlCol="0">
            <a:noAutofit/>
          </a:bodyPr>
          <a:lstStyle>
            <a:lvl1pPr>
              <a:defRPr lang="en-US" sz="1000"/>
            </a:lvl1pPr>
            <a:lvl2pPr>
              <a:defRPr lang="en-US" sz="800"/>
            </a:lvl2pPr>
            <a:lvl3pPr>
              <a:defRPr lang="en-US" sz="600"/>
            </a:lvl3pPr>
          </a:lstStyle>
          <a:p>
            <a:pPr marL="171450" lvl="0" indent="-171450">
              <a:lnSpc>
                <a:spcPct val="100000"/>
              </a:lnSpc>
            </a:pPr>
            <a:r>
              <a:rPr lang="en-US"/>
              <a:t>Click to edit Master text styles</a:t>
            </a:r>
          </a:p>
          <a:p>
            <a:pPr marL="171450" lvl="1" indent="-171450">
              <a:lnSpc>
                <a:spcPct val="100000"/>
              </a:lnSpc>
            </a:pPr>
            <a:r>
              <a:rPr lang="en-US"/>
              <a:t>Second level</a:t>
            </a:r>
          </a:p>
          <a:p>
            <a:pPr marL="171450" lvl="2" indent="-171450">
              <a:lnSpc>
                <a:spcPct val="100000"/>
              </a:lnSpc>
            </a:pPr>
            <a:r>
              <a:rPr lang="en-US"/>
              <a:t>Third level</a:t>
            </a:r>
          </a:p>
        </p:txBody>
      </p:sp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A84CF3E9-1E0B-46B7-BF52-271009164E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63D291-DE41-4BB4-9E4C-30D49C50E58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22928" y="2513090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DDA18A8E-48CB-4C25-A5F2-E849DDAE33A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457307" y="2513090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CC49583F-365C-4C9E-81DD-9046A0055A5E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551AB8E0-3E63-4511-8C72-DE00D1124D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5928753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sm column icons - Graphic 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2965406F-4919-4C06-802B-3D3899E60FAB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572000" y="0"/>
            <a:ext cx="4572000" cy="5143500"/>
          </a:xfr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 dirty="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lnSpc>
                <a:spcPct val="140000"/>
              </a:lnSpc>
              <a:buNone/>
            </a:pPr>
            <a:r>
              <a:rPr lang="en-US"/>
              <a:t>Click icon to add picture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ADFF45C6-46F9-8640-A5F1-11290FCEA3EC}"/>
              </a:ext>
            </a:extLst>
          </p:cNvPr>
          <p:cNvSpPr>
            <a:spLocks noGrp="1"/>
          </p:cNvSpPr>
          <p:nvPr>
            <p:ph type="body" sz="half" idx="24" hasCustomPrompt="1"/>
          </p:nvPr>
        </p:nvSpPr>
        <p:spPr>
          <a:xfrm>
            <a:off x="422927" y="2275941"/>
            <a:ext cx="1737888" cy="441576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429BA22C-8830-7E4A-B1E1-AC3DC42388CA}"/>
              </a:ext>
            </a:extLst>
          </p:cNvPr>
          <p:cNvSpPr>
            <a:spLocks noGrp="1"/>
          </p:cNvSpPr>
          <p:nvPr>
            <p:ph type="body" sz="half" idx="36" hasCustomPrompt="1"/>
          </p:nvPr>
        </p:nvSpPr>
        <p:spPr>
          <a:xfrm>
            <a:off x="422927" y="3699712"/>
            <a:ext cx="1737888" cy="441576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A6A5AFD9-009A-4A4C-94F4-05A23B341CF2}"/>
              </a:ext>
            </a:extLst>
          </p:cNvPr>
          <p:cNvSpPr>
            <a:spLocks noGrp="1"/>
          </p:cNvSpPr>
          <p:nvPr>
            <p:ph type="body" sz="half" idx="41" hasCustomPrompt="1"/>
          </p:nvPr>
        </p:nvSpPr>
        <p:spPr>
          <a:xfrm>
            <a:off x="2453112" y="2275941"/>
            <a:ext cx="1737888" cy="441576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42" name="Text Placeholder 3">
            <a:extLst>
              <a:ext uri="{FF2B5EF4-FFF2-40B4-BE49-F238E27FC236}">
                <a16:creationId xmlns:a16="http://schemas.microsoft.com/office/drawing/2014/main" id="{8930094A-C63F-1B4B-8A52-5C7320E7BE21}"/>
              </a:ext>
            </a:extLst>
          </p:cNvPr>
          <p:cNvSpPr>
            <a:spLocks noGrp="1"/>
          </p:cNvSpPr>
          <p:nvPr>
            <p:ph type="body" sz="half" idx="44" hasCustomPrompt="1"/>
          </p:nvPr>
        </p:nvSpPr>
        <p:spPr>
          <a:xfrm>
            <a:off x="2453112" y="3699712"/>
            <a:ext cx="1737888" cy="441576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19A47C88-6D77-40E6-9F1E-6FF92AB2F8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0" y="742950"/>
            <a:ext cx="3776121" cy="1122426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 </a:t>
            </a:r>
            <a:br>
              <a:rPr lang="en-US"/>
            </a:br>
            <a:r>
              <a:rPr lang="en-US"/>
              <a:t>4-column with icons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986AA7C8-7D59-46CE-A267-59CE001AF21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22929" y="2795316"/>
            <a:ext cx="1745158" cy="506947"/>
          </a:xfrm>
        </p:spPr>
        <p:txBody>
          <a:bodyPr vert="horz" lIns="0" tIns="0" rIns="0" bIns="0" rtlCol="0">
            <a:noAutofit/>
          </a:bodyPr>
          <a:lstStyle>
            <a:lvl1pPr>
              <a:lnSpc>
                <a:spcPct val="100000"/>
              </a:lnSpc>
              <a:defRPr lang="en-US" sz="1000" dirty="0"/>
            </a:lvl1pPr>
            <a:lvl2pPr>
              <a:lnSpc>
                <a:spcPct val="100000"/>
              </a:lnSpc>
              <a:defRPr lang="en-US" sz="800" dirty="0"/>
            </a:lvl2pPr>
          </a:lstStyle>
          <a:p>
            <a:pPr marL="0" lvl="0" indent="0">
              <a:lnSpc>
                <a:spcPct val="120000"/>
              </a:lnSpc>
              <a:spcAft>
                <a:spcPts val="200"/>
              </a:spcAft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6D602771-5223-47EB-BA07-406BD8C69428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445843" y="2795316"/>
            <a:ext cx="1745158" cy="506947"/>
          </a:xfrm>
        </p:spPr>
        <p:txBody>
          <a:bodyPr vert="horz" lIns="0" tIns="0" rIns="0" bIns="0" rtlCol="0">
            <a:noAutofit/>
          </a:bodyPr>
          <a:lstStyle>
            <a:lvl1pPr>
              <a:lnSpc>
                <a:spcPct val="100000"/>
              </a:lnSpc>
              <a:defRPr lang="en-US" sz="1000" dirty="0"/>
            </a:lvl1pPr>
            <a:lvl2pPr>
              <a:lnSpc>
                <a:spcPct val="100000"/>
              </a:lnSpc>
              <a:defRPr lang="en-US" sz="800" dirty="0"/>
            </a:lvl2pPr>
          </a:lstStyle>
          <a:p>
            <a:pPr marL="0" lvl="0" indent="0">
              <a:lnSpc>
                <a:spcPct val="120000"/>
              </a:lnSpc>
              <a:spcAft>
                <a:spcPts val="200"/>
              </a:spcAft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D47C9E04-F2BD-40A7-B46E-117AEBB53AF0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422929" y="4212715"/>
            <a:ext cx="1745158" cy="506947"/>
          </a:xfrm>
        </p:spPr>
        <p:txBody>
          <a:bodyPr vert="horz" lIns="0" tIns="0" rIns="0" bIns="0" rtlCol="0">
            <a:noAutofit/>
          </a:bodyPr>
          <a:lstStyle>
            <a:lvl1pPr>
              <a:lnSpc>
                <a:spcPct val="100000"/>
              </a:lnSpc>
              <a:defRPr lang="en-US" sz="1000" dirty="0"/>
            </a:lvl1pPr>
            <a:lvl2pPr>
              <a:lnSpc>
                <a:spcPct val="100000"/>
              </a:lnSpc>
              <a:defRPr lang="en-US" sz="800" dirty="0"/>
            </a:lvl2pPr>
          </a:lstStyle>
          <a:p>
            <a:pPr marL="0" lvl="0" indent="0">
              <a:lnSpc>
                <a:spcPct val="120000"/>
              </a:lnSpc>
              <a:spcAft>
                <a:spcPts val="200"/>
              </a:spcAft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CE5E9F3F-438C-4859-85E0-F4A6C4DAF8D7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2445843" y="4212715"/>
            <a:ext cx="1745158" cy="506947"/>
          </a:xfrm>
        </p:spPr>
        <p:txBody>
          <a:bodyPr vert="horz" lIns="0" tIns="0" rIns="0" bIns="0" rtlCol="0">
            <a:noAutofit/>
          </a:bodyPr>
          <a:lstStyle>
            <a:lvl1pPr>
              <a:lnSpc>
                <a:spcPct val="100000"/>
              </a:lnSpc>
              <a:defRPr lang="en-US" sz="1000" dirty="0"/>
            </a:lvl1pPr>
            <a:lvl2pPr>
              <a:lnSpc>
                <a:spcPct val="100000"/>
              </a:lnSpc>
              <a:defRPr lang="en-US" sz="800" dirty="0"/>
            </a:lvl2pPr>
          </a:lstStyle>
          <a:p>
            <a:pPr marL="0" lvl="0" indent="0">
              <a:lnSpc>
                <a:spcPct val="120000"/>
              </a:lnSpc>
              <a:spcAft>
                <a:spcPts val="200"/>
              </a:spcAft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7" name="Slide Number Placeholder 4">
            <a:extLst>
              <a:ext uri="{FF2B5EF4-FFF2-40B4-BE49-F238E27FC236}">
                <a16:creationId xmlns:a16="http://schemas.microsoft.com/office/drawing/2014/main" id="{89496E11-838C-4853-9266-14C470B1EB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1DD1BAC7-1730-495E-82FF-94326537FCF9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422929" y="2016701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8434F53B-C383-4B15-BF37-0278F10B6C4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453892" y="2016701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D830F54C-BE4C-4892-AF17-69FB7EE275D7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422929" y="3437737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48" name="Text Placeholder 2">
            <a:extLst>
              <a:ext uri="{FF2B5EF4-FFF2-40B4-BE49-F238E27FC236}">
                <a16:creationId xmlns:a16="http://schemas.microsoft.com/office/drawing/2014/main" id="{743047EE-B643-4307-9434-A43A6442CEA0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2453892" y="3437737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036F33AF-48EA-421B-91FF-4AD7EDD725A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EE29C994-41DB-4E88-8A93-3D10E1A8BA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6286048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6">
            <a:extLst>
              <a:ext uri="{FF2B5EF4-FFF2-40B4-BE49-F238E27FC236}">
                <a16:creationId xmlns:a16="http://schemas.microsoft.com/office/drawing/2014/main" id="{13E34AB2-EB40-45F2-BAE7-A8136E51FF6C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419100" y="2785936"/>
            <a:ext cx="2521433" cy="1819229"/>
          </a:xfrm>
        </p:spPr>
        <p:txBody>
          <a:bodyPr vert="horz" lIns="0" tIns="0" rIns="0" bIns="0" rtlCol="0">
            <a:noAutofit/>
          </a:bodyPr>
          <a:lstStyle>
            <a:lvl1pPr>
              <a:defRPr lang="en-US" sz="1000"/>
            </a:lvl1pPr>
            <a:lvl2pPr>
              <a:defRPr lang="en-US" sz="800"/>
            </a:lvl2pPr>
            <a:lvl3pPr>
              <a:defRPr lang="en-US" sz="600"/>
            </a:lvl3pPr>
            <a:lvl4pPr>
              <a:defRPr lang="en-US" sz="300"/>
            </a:lvl4pPr>
          </a:lstStyle>
          <a:p>
            <a:pPr marL="171450" lvl="0" indent="-171450">
              <a:lnSpc>
                <a:spcPct val="100000"/>
              </a:lnSpc>
            </a:pPr>
            <a:r>
              <a:rPr lang="en-US"/>
              <a:t>Click to edit Master text styles</a:t>
            </a:r>
          </a:p>
          <a:p>
            <a:pPr marL="171450" lvl="1" indent="-171450">
              <a:lnSpc>
                <a:spcPct val="100000"/>
              </a:lnSpc>
            </a:pPr>
            <a:r>
              <a:rPr lang="en-US"/>
              <a:t>Second level</a:t>
            </a:r>
          </a:p>
          <a:p>
            <a:pPr marL="171450" lvl="2" indent="-171450">
              <a:lnSpc>
                <a:spcPct val="100000"/>
              </a:lnSpc>
            </a:pPr>
            <a:r>
              <a:rPr lang="en-US"/>
              <a:t>Third level</a:t>
            </a:r>
          </a:p>
          <a:p>
            <a:pPr marL="171450" lvl="3" indent="-171450">
              <a:lnSpc>
                <a:spcPct val="100000"/>
              </a:lnSpc>
            </a:pPr>
            <a:r>
              <a:rPr lang="en-US"/>
              <a:t>Fourth level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00173D22-F802-F648-84AC-80F7536CF28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22926" y="1962136"/>
            <a:ext cx="2517765" cy="60245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7EA591F5-58AE-D343-A6EB-87F69740E76D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3261083" y="1965470"/>
            <a:ext cx="2517765" cy="60245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B8558003-6140-3442-986E-2C60FA775A53}"/>
              </a:ext>
            </a:extLst>
          </p:cNvPr>
          <p:cNvSpPr>
            <a:spLocks noGrp="1"/>
          </p:cNvSpPr>
          <p:nvPr>
            <p:ph type="body" sz="half" idx="23" hasCustomPrompt="1"/>
          </p:nvPr>
        </p:nvSpPr>
        <p:spPr>
          <a:xfrm>
            <a:off x="6093965" y="1962136"/>
            <a:ext cx="2517765" cy="60245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FBBB06B7-9478-4C6F-9560-109718AC49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79" y="742950"/>
            <a:ext cx="4042821" cy="1122426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 </a:t>
            </a:r>
            <a:br>
              <a:rPr lang="en-US"/>
            </a:br>
            <a:r>
              <a:rPr lang="en-US"/>
              <a:t>3-column</a:t>
            </a:r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50389FDF-392D-4049-AC2A-1E9DF18496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Content Placeholder 6">
            <a:extLst>
              <a:ext uri="{FF2B5EF4-FFF2-40B4-BE49-F238E27FC236}">
                <a16:creationId xmlns:a16="http://schemas.microsoft.com/office/drawing/2014/main" id="{5CF71C16-241D-4C12-986F-49C011B6FB62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3261083" y="2785936"/>
            <a:ext cx="2521433" cy="1819229"/>
          </a:xfrm>
        </p:spPr>
        <p:txBody>
          <a:bodyPr vert="horz" lIns="0" tIns="0" rIns="0" bIns="0" rtlCol="0">
            <a:noAutofit/>
          </a:bodyPr>
          <a:lstStyle>
            <a:lvl1pPr>
              <a:defRPr lang="en-US" sz="1000"/>
            </a:lvl1pPr>
            <a:lvl2pPr>
              <a:defRPr lang="en-US" sz="800"/>
            </a:lvl2pPr>
            <a:lvl3pPr>
              <a:defRPr lang="en-US" sz="600"/>
            </a:lvl3pPr>
            <a:lvl4pPr>
              <a:defRPr lang="en-US" sz="300"/>
            </a:lvl4pPr>
          </a:lstStyle>
          <a:p>
            <a:pPr marL="171450" lvl="0" indent="-171450">
              <a:lnSpc>
                <a:spcPct val="100000"/>
              </a:lnSpc>
            </a:pPr>
            <a:r>
              <a:rPr lang="en-US"/>
              <a:t>Click to edit Master text styles</a:t>
            </a:r>
          </a:p>
          <a:p>
            <a:pPr marL="171450" lvl="1" indent="-171450">
              <a:lnSpc>
                <a:spcPct val="100000"/>
              </a:lnSpc>
            </a:pPr>
            <a:r>
              <a:rPr lang="en-US"/>
              <a:t>Second level</a:t>
            </a:r>
          </a:p>
          <a:p>
            <a:pPr marL="171450" lvl="2" indent="-171450">
              <a:lnSpc>
                <a:spcPct val="100000"/>
              </a:lnSpc>
            </a:pPr>
            <a:r>
              <a:rPr lang="en-US"/>
              <a:t>Third level</a:t>
            </a:r>
          </a:p>
          <a:p>
            <a:pPr marL="171450" lvl="3" indent="-171450">
              <a:lnSpc>
                <a:spcPct val="100000"/>
              </a:lnSpc>
            </a:pPr>
            <a:r>
              <a:rPr lang="en-US"/>
              <a:t>Fourth level</a:t>
            </a:r>
          </a:p>
        </p:txBody>
      </p:sp>
      <p:sp>
        <p:nvSpPr>
          <p:cNvPr id="24" name="Content Placeholder 6">
            <a:extLst>
              <a:ext uri="{FF2B5EF4-FFF2-40B4-BE49-F238E27FC236}">
                <a16:creationId xmlns:a16="http://schemas.microsoft.com/office/drawing/2014/main" id="{DF591020-88DC-4E7B-BD72-36E6EB59E14C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6094828" y="2785936"/>
            <a:ext cx="2521433" cy="1819229"/>
          </a:xfrm>
        </p:spPr>
        <p:txBody>
          <a:bodyPr vert="horz" lIns="0" tIns="0" rIns="0" bIns="0" rtlCol="0">
            <a:noAutofit/>
          </a:bodyPr>
          <a:lstStyle>
            <a:lvl1pPr>
              <a:defRPr lang="en-US" sz="1000"/>
            </a:lvl1pPr>
            <a:lvl2pPr>
              <a:defRPr lang="en-US" sz="800"/>
            </a:lvl2pPr>
            <a:lvl3pPr>
              <a:defRPr lang="en-US" sz="600"/>
            </a:lvl3pPr>
            <a:lvl4pPr>
              <a:defRPr lang="en-US" sz="300"/>
            </a:lvl4pPr>
          </a:lstStyle>
          <a:p>
            <a:pPr marL="171450" lvl="0" indent="-171450">
              <a:lnSpc>
                <a:spcPct val="100000"/>
              </a:lnSpc>
            </a:pPr>
            <a:r>
              <a:rPr lang="en-US"/>
              <a:t>Click to edit Master text styles</a:t>
            </a:r>
          </a:p>
          <a:p>
            <a:pPr marL="171450" lvl="1" indent="-171450">
              <a:lnSpc>
                <a:spcPct val="100000"/>
              </a:lnSpc>
            </a:pPr>
            <a:r>
              <a:rPr lang="en-US"/>
              <a:t>Second level</a:t>
            </a:r>
          </a:p>
          <a:p>
            <a:pPr marL="171450" lvl="2" indent="-171450">
              <a:lnSpc>
                <a:spcPct val="100000"/>
              </a:lnSpc>
            </a:pPr>
            <a:r>
              <a:rPr lang="en-US"/>
              <a:t>Third level</a:t>
            </a:r>
          </a:p>
          <a:p>
            <a:pPr marL="171450" lvl="3" indent="-171450">
              <a:lnSpc>
                <a:spcPct val="100000"/>
              </a:lnSpc>
            </a:pPr>
            <a:r>
              <a:rPr lang="en-US"/>
              <a:t>Fourth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4383FF70-E831-4747-A153-F9977C8D40C1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1ACA0FBF-BD85-4A2B-857C-5FEA45B4C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0305851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with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A041BB60-92E2-E24D-A7E4-A3567C28152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22926" y="1888672"/>
            <a:ext cx="2626246" cy="971168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 dirty="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lnSpc>
                <a:spcPct val="140000"/>
              </a:lnSpc>
              <a:buNone/>
            </a:pPr>
            <a:r>
              <a:rPr lang="en-US"/>
              <a:t>Insert image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AEDAD314-6F73-5C4E-93D2-9F6E7C78F6D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22926" y="2893229"/>
            <a:ext cx="2522297" cy="387474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E5D9876C-926F-4148-B388-37AF2EC91BA9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3261083" y="2893228"/>
            <a:ext cx="2522297" cy="39149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EA0EB0E0-8003-1149-85CF-5D63FB41C1C8}"/>
              </a:ext>
            </a:extLst>
          </p:cNvPr>
          <p:cNvSpPr>
            <a:spLocks noGrp="1"/>
          </p:cNvSpPr>
          <p:nvPr>
            <p:ph type="body" sz="half" idx="23" hasCustomPrompt="1"/>
          </p:nvPr>
        </p:nvSpPr>
        <p:spPr>
          <a:xfrm>
            <a:off x="6093965" y="2889894"/>
            <a:ext cx="2522297" cy="39149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34" name="Picture Placeholder 2">
            <a:extLst>
              <a:ext uri="{FF2B5EF4-FFF2-40B4-BE49-F238E27FC236}">
                <a16:creationId xmlns:a16="http://schemas.microsoft.com/office/drawing/2014/main" id="{5C20FC9A-2038-AF44-9486-38D2103687A7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261083" y="1888672"/>
            <a:ext cx="2626246" cy="971168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 dirty="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lnSpc>
                <a:spcPct val="140000"/>
              </a:lnSpc>
              <a:buNone/>
            </a:pPr>
            <a:r>
              <a:rPr lang="en-US"/>
              <a:t>Insert image</a:t>
            </a:r>
          </a:p>
        </p:txBody>
      </p:sp>
      <p:sp>
        <p:nvSpPr>
          <p:cNvPr id="35" name="Picture Placeholder 2">
            <a:extLst>
              <a:ext uri="{FF2B5EF4-FFF2-40B4-BE49-F238E27FC236}">
                <a16:creationId xmlns:a16="http://schemas.microsoft.com/office/drawing/2014/main" id="{14AE4050-3A50-CC40-A2F2-6040AFDD5C2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099240" y="1888672"/>
            <a:ext cx="2620970" cy="971168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 dirty="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lnSpc>
                <a:spcPct val="140000"/>
              </a:lnSpc>
              <a:buNone/>
            </a:pPr>
            <a:r>
              <a:rPr lang="en-US"/>
              <a:t>Insert image</a:t>
            </a:r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664EEB71-E7FA-45C6-8549-2F56C38185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79" y="742950"/>
            <a:ext cx="4042821" cy="1075400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 </a:t>
            </a:r>
            <a:br>
              <a:rPr lang="en-US"/>
            </a:br>
            <a:r>
              <a:rPr lang="en-US"/>
              <a:t>3-column with images</a:t>
            </a:r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AD169A5A-D278-4C7A-80C6-4AAAFCE2E1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A77CC832-63CA-4131-ABA9-356B02B9073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22926" y="3453818"/>
            <a:ext cx="2522297" cy="1212937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 marL="284163" indent="-114300">
              <a:defRPr sz="800"/>
            </a:lvl2pPr>
            <a:lvl3pPr marL="515938" indent="-174625">
              <a:defRPr sz="6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DCD16B98-DFE6-42E9-983E-5855355500F4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261083" y="3453818"/>
            <a:ext cx="2522297" cy="1212937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 marL="284163" indent="-114300">
              <a:defRPr sz="800"/>
            </a:lvl2pPr>
            <a:lvl3pPr marL="515938" indent="-174625">
              <a:defRPr sz="6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B43A5D85-76F0-4FEF-A17F-4532934D5A5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093964" y="3453818"/>
            <a:ext cx="2522297" cy="1212937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 marL="284163" indent="-114300">
              <a:defRPr sz="800"/>
            </a:lvl2pPr>
            <a:lvl3pPr marL="515938" indent="-174625">
              <a:defRPr sz="6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BB14B9EC-8559-42D6-A40F-F7BF924ADBA4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A5974834-AF48-48D6-A946-C25C1D483A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9086667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1D1EB964-31F1-4CBE-82A3-C0D6A156FC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79" y="742950"/>
            <a:ext cx="4042821" cy="1169452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 </a:t>
            </a:r>
            <a:br>
              <a:rPr lang="en-US"/>
            </a:br>
            <a:r>
              <a:rPr lang="en-US"/>
              <a:t>3-column with icons</a:t>
            </a:r>
          </a:p>
        </p:txBody>
      </p:sp>
      <p:sp>
        <p:nvSpPr>
          <p:cNvPr id="43" name="Slide Number Placeholder 4">
            <a:extLst>
              <a:ext uri="{FF2B5EF4-FFF2-40B4-BE49-F238E27FC236}">
                <a16:creationId xmlns:a16="http://schemas.microsoft.com/office/drawing/2014/main" id="{EF211203-217C-43EA-B455-2829537E92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2DD9E95C-54D7-4CDC-9398-06EA3EF4C2B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22928" y="2571750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5308B72D-42DD-4AFC-86F7-A60C430A65F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61083" y="2571750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92FBA143-4C75-4705-B518-3C3BEB4DB59D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093965" y="2571750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BBFFB3BB-96C3-43AE-AE37-B552C0F815F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22926" y="2837636"/>
            <a:ext cx="2537972" cy="443067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557260CF-2100-49E9-84E8-B0D7AFADA565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3261083" y="2837058"/>
            <a:ext cx="2537972" cy="44766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0E159BC0-6118-41FB-BD15-D9B76E35ED35}"/>
              </a:ext>
            </a:extLst>
          </p:cNvPr>
          <p:cNvSpPr>
            <a:spLocks noGrp="1"/>
          </p:cNvSpPr>
          <p:nvPr>
            <p:ph type="body" sz="half" idx="23" hasCustomPrompt="1"/>
          </p:nvPr>
        </p:nvSpPr>
        <p:spPr>
          <a:xfrm>
            <a:off x="6093965" y="2833724"/>
            <a:ext cx="2537972" cy="44766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72CDBFEA-91A7-4FE4-AAE2-321927A46CE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22926" y="3453818"/>
            <a:ext cx="2537972" cy="1212937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 marL="284163" indent="-114300">
              <a:defRPr sz="800"/>
            </a:lvl2pPr>
            <a:lvl3pPr marL="515938" indent="-174625">
              <a:defRPr sz="6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61CBFE74-247B-4E42-8A8C-4D5F9D2997F3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261083" y="3453818"/>
            <a:ext cx="2537972" cy="1212937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 marL="284163" indent="-114300">
              <a:defRPr sz="800"/>
            </a:lvl2pPr>
            <a:lvl3pPr marL="515938" indent="-174625">
              <a:defRPr sz="6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2CD5C99F-F57F-4957-BA17-CF590173E3F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093964" y="3453818"/>
            <a:ext cx="2537972" cy="1212937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 marL="284163" indent="-114300">
              <a:defRPr sz="800"/>
            </a:lvl2pPr>
            <a:lvl3pPr marL="515938" indent="-174625">
              <a:defRPr sz="6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B415BF8F-879F-4E1A-A7D8-9D683393FD0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3534F201-EBA0-46A0-B1E7-7AF9F7C498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9954156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00173D22-F802-F648-84AC-80F7536CF28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22928" y="2293162"/>
            <a:ext cx="1914069" cy="389298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C35F796C-3FA3-4D4C-9E57-306772BBFEB7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2554183" y="2293162"/>
            <a:ext cx="1914069" cy="389298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63094BC0-195B-294A-B09B-12005D172A0C}"/>
              </a:ext>
            </a:extLst>
          </p:cNvPr>
          <p:cNvSpPr>
            <a:spLocks noGrp="1"/>
          </p:cNvSpPr>
          <p:nvPr>
            <p:ph type="body" sz="half" idx="23" hasCustomPrompt="1"/>
          </p:nvPr>
        </p:nvSpPr>
        <p:spPr>
          <a:xfrm>
            <a:off x="4685438" y="2293162"/>
            <a:ext cx="1914069" cy="389298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8A941269-22F0-1B4D-A516-00DAC2E11BFD}"/>
              </a:ext>
            </a:extLst>
          </p:cNvPr>
          <p:cNvSpPr>
            <a:spLocks noGrp="1"/>
          </p:cNvSpPr>
          <p:nvPr>
            <p:ph type="body" sz="half" idx="25" hasCustomPrompt="1"/>
          </p:nvPr>
        </p:nvSpPr>
        <p:spPr>
          <a:xfrm>
            <a:off x="6811418" y="2293162"/>
            <a:ext cx="1914069" cy="389298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A137A293-3428-4F1D-AFE7-A91A006BF4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79" y="742949"/>
            <a:ext cx="4042821" cy="1179903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 </a:t>
            </a:r>
            <a:br>
              <a:rPr lang="en-US"/>
            </a:br>
            <a:r>
              <a:rPr lang="en-US"/>
              <a:t>4-column</a:t>
            </a:r>
          </a:p>
        </p:txBody>
      </p:sp>
      <p:sp>
        <p:nvSpPr>
          <p:cNvPr id="31" name="Slide Number Placeholder 4">
            <a:extLst>
              <a:ext uri="{FF2B5EF4-FFF2-40B4-BE49-F238E27FC236}">
                <a16:creationId xmlns:a16="http://schemas.microsoft.com/office/drawing/2014/main" id="{1F64BCE5-C4DF-42FB-9C93-FE7C16DD9E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CA1B0035-5E54-40B0-935E-AFA22AAC3DE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22926" y="2816352"/>
            <a:ext cx="1914071" cy="1817240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 marL="284163" indent="-114300">
              <a:defRPr sz="800"/>
            </a:lvl2pPr>
            <a:lvl3pPr marL="515938" indent="-174625">
              <a:defRPr sz="6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C180B363-3DB0-4182-92AF-F3299D006F1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2560171" y="2816352"/>
            <a:ext cx="1914071" cy="1817240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 marL="284163" indent="-114300">
              <a:defRPr sz="800"/>
            </a:lvl2pPr>
            <a:lvl3pPr marL="515938" indent="-174625">
              <a:defRPr sz="6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3B10F2FC-21B2-4819-A881-BDACEDED633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4685438" y="2816352"/>
            <a:ext cx="1914071" cy="1817240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 marL="284163" indent="-114300">
              <a:defRPr sz="800"/>
            </a:lvl2pPr>
            <a:lvl3pPr marL="515938" indent="-174625">
              <a:defRPr sz="6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9E502F68-635D-4926-A522-08E45319622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822683" y="2816352"/>
            <a:ext cx="1914071" cy="1817240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 marL="284163" indent="-114300">
              <a:defRPr sz="800"/>
            </a:lvl2pPr>
            <a:lvl3pPr marL="515938" indent="-174625">
              <a:defRPr sz="6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C673C67A-6C31-484A-AD1D-2437BA26271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40BD81C6-9DFB-4402-A90A-584421618C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4768530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00173D22-F802-F648-84AC-80F7536CF28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22928" y="2487168"/>
            <a:ext cx="1914069" cy="438254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C35F796C-3FA3-4D4C-9E57-306772BBFEB7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2554183" y="2487168"/>
            <a:ext cx="1914069" cy="438254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63094BC0-195B-294A-B09B-12005D172A0C}"/>
              </a:ext>
            </a:extLst>
          </p:cNvPr>
          <p:cNvSpPr>
            <a:spLocks noGrp="1"/>
          </p:cNvSpPr>
          <p:nvPr>
            <p:ph type="body" sz="half" idx="23" hasCustomPrompt="1"/>
          </p:nvPr>
        </p:nvSpPr>
        <p:spPr>
          <a:xfrm>
            <a:off x="4685438" y="2487168"/>
            <a:ext cx="1914069" cy="438254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8A941269-22F0-1B4D-A516-00DAC2E11BFD}"/>
              </a:ext>
            </a:extLst>
          </p:cNvPr>
          <p:cNvSpPr>
            <a:spLocks noGrp="1"/>
          </p:cNvSpPr>
          <p:nvPr>
            <p:ph type="body" sz="half" idx="25" hasCustomPrompt="1"/>
          </p:nvPr>
        </p:nvSpPr>
        <p:spPr>
          <a:xfrm>
            <a:off x="6811418" y="2487168"/>
            <a:ext cx="1914069" cy="438254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33" name="Title Placeholder 1">
            <a:extLst>
              <a:ext uri="{FF2B5EF4-FFF2-40B4-BE49-F238E27FC236}">
                <a16:creationId xmlns:a16="http://schemas.microsoft.com/office/drawing/2014/main" id="{BA943510-C75F-4986-83E1-EC263D2044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79" y="742950"/>
            <a:ext cx="4042821" cy="1122426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 </a:t>
            </a:r>
            <a:br>
              <a:rPr lang="en-US"/>
            </a:br>
            <a:r>
              <a:rPr lang="en-US"/>
              <a:t>4-column with icons</a:t>
            </a:r>
          </a:p>
        </p:txBody>
      </p:sp>
      <p:sp>
        <p:nvSpPr>
          <p:cNvPr id="38" name="Slide Number Placeholder 4">
            <a:extLst>
              <a:ext uri="{FF2B5EF4-FFF2-40B4-BE49-F238E27FC236}">
                <a16:creationId xmlns:a16="http://schemas.microsoft.com/office/drawing/2014/main" id="{73F974E0-E6C8-49D5-B2CA-B9DD7D4D6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A680BB83-959F-4FDD-88B5-B99A3D5A146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22926" y="3120132"/>
            <a:ext cx="1914071" cy="1561596"/>
          </a:xfrm>
        </p:spPr>
        <p:txBody>
          <a:bodyPr>
            <a:noAutofit/>
          </a:bodyPr>
          <a:lstStyle>
            <a:lvl1pPr marL="171450" indent="-171450">
              <a:lnSpc>
                <a:spcPct val="140000"/>
              </a:lnSpc>
              <a:buFont typeface="Arial" panose="020B0604020202020204" pitchFamily="34" charset="0"/>
              <a:buChar char="•"/>
              <a:defRPr sz="1000"/>
            </a:lvl1pPr>
            <a:lvl2pPr marL="284163" indent="-114300">
              <a:lnSpc>
                <a:spcPct val="140000"/>
              </a:lnSpc>
              <a:defRPr sz="800"/>
            </a:lvl2pPr>
            <a:lvl3pPr marL="515938" indent="-174625">
              <a:lnSpc>
                <a:spcPct val="140000"/>
              </a:lnSpc>
              <a:defRPr sz="6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24B47409-39CC-4AB0-89D1-284C38860D93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2560171" y="3120132"/>
            <a:ext cx="1970028" cy="1561596"/>
          </a:xfrm>
        </p:spPr>
        <p:txBody>
          <a:bodyPr>
            <a:noAutofit/>
          </a:bodyPr>
          <a:lstStyle>
            <a:lvl1pPr marL="171450" indent="-171450">
              <a:lnSpc>
                <a:spcPct val="140000"/>
              </a:lnSpc>
              <a:buFont typeface="Arial" panose="020B0604020202020204" pitchFamily="34" charset="0"/>
              <a:buChar char="•"/>
              <a:defRPr sz="1000"/>
            </a:lvl1pPr>
            <a:lvl2pPr marL="284163" indent="-114300">
              <a:lnSpc>
                <a:spcPct val="140000"/>
              </a:lnSpc>
              <a:defRPr sz="800"/>
            </a:lvl2pPr>
            <a:lvl3pPr marL="515938" indent="-174625">
              <a:lnSpc>
                <a:spcPct val="140000"/>
              </a:lnSpc>
              <a:defRPr sz="6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6F9B79A2-65D9-4B8F-8DB9-71B2D0007C2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4685438" y="3120132"/>
            <a:ext cx="1914071" cy="1561596"/>
          </a:xfrm>
        </p:spPr>
        <p:txBody>
          <a:bodyPr>
            <a:noAutofit/>
          </a:bodyPr>
          <a:lstStyle>
            <a:lvl1pPr marL="171450" indent="-171450">
              <a:lnSpc>
                <a:spcPct val="140000"/>
              </a:lnSpc>
              <a:buFont typeface="Arial" panose="020B0604020202020204" pitchFamily="34" charset="0"/>
              <a:buChar char="•"/>
              <a:defRPr sz="1000"/>
            </a:lvl1pPr>
            <a:lvl2pPr marL="284163" indent="-114300">
              <a:lnSpc>
                <a:spcPct val="140000"/>
              </a:lnSpc>
              <a:defRPr sz="800"/>
            </a:lvl2pPr>
            <a:lvl3pPr marL="515938" indent="-174625">
              <a:lnSpc>
                <a:spcPct val="140000"/>
              </a:lnSpc>
              <a:defRPr sz="6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7AB7D9D7-F3C2-4406-B72E-37E861D8E5AE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822683" y="3120132"/>
            <a:ext cx="1914071" cy="1561596"/>
          </a:xfrm>
        </p:spPr>
        <p:txBody>
          <a:bodyPr>
            <a:noAutofit/>
          </a:bodyPr>
          <a:lstStyle>
            <a:lvl1pPr marL="171450" indent="-171450">
              <a:lnSpc>
                <a:spcPct val="140000"/>
              </a:lnSpc>
              <a:buFont typeface="Arial" panose="020B0604020202020204" pitchFamily="34" charset="0"/>
              <a:buChar char="•"/>
              <a:defRPr sz="1000"/>
            </a:lvl1pPr>
            <a:lvl2pPr marL="284163" indent="-114300">
              <a:lnSpc>
                <a:spcPct val="140000"/>
              </a:lnSpc>
              <a:defRPr sz="800"/>
            </a:lvl2pPr>
            <a:lvl3pPr marL="515938" indent="-174625">
              <a:lnSpc>
                <a:spcPct val="140000"/>
              </a:lnSpc>
              <a:defRPr sz="6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325DA913-D561-481D-AC9D-C096DA657E3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22928" y="2270725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C337FCA0-79CE-4E7B-B272-E4EFB372C12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552425" y="2270725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C2E0F4FC-9970-45E4-9784-BCA838895F5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681922" y="2270725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3014E5A9-0003-43F7-A198-C160ED979BD7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811418" y="2270725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DF166E02-7641-4BBC-8370-DFA541EB63A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F37FEAB2-9122-4DDC-B50E-7C2AADAF96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8914791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Quarterly-Plan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 Placeholder 3">
            <a:extLst>
              <a:ext uri="{FF2B5EF4-FFF2-40B4-BE49-F238E27FC236}">
                <a16:creationId xmlns:a16="http://schemas.microsoft.com/office/drawing/2014/main" id="{88427184-4D4B-2842-98CC-0D13D99CD8BE}"/>
              </a:ext>
            </a:extLst>
          </p:cNvPr>
          <p:cNvSpPr>
            <a:spLocks noGrp="1"/>
          </p:cNvSpPr>
          <p:nvPr>
            <p:ph type="body" sz="half" idx="26" hasCustomPrompt="1"/>
          </p:nvPr>
        </p:nvSpPr>
        <p:spPr>
          <a:xfrm>
            <a:off x="422928" y="2377200"/>
            <a:ext cx="1914069" cy="473976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spcBef>
                <a:spcPts val="0"/>
              </a:spcBef>
              <a:buNone/>
              <a:defRPr sz="3200" b="0" i="0" spc="-181" baseline="0">
                <a:gradFill>
                  <a:gsLst>
                    <a:gs pos="0">
                      <a:schemeClr val="accent1"/>
                    </a:gs>
                    <a:gs pos="97000">
                      <a:schemeClr val="accent2"/>
                    </a:gs>
                  </a:gsLst>
                  <a:lin ang="5400000" scaled="0"/>
                </a:gradFill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Q1</a:t>
            </a:r>
          </a:p>
        </p:txBody>
      </p:sp>
      <p:sp>
        <p:nvSpPr>
          <p:cNvPr id="47" name="Text Placeholder 3">
            <a:extLst>
              <a:ext uri="{FF2B5EF4-FFF2-40B4-BE49-F238E27FC236}">
                <a16:creationId xmlns:a16="http://schemas.microsoft.com/office/drawing/2014/main" id="{A3B11FAB-FB94-FE47-98B7-C4E703DCE021}"/>
              </a:ext>
            </a:extLst>
          </p:cNvPr>
          <p:cNvSpPr>
            <a:spLocks noGrp="1"/>
          </p:cNvSpPr>
          <p:nvPr>
            <p:ph type="body" sz="half" idx="27" hasCustomPrompt="1"/>
          </p:nvPr>
        </p:nvSpPr>
        <p:spPr>
          <a:xfrm>
            <a:off x="2542162" y="2377200"/>
            <a:ext cx="1914069" cy="473976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spcBef>
                <a:spcPts val="0"/>
              </a:spcBef>
              <a:buNone/>
              <a:defRPr sz="3200" b="0" i="0" spc="-181" baseline="0">
                <a:gradFill>
                  <a:gsLst>
                    <a:gs pos="0">
                      <a:schemeClr val="accent1"/>
                    </a:gs>
                    <a:gs pos="97000">
                      <a:schemeClr val="accent2"/>
                    </a:gs>
                  </a:gsLst>
                  <a:lin ang="5400000" scaled="0"/>
                </a:gradFill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Q2</a:t>
            </a:r>
          </a:p>
        </p:txBody>
      </p:sp>
      <p:sp>
        <p:nvSpPr>
          <p:cNvPr id="48" name="Text Placeholder 3">
            <a:extLst>
              <a:ext uri="{FF2B5EF4-FFF2-40B4-BE49-F238E27FC236}">
                <a16:creationId xmlns:a16="http://schemas.microsoft.com/office/drawing/2014/main" id="{4F5FE934-EAAA-2544-B7A7-0D9F568038D5}"/>
              </a:ext>
            </a:extLst>
          </p:cNvPr>
          <p:cNvSpPr>
            <a:spLocks noGrp="1"/>
          </p:cNvSpPr>
          <p:nvPr>
            <p:ph type="body" sz="half" idx="28" hasCustomPrompt="1"/>
          </p:nvPr>
        </p:nvSpPr>
        <p:spPr>
          <a:xfrm>
            <a:off x="4672639" y="2377200"/>
            <a:ext cx="1914069" cy="473976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spcBef>
                <a:spcPts val="0"/>
              </a:spcBef>
              <a:buNone/>
              <a:defRPr sz="3200" b="0" i="0" spc="-181" baseline="0">
                <a:gradFill>
                  <a:gsLst>
                    <a:gs pos="0">
                      <a:schemeClr val="accent1"/>
                    </a:gs>
                    <a:gs pos="97000">
                      <a:schemeClr val="accent2"/>
                    </a:gs>
                  </a:gsLst>
                  <a:lin ang="5400000" scaled="0"/>
                </a:gradFill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Q3</a:t>
            </a:r>
          </a:p>
        </p:txBody>
      </p:sp>
      <p:sp>
        <p:nvSpPr>
          <p:cNvPr id="49" name="Text Placeholder 3">
            <a:extLst>
              <a:ext uri="{FF2B5EF4-FFF2-40B4-BE49-F238E27FC236}">
                <a16:creationId xmlns:a16="http://schemas.microsoft.com/office/drawing/2014/main" id="{50C5B955-9C7B-6947-9744-010C19BBB567}"/>
              </a:ext>
            </a:extLst>
          </p:cNvPr>
          <p:cNvSpPr>
            <a:spLocks noGrp="1"/>
          </p:cNvSpPr>
          <p:nvPr>
            <p:ph type="body" sz="half" idx="29" hasCustomPrompt="1"/>
          </p:nvPr>
        </p:nvSpPr>
        <p:spPr>
          <a:xfrm>
            <a:off x="6791873" y="2377200"/>
            <a:ext cx="1914069" cy="473976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spcBef>
                <a:spcPts val="0"/>
              </a:spcBef>
              <a:buNone/>
              <a:defRPr sz="3200" b="0" i="0" spc="-181" baseline="0">
                <a:gradFill>
                  <a:gsLst>
                    <a:gs pos="0">
                      <a:schemeClr val="accent1"/>
                    </a:gs>
                    <a:gs pos="97000">
                      <a:schemeClr val="accent2"/>
                    </a:gs>
                  </a:gsLst>
                  <a:lin ang="5400000" scaled="0"/>
                </a:gradFill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Q4</a:t>
            </a:r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DA111987-1B3E-4A88-9CE0-11B85B6A696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22928" y="2841796"/>
            <a:ext cx="1914069" cy="393386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36" name="Text Placeholder 3">
            <a:extLst>
              <a:ext uri="{FF2B5EF4-FFF2-40B4-BE49-F238E27FC236}">
                <a16:creationId xmlns:a16="http://schemas.microsoft.com/office/drawing/2014/main" id="{CB765974-5A94-44D1-BEFA-32064162636B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2554183" y="2841796"/>
            <a:ext cx="1914069" cy="393386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2DCDDD54-163E-4B72-AC0A-9025AE8ED3A2}"/>
              </a:ext>
            </a:extLst>
          </p:cNvPr>
          <p:cNvSpPr>
            <a:spLocks noGrp="1"/>
          </p:cNvSpPr>
          <p:nvPr>
            <p:ph type="body" sz="half" idx="23" hasCustomPrompt="1"/>
          </p:nvPr>
        </p:nvSpPr>
        <p:spPr>
          <a:xfrm>
            <a:off x="4685438" y="2841796"/>
            <a:ext cx="1914069" cy="393386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38" name="Text Placeholder 3">
            <a:extLst>
              <a:ext uri="{FF2B5EF4-FFF2-40B4-BE49-F238E27FC236}">
                <a16:creationId xmlns:a16="http://schemas.microsoft.com/office/drawing/2014/main" id="{633A5AB9-6304-4852-84C2-13EE0655D16D}"/>
              </a:ext>
            </a:extLst>
          </p:cNvPr>
          <p:cNvSpPr>
            <a:spLocks noGrp="1"/>
          </p:cNvSpPr>
          <p:nvPr>
            <p:ph type="body" sz="half" idx="25" hasCustomPrompt="1"/>
          </p:nvPr>
        </p:nvSpPr>
        <p:spPr>
          <a:xfrm>
            <a:off x="6811418" y="2841796"/>
            <a:ext cx="1914069" cy="393386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39" name="Title Placeholder 1">
            <a:extLst>
              <a:ext uri="{FF2B5EF4-FFF2-40B4-BE49-F238E27FC236}">
                <a16:creationId xmlns:a16="http://schemas.microsoft.com/office/drawing/2014/main" id="{4EAFF05D-F126-4F6F-BC7A-D37D2D8198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79" y="742949"/>
            <a:ext cx="4042821" cy="1143327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Quarterly planning headline here</a:t>
            </a:r>
          </a:p>
        </p:txBody>
      </p:sp>
      <p:sp>
        <p:nvSpPr>
          <p:cNvPr id="42" name="Slide Number Placeholder 4">
            <a:extLst>
              <a:ext uri="{FF2B5EF4-FFF2-40B4-BE49-F238E27FC236}">
                <a16:creationId xmlns:a16="http://schemas.microsoft.com/office/drawing/2014/main" id="{B0C4E4CC-F4EF-41B1-859A-BEB4889102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45150659-4B06-4B5C-AEAE-D63AB44A0A0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22926" y="3360585"/>
            <a:ext cx="1914071" cy="1221574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 marL="284163" indent="-114300">
              <a:defRPr sz="800"/>
            </a:lvl2pPr>
            <a:lvl3pPr marL="515938" indent="-174625">
              <a:defRPr sz="6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FE905DCE-53B2-44BC-A04D-E154A3AAD85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560171" y="3360585"/>
            <a:ext cx="1914071" cy="1221574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 marL="284163" indent="-114300">
              <a:defRPr sz="800"/>
            </a:lvl2pPr>
            <a:lvl3pPr marL="515938" indent="-174625">
              <a:defRPr sz="6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ED54CEA9-0F8B-43FF-86F1-30D0A263E4D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4685438" y="3360585"/>
            <a:ext cx="1914071" cy="1221574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 marL="284163" indent="-114300">
              <a:defRPr sz="800"/>
            </a:lvl2pPr>
            <a:lvl3pPr marL="515938" indent="-174625">
              <a:defRPr sz="6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CA21997B-0FCE-4F0F-9413-09FF3CABCAF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822683" y="3360585"/>
            <a:ext cx="1914071" cy="1221574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 marL="284163" indent="-114300">
              <a:defRPr sz="800"/>
            </a:lvl2pPr>
            <a:lvl3pPr marL="515938" indent="-174625">
              <a:defRPr sz="6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3CFF6099-0DAF-43E0-A2BE-4FC739C1BE33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F218AE5-98EE-4C23-93DE-5E0E691847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5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4662659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with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480C16A7-AC87-3041-BFCA-5BAE8099296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22927" y="1888672"/>
            <a:ext cx="1914069" cy="971168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 dirty="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lnSpc>
                <a:spcPct val="140000"/>
              </a:lnSpc>
              <a:buNone/>
            </a:pPr>
            <a:r>
              <a:rPr lang="en-US"/>
              <a:t>Insert image</a:t>
            </a:r>
          </a:p>
        </p:txBody>
      </p:sp>
      <p:sp>
        <p:nvSpPr>
          <p:cNvPr id="20" name="Picture Placeholder 2">
            <a:extLst>
              <a:ext uri="{FF2B5EF4-FFF2-40B4-BE49-F238E27FC236}">
                <a16:creationId xmlns:a16="http://schemas.microsoft.com/office/drawing/2014/main" id="{8AFA0CDB-F372-1847-ACE3-8F2552F32E0C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51084" y="1888672"/>
            <a:ext cx="1914069" cy="971168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 dirty="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lnSpc>
                <a:spcPct val="140000"/>
              </a:lnSpc>
              <a:buNone/>
            </a:pPr>
            <a:r>
              <a:rPr lang="en-US"/>
              <a:t>Insert image</a:t>
            </a:r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2CEDA4E7-FEF8-A844-BD5D-9125501BED2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684684" y="1888672"/>
            <a:ext cx="1914069" cy="971168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 dirty="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lnSpc>
                <a:spcPct val="140000"/>
              </a:lnSpc>
              <a:buNone/>
            </a:pPr>
            <a:r>
              <a:rPr lang="en-US"/>
              <a:t>Insert image</a:t>
            </a:r>
          </a:p>
        </p:txBody>
      </p:sp>
      <p:sp>
        <p:nvSpPr>
          <p:cNvPr id="30" name="Picture Placeholder 2">
            <a:extLst>
              <a:ext uri="{FF2B5EF4-FFF2-40B4-BE49-F238E27FC236}">
                <a16:creationId xmlns:a16="http://schemas.microsoft.com/office/drawing/2014/main" id="{0C5331F0-DC53-014A-AC10-09442296B489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807399" y="1888672"/>
            <a:ext cx="1914069" cy="971168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 dirty="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lnSpc>
                <a:spcPct val="140000"/>
              </a:lnSpc>
              <a:buNone/>
            </a:pPr>
            <a:r>
              <a:rPr lang="en-US"/>
              <a:t>Insert image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00173D22-F802-F648-84AC-80F7536CF28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22928" y="2893229"/>
            <a:ext cx="1914069" cy="327289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C35F796C-3FA3-4D4C-9E57-306772BBFEB7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2554183" y="2893229"/>
            <a:ext cx="1914069" cy="327289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63094BC0-195B-294A-B09B-12005D172A0C}"/>
              </a:ext>
            </a:extLst>
          </p:cNvPr>
          <p:cNvSpPr>
            <a:spLocks noGrp="1"/>
          </p:cNvSpPr>
          <p:nvPr>
            <p:ph type="body" sz="half" idx="23" hasCustomPrompt="1"/>
          </p:nvPr>
        </p:nvSpPr>
        <p:spPr>
          <a:xfrm>
            <a:off x="4685438" y="2893229"/>
            <a:ext cx="1914069" cy="327289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8A941269-22F0-1B4D-A516-00DAC2E11BFD}"/>
              </a:ext>
            </a:extLst>
          </p:cNvPr>
          <p:cNvSpPr>
            <a:spLocks noGrp="1"/>
          </p:cNvSpPr>
          <p:nvPr>
            <p:ph type="body" sz="half" idx="25" hasCustomPrompt="1"/>
          </p:nvPr>
        </p:nvSpPr>
        <p:spPr>
          <a:xfrm>
            <a:off x="6811418" y="2893229"/>
            <a:ext cx="1914069" cy="327289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33" name="Title Placeholder 1">
            <a:extLst>
              <a:ext uri="{FF2B5EF4-FFF2-40B4-BE49-F238E27FC236}">
                <a16:creationId xmlns:a16="http://schemas.microsoft.com/office/drawing/2014/main" id="{E71F9B75-2801-4E3B-A4AF-EE2F5428DF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79" y="742950"/>
            <a:ext cx="4042821" cy="1085850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 </a:t>
            </a:r>
            <a:br>
              <a:rPr lang="en-US"/>
            </a:br>
            <a:r>
              <a:rPr lang="en-US"/>
              <a:t>4-column with images</a:t>
            </a:r>
          </a:p>
        </p:txBody>
      </p:sp>
      <p:sp>
        <p:nvSpPr>
          <p:cNvPr id="40" name="Slide Number Placeholder 4">
            <a:extLst>
              <a:ext uri="{FF2B5EF4-FFF2-40B4-BE49-F238E27FC236}">
                <a16:creationId xmlns:a16="http://schemas.microsoft.com/office/drawing/2014/main" id="{C287D7C0-FDBF-4DC2-A5AD-21F027C218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B282261E-4BBB-4DDF-A272-64831DF6A48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22926" y="3359766"/>
            <a:ext cx="1914071" cy="1273825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 marL="284163" indent="-114300">
              <a:defRPr sz="800"/>
            </a:lvl2pPr>
            <a:lvl3pPr marL="515938" indent="-174625">
              <a:defRPr sz="6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35DF58A1-C9DA-4098-A483-3AF5EEE2823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560171" y="3359766"/>
            <a:ext cx="1914071" cy="1273825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 marL="284163" indent="-114300">
              <a:defRPr sz="800"/>
            </a:lvl2pPr>
            <a:lvl3pPr marL="515938" indent="-174625">
              <a:defRPr sz="6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8506F507-8135-47B0-B749-1ECA83F7A4CC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4685438" y="3359766"/>
            <a:ext cx="1914071" cy="1273825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 marL="284163" indent="-114300">
              <a:defRPr sz="800"/>
            </a:lvl2pPr>
            <a:lvl3pPr marL="515938" indent="-174625">
              <a:defRPr sz="6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D835D938-BABF-448A-911C-81BC403D164D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822683" y="3359766"/>
            <a:ext cx="1914071" cy="1273825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 marL="284163" indent="-114300">
              <a:defRPr sz="800"/>
            </a:lvl2pPr>
            <a:lvl3pPr marL="515938" indent="-174625">
              <a:defRPr sz="600"/>
            </a:lvl3pPr>
            <a:lvl4pPr marL="687387" indent="0">
              <a:buNone/>
              <a:defRPr sz="300"/>
            </a:lvl4pPr>
            <a:lvl5pPr>
              <a:defRPr sz="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491F740F-284B-4B91-944E-3E248D564475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45924221-968B-489A-B12E-3DB03CF53A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1486195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F9BBDA-0080-9D4C-8B45-AD17279D9D5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572000" y="0"/>
            <a:ext cx="4572001" cy="5143500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 dirty="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lnSpc>
                <a:spcPct val="140000"/>
              </a:lnSpc>
              <a:buNone/>
            </a:pPr>
            <a:r>
              <a:rPr lang="en-US"/>
              <a:t>Insert image</a:t>
            </a:r>
          </a:p>
        </p:txBody>
      </p: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24644A4A-627D-4251-93AA-A2954900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79" y="742950"/>
            <a:ext cx="3844300" cy="952500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9A8E6EAB-22F0-4C89-85F8-D4D94992ED22}"/>
              </a:ext>
            </a:extLst>
          </p:cNvPr>
          <p:cNvSpPr>
            <a:spLocks noGrp="1"/>
          </p:cNvSpPr>
          <p:nvPr>
            <p:ph type="body" sz="half" idx="24" hasCustomPrompt="1"/>
          </p:nvPr>
        </p:nvSpPr>
        <p:spPr>
          <a:xfrm>
            <a:off x="422927" y="2220299"/>
            <a:ext cx="1739900" cy="35145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EF54FC4E-BD10-4F11-B8AA-EB5EF0D89E43}"/>
              </a:ext>
            </a:extLst>
          </p:cNvPr>
          <p:cNvSpPr>
            <a:spLocks noGrp="1"/>
          </p:cNvSpPr>
          <p:nvPr>
            <p:ph type="body" sz="half" idx="26" hasCustomPrompt="1"/>
          </p:nvPr>
        </p:nvSpPr>
        <p:spPr>
          <a:xfrm>
            <a:off x="2451100" y="2220298"/>
            <a:ext cx="1739900" cy="35145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64A8B51-1A62-459A-8DD3-93B84E82D8DE}"/>
              </a:ext>
            </a:extLst>
          </p:cNvPr>
          <p:cNvSpPr>
            <a:spLocks noGrp="1"/>
          </p:cNvSpPr>
          <p:nvPr>
            <p:ph type="body" sz="half" idx="38" hasCustomPrompt="1"/>
          </p:nvPr>
        </p:nvSpPr>
        <p:spPr>
          <a:xfrm>
            <a:off x="422927" y="3660025"/>
            <a:ext cx="1739900" cy="35145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D090DEB6-2BCA-46D7-9263-9EB082FE8736}"/>
              </a:ext>
            </a:extLst>
          </p:cNvPr>
          <p:cNvSpPr>
            <a:spLocks noGrp="1"/>
          </p:cNvSpPr>
          <p:nvPr>
            <p:ph type="body" sz="half" idx="32" hasCustomPrompt="1"/>
          </p:nvPr>
        </p:nvSpPr>
        <p:spPr>
          <a:xfrm>
            <a:off x="2451100" y="3660025"/>
            <a:ext cx="1739900" cy="35145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B195F9B-18C2-43DD-8D28-DB82565A615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422927" y="2620306"/>
            <a:ext cx="1739901" cy="672482"/>
          </a:xfrm>
        </p:spPr>
        <p:txBody>
          <a:bodyPr vert="horz"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900" dirty="0"/>
            </a:lvl1pPr>
            <a:lvl2pPr>
              <a:lnSpc>
                <a:spcPct val="100000"/>
              </a:lnSpc>
              <a:defRPr lang="en-US" sz="700" dirty="0"/>
            </a:lvl2pPr>
          </a:lstStyle>
          <a:p>
            <a:pPr marL="227013" lvl="0" indent="-227013">
              <a:lnSpc>
                <a:spcPct val="120000"/>
              </a:lnSpc>
              <a:spcAft>
                <a:spcPts val="200"/>
              </a:spcAft>
            </a:pPr>
            <a:r>
              <a:rPr lang="en-US"/>
              <a:t>Click to edit Master text styles</a:t>
            </a:r>
          </a:p>
          <a:p>
            <a:pPr marL="227013" lvl="1" indent="-227013">
              <a:lnSpc>
                <a:spcPct val="120000"/>
              </a:lnSpc>
              <a:spcAft>
                <a:spcPts val="200"/>
              </a:spcAft>
            </a:pPr>
            <a:r>
              <a:rPr lang="en-US"/>
              <a:t>Second level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72F57C87-BB0F-4D2F-BDF2-DAE041C1A7D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2445657" y="2620306"/>
            <a:ext cx="1739901" cy="672482"/>
          </a:xfrm>
        </p:spPr>
        <p:txBody>
          <a:bodyPr vert="horz"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900" dirty="0"/>
            </a:lvl1pPr>
            <a:lvl2pPr>
              <a:lnSpc>
                <a:spcPct val="100000"/>
              </a:lnSpc>
              <a:defRPr lang="en-US" sz="700" dirty="0"/>
            </a:lvl2pPr>
          </a:lstStyle>
          <a:p>
            <a:pPr marL="227013" lvl="0" indent="-227013">
              <a:lnSpc>
                <a:spcPct val="120000"/>
              </a:lnSpc>
              <a:spcAft>
                <a:spcPts val="200"/>
              </a:spcAft>
            </a:pPr>
            <a:r>
              <a:rPr lang="en-US"/>
              <a:t>Click to edit Master text styles</a:t>
            </a:r>
          </a:p>
          <a:p>
            <a:pPr marL="227013" lvl="1" indent="-227013">
              <a:lnSpc>
                <a:spcPct val="120000"/>
              </a:lnSpc>
              <a:spcAft>
                <a:spcPts val="200"/>
              </a:spcAft>
            </a:pPr>
            <a:r>
              <a:rPr lang="en-US"/>
              <a:t>Second level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CF88AC67-0FCF-4070-8745-F2172B2CACC1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422927" y="4066132"/>
            <a:ext cx="1739901" cy="672482"/>
          </a:xfrm>
        </p:spPr>
        <p:txBody>
          <a:bodyPr vert="horz"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900" dirty="0"/>
            </a:lvl1pPr>
            <a:lvl2pPr>
              <a:lnSpc>
                <a:spcPct val="100000"/>
              </a:lnSpc>
              <a:defRPr lang="en-US" sz="700" dirty="0"/>
            </a:lvl2pPr>
          </a:lstStyle>
          <a:p>
            <a:pPr marL="227013" lvl="0" indent="-227013">
              <a:lnSpc>
                <a:spcPct val="120000"/>
              </a:lnSpc>
              <a:spcAft>
                <a:spcPts val="200"/>
              </a:spcAft>
            </a:pPr>
            <a:r>
              <a:rPr lang="en-US"/>
              <a:t>Click to edit Master text styles</a:t>
            </a:r>
          </a:p>
          <a:p>
            <a:pPr marL="227013" lvl="1" indent="-227013">
              <a:lnSpc>
                <a:spcPct val="120000"/>
              </a:lnSpc>
              <a:spcAft>
                <a:spcPts val="200"/>
              </a:spcAft>
            </a:pPr>
            <a:r>
              <a:rPr lang="en-US"/>
              <a:t>Second level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03DC3002-031A-4736-AABA-949B2E31DDE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2445657" y="4066132"/>
            <a:ext cx="1739901" cy="672482"/>
          </a:xfrm>
        </p:spPr>
        <p:txBody>
          <a:bodyPr vert="horz"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900" dirty="0"/>
            </a:lvl1pPr>
            <a:lvl2pPr>
              <a:lnSpc>
                <a:spcPct val="100000"/>
              </a:lnSpc>
              <a:defRPr lang="en-US" sz="700" dirty="0"/>
            </a:lvl2pPr>
          </a:lstStyle>
          <a:p>
            <a:pPr marL="227013" lvl="0" indent="-227013">
              <a:lnSpc>
                <a:spcPct val="120000"/>
              </a:lnSpc>
              <a:spcAft>
                <a:spcPts val="200"/>
              </a:spcAft>
            </a:pPr>
            <a:r>
              <a:rPr lang="en-US"/>
              <a:t>Click to edit Master text styles</a:t>
            </a:r>
          </a:p>
          <a:p>
            <a:pPr marL="227013" lvl="1" indent="-227013">
              <a:lnSpc>
                <a:spcPct val="120000"/>
              </a:lnSpc>
              <a:spcAft>
                <a:spcPts val="200"/>
              </a:spcAft>
            </a:pPr>
            <a:r>
              <a:rPr lang="en-US"/>
              <a:t>Second level</a:t>
            </a:r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0695B177-CA0C-4E8C-A61A-DBFC0E3A7C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41FCFB0F-38DF-40D9-884B-4BB884CABC08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22928" y="1913382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8AB00DA7-3784-4F1E-BCF7-020A8B5BBBC6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2452706" y="1913382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4BF908E0-620E-4308-B4E4-794556D881D7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19100" y="3387601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E982949E-1A10-4260-ACD5-08C3395104A0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2448878" y="3387601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93881526-D455-4016-9E25-0B8C0592F64F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25" name="Footer Placeholder 3">
            <a:extLst>
              <a:ext uri="{FF2B5EF4-FFF2-40B4-BE49-F238E27FC236}">
                <a16:creationId xmlns:a16="http://schemas.microsoft.com/office/drawing/2014/main" id="{50C5796D-69C7-4336-93B7-FBE71B2511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960089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unlimited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9E6D9EB8-CE1C-4E47-A0CE-E70016F1FA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1" y="744917"/>
            <a:ext cx="4042819" cy="989128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>
              <a:defRPr sz="3200" spc="-1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Contents</a:t>
            </a:r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3EA9F760-54C7-4D39-BFBE-CB5FEB9E61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71820893-9915-4BFA-B034-1C8F63FF81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lnSpc>
                <a:spcPct val="100000"/>
              </a:lnSpc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FFD397-3600-4EC8-8694-6DE9A09E921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4E693A-514B-4840-BF84-65FC4630DA48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19100" y="1870601"/>
            <a:ext cx="8305800" cy="2654373"/>
          </a:xfrm>
        </p:spPr>
        <p:txBody>
          <a:bodyPr numCol="2" spcCol="457200">
            <a:noAutofit/>
          </a:bodyPr>
          <a:lstStyle>
            <a:lvl1pPr marL="0" indent="0">
              <a:lnSpc>
                <a:spcPct val="120000"/>
              </a:lnSpc>
              <a:buSzPct val="100000"/>
              <a:buFont typeface="Arial" panose="020B0604020202020204" pitchFamily="34" charset="0"/>
              <a:buNone/>
              <a:defRPr>
                <a:latin typeface="+mj-lt"/>
              </a:defRPr>
            </a:lvl1pPr>
            <a:lvl2pPr>
              <a:lnSpc>
                <a:spcPct val="120000"/>
              </a:lnSpc>
              <a:defRPr>
                <a:latin typeface="+mj-lt"/>
              </a:defRPr>
            </a:lvl2pPr>
            <a:lvl3pPr>
              <a:lnSpc>
                <a:spcPct val="120000"/>
              </a:lnSpc>
              <a:defRPr>
                <a:latin typeface="+mj-lt"/>
              </a:defRPr>
            </a:lvl3pPr>
            <a:lvl4pPr>
              <a:lnSpc>
                <a:spcPct val="120000"/>
              </a:lnSpc>
              <a:defRPr>
                <a:latin typeface="+mj-lt"/>
              </a:defRPr>
            </a:lvl4pPr>
            <a:lvl5pPr>
              <a:lnSpc>
                <a:spcPct val="120000"/>
              </a:lnSpc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9120116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6F16390-6737-46A8-8714-112CAB201308}"/>
              </a:ext>
            </a:extLst>
          </p:cNvPr>
          <p:cNvSpPr/>
          <p:nvPr userDrawn="1"/>
        </p:nvSpPr>
        <p:spPr>
          <a:xfrm>
            <a:off x="2554182" y="0"/>
            <a:ext cx="6589818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F9BBDA-0080-9D4C-8B45-AD17279D9D5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54182" y="0"/>
            <a:ext cx="6589818" cy="5143500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 dirty="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lnSpc>
                <a:spcPct val="140000"/>
              </a:lnSpc>
              <a:buNone/>
            </a:pPr>
            <a:r>
              <a:rPr lang="en-US"/>
              <a:t>Insert image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37FE14D4-6259-4D5A-AC7E-D9C3B2B96A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0" y="742949"/>
            <a:ext cx="1762713" cy="1336657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35CF0806-20B2-4281-9DE5-5B7F240B7DF0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419101" y="2288370"/>
            <a:ext cx="1758492" cy="2569380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>
              <a:defRPr sz="800"/>
            </a:lvl2pPr>
            <a:lvl3pPr>
              <a:defRPr sz="600"/>
            </a:lvl3pPr>
            <a:lvl4pPr>
              <a:defRPr sz="300"/>
            </a:lvl4pPr>
            <a:lvl5pPr>
              <a:defRPr sz="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B9714BF-CB7B-4795-AC13-A550EA07DB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40A03D6A-E3C9-4E0F-9561-1CDE1AE1995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2026267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486C98BC-16EE-44A7-A5AA-7D9E634104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9316401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6F16390-6737-46A8-8714-112CAB201308}"/>
              </a:ext>
            </a:extLst>
          </p:cNvPr>
          <p:cNvSpPr/>
          <p:nvPr userDrawn="1"/>
        </p:nvSpPr>
        <p:spPr>
          <a:xfrm>
            <a:off x="2554182" y="0"/>
            <a:ext cx="6589818" cy="5143500"/>
          </a:xfrm>
          <a:prstGeom prst="rect">
            <a:avLst/>
          </a:prstGeom>
          <a:solidFill>
            <a:srgbClr val="1212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lvl="0"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F9BBDA-0080-9D4C-8B45-AD17279D9D5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927524" y="742949"/>
            <a:ext cx="5843134" cy="3776935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 dirty="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lnSpc>
                <a:spcPct val="140000"/>
              </a:lnSpc>
              <a:buNone/>
            </a:pPr>
            <a:r>
              <a:rPr lang="en-US"/>
              <a:t>Insert image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37FE14D4-6259-4D5A-AC7E-D9C3B2B96A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9838" y="742949"/>
            <a:ext cx="1767755" cy="1336657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35CF0806-20B2-4281-9DE5-5B7F240B7DF0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419101" y="2288370"/>
            <a:ext cx="1758492" cy="2569380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>
              <a:defRPr sz="800"/>
            </a:lvl2pPr>
            <a:lvl3pPr>
              <a:defRPr sz="600"/>
            </a:lvl3pPr>
            <a:lvl4pPr>
              <a:defRPr sz="300"/>
            </a:lvl4pPr>
            <a:lvl5pPr>
              <a:defRPr sz="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B9714BF-CB7B-4795-AC13-A550EA07DB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2854662-684B-46F5-B1C9-A8380A9FAEC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2047167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D02289-A003-4F50-8A0B-E04C3A5D3D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446952" y="4792952"/>
            <a:ext cx="287210" cy="69888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3C0D703A-5C8B-4D7D-9178-8D74110152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2720950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 - 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2441477-13D0-4DAF-BFCF-92EDFB2CE56C}"/>
              </a:ext>
            </a:extLst>
          </p:cNvPr>
          <p:cNvSpPr/>
          <p:nvPr userDrawn="1"/>
        </p:nvSpPr>
        <p:spPr>
          <a:xfrm>
            <a:off x="2554182" y="0"/>
            <a:ext cx="6589818" cy="5143500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pic>
        <p:nvPicPr>
          <p:cNvPr id="8" name="Picture 7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C2D43C02-732C-4374-A293-6B6EED828B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 t="16577" r="19683" b="16944"/>
          <a:stretch/>
        </p:blipFill>
        <p:spPr>
          <a:xfrm>
            <a:off x="2136757" y="591670"/>
            <a:ext cx="7007243" cy="404584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F9BBDA-0080-9D4C-8B45-AD17279D9D5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06008" y="1111633"/>
            <a:ext cx="4289797" cy="2862889"/>
          </a:xfrm>
          <a:prstGeom prst="roundRect">
            <a:avLst>
              <a:gd name="adj" fmla="val 1813"/>
            </a:avLst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 dirty="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buNone/>
            </a:pPr>
            <a:r>
              <a:rPr lang="en-US"/>
              <a:t>Insert image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37FE14D4-6259-4D5A-AC7E-D9C3B2B96A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1" y="742949"/>
            <a:ext cx="1876066" cy="1336657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35CF0806-20B2-4281-9DE5-5B7F240B7DF0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419101" y="2288370"/>
            <a:ext cx="1872094" cy="2569380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>
              <a:defRPr sz="700"/>
            </a:lvl2pPr>
            <a:lvl3pPr>
              <a:defRPr sz="500"/>
            </a:lvl3pPr>
            <a:lvl4pPr>
              <a:defRPr sz="200"/>
            </a:lvl4pPr>
            <a:lvl5pPr>
              <a:defRPr sz="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B9714BF-CB7B-4795-AC13-A550EA07DB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>
              <a:defRPr lang="en-US" smtClean="0"/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1D5595A6-D46E-43B4-94A2-E3A6720BA94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1991591" cy="200442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84C20AAF-DB2E-2C46-92D6-BF73750634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41922079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 - compu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205681A-15F4-4542-8501-C515AC30D1BA}"/>
              </a:ext>
            </a:extLst>
          </p:cNvPr>
          <p:cNvSpPr/>
          <p:nvPr userDrawn="1"/>
        </p:nvSpPr>
        <p:spPr>
          <a:xfrm>
            <a:off x="2554182" y="0"/>
            <a:ext cx="6589818" cy="5143500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pic>
        <p:nvPicPr>
          <p:cNvPr id="4" name="Picture 3" descr="Shape&#10;&#10;Description automatically generated">
            <a:extLst>
              <a:ext uri="{FF2B5EF4-FFF2-40B4-BE49-F238E27FC236}">
                <a16:creationId xmlns:a16="http://schemas.microsoft.com/office/drawing/2014/main" id="{6AA2E0EF-0C6B-4EAA-99C1-1ECA8048BD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969" t="11745" r="14368" b="7523"/>
          <a:stretch/>
        </p:blipFill>
        <p:spPr>
          <a:xfrm>
            <a:off x="2880597" y="492734"/>
            <a:ext cx="6263404" cy="459859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F9BBDA-0080-9D4C-8B45-AD17279D9D5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574473" y="870759"/>
            <a:ext cx="4484714" cy="2999855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 dirty="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buNone/>
            </a:pPr>
            <a:r>
              <a:rPr lang="en-US"/>
              <a:t>Insert image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37FE14D4-6259-4D5A-AC7E-D9C3B2B96A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1" y="742949"/>
            <a:ext cx="1891686" cy="1336657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35CF0806-20B2-4281-9DE5-5B7F240B7DF0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419101" y="2288370"/>
            <a:ext cx="1887681" cy="2569380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>
              <a:defRPr sz="700"/>
            </a:lvl2pPr>
            <a:lvl3pPr>
              <a:defRPr sz="500"/>
            </a:lvl3pPr>
            <a:lvl4pPr>
              <a:defRPr sz="200"/>
            </a:lvl4pPr>
            <a:lvl5pPr>
              <a:defRPr sz="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B9714BF-CB7B-4795-AC13-A550EA07DB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>
              <a:defRPr lang="en-US" smtClean="0"/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C98962E2-B3FC-4FBC-BC4B-4742A1803A4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1986395" cy="200442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D8634464-E35F-424D-9518-FD1D77E273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4276081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 - tab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1E636F5-6A4B-4828-9183-C8400F5ABCF5}"/>
              </a:ext>
            </a:extLst>
          </p:cNvPr>
          <p:cNvSpPr/>
          <p:nvPr userDrawn="1"/>
        </p:nvSpPr>
        <p:spPr>
          <a:xfrm>
            <a:off x="3793454" y="0"/>
            <a:ext cx="5350546" cy="5143500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45553720-6AD0-4C34-AF96-C4899D7DC8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745" t="13080" r="20085" b="8532"/>
          <a:stretch/>
        </p:blipFill>
        <p:spPr>
          <a:xfrm>
            <a:off x="4409019" y="351623"/>
            <a:ext cx="4917862" cy="4635764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F9BBDA-0080-9D4C-8B45-AD17279D9D5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035993" y="623456"/>
            <a:ext cx="2829925" cy="3761025"/>
          </a:xfrm>
          <a:prstGeom prst="roundRect">
            <a:avLst>
              <a:gd name="adj" fmla="val 2134"/>
            </a:avLst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 dirty="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buNone/>
            </a:pPr>
            <a:r>
              <a:rPr lang="en-US"/>
              <a:t>Insert image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37FE14D4-6259-4D5A-AC7E-D9C3B2B96A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0" y="742949"/>
            <a:ext cx="3095847" cy="1336657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35CF0806-20B2-4281-9DE5-5B7F240B7DF0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419101" y="2288370"/>
            <a:ext cx="3091626" cy="2569380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>
              <a:defRPr sz="700"/>
            </a:lvl2pPr>
            <a:lvl3pPr>
              <a:defRPr sz="500"/>
            </a:lvl3pPr>
            <a:lvl4pPr>
              <a:defRPr sz="200"/>
            </a:lvl4pPr>
            <a:lvl5pPr>
              <a:defRPr sz="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B9714BF-CB7B-4795-AC13-A550EA07DB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>
              <a:defRPr lang="en-US" smtClean="0"/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CBB01D8E-9815-4F00-B2C4-FCB63EA244CE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3160568" cy="200442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5B63261B-BB65-7146-AA40-6188B66076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74678639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 - 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95A01C3-21A9-4B25-AB62-4FAD52B255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495" r="22808"/>
          <a:stretch/>
        </p:blipFill>
        <p:spPr>
          <a:xfrm>
            <a:off x="4572001" y="0"/>
            <a:ext cx="4572000" cy="5143500"/>
          </a:xfrm>
          <a:prstGeom prst="rect">
            <a:avLst/>
          </a:prstGeom>
          <a:solidFill>
            <a:srgbClr val="1E1E1E"/>
          </a:solidFill>
          <a:ln>
            <a:noFill/>
          </a:ln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F9BBDA-0080-9D4C-8B45-AD17279D9D5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881254" y="459580"/>
            <a:ext cx="1958685" cy="4205803"/>
          </a:xfrm>
          <a:prstGeom prst="roundRect">
            <a:avLst>
              <a:gd name="adj" fmla="val 10423"/>
            </a:avLst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 dirty="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buNone/>
            </a:pPr>
            <a:r>
              <a:rPr lang="en-US"/>
              <a:t>Insert image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37FE14D4-6259-4D5A-AC7E-D9C3B2B96A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0" y="742949"/>
            <a:ext cx="3775842" cy="1336657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35CF0806-20B2-4281-9DE5-5B7F240B7DF0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419101" y="2288370"/>
            <a:ext cx="3771900" cy="2569380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>
              <a:defRPr sz="700"/>
            </a:lvl2pPr>
            <a:lvl3pPr>
              <a:defRPr sz="500"/>
            </a:lvl3pPr>
            <a:lvl4pPr>
              <a:defRPr sz="200"/>
            </a:lvl4pPr>
            <a:lvl5pPr>
              <a:defRPr sz="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B9714BF-CB7B-4795-AC13-A550EA07DB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>
              <a:defRPr lang="en-US" smtClean="0"/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20EE9DBE-1BE0-4560-936E-2E2FA4270213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D2941A98-608E-7047-AFCD-92F4920A95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19109730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con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24644A4A-627D-4251-93AA-A295490085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79" y="742950"/>
            <a:ext cx="1979405" cy="952500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9A8E6EAB-22F0-4C89-85F8-D4D94992ED22}"/>
              </a:ext>
            </a:extLst>
          </p:cNvPr>
          <p:cNvSpPr>
            <a:spLocks noGrp="1"/>
          </p:cNvSpPr>
          <p:nvPr>
            <p:ph type="body" sz="half" idx="24" hasCustomPrompt="1"/>
          </p:nvPr>
        </p:nvSpPr>
        <p:spPr>
          <a:xfrm>
            <a:off x="422927" y="2220299"/>
            <a:ext cx="1971358" cy="35145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64A8B51-1A62-459A-8DD3-93B84E82D8DE}"/>
              </a:ext>
            </a:extLst>
          </p:cNvPr>
          <p:cNvSpPr>
            <a:spLocks noGrp="1"/>
          </p:cNvSpPr>
          <p:nvPr>
            <p:ph type="body" sz="half" idx="38" hasCustomPrompt="1"/>
          </p:nvPr>
        </p:nvSpPr>
        <p:spPr>
          <a:xfrm>
            <a:off x="422927" y="3660025"/>
            <a:ext cx="1971358" cy="35145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B195F9B-18C2-43DD-8D28-DB82565A615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422927" y="2671586"/>
            <a:ext cx="1971357" cy="621201"/>
          </a:xfrm>
        </p:spPr>
        <p:txBody>
          <a:bodyPr vert="horz"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900" dirty="0"/>
            </a:lvl1pPr>
            <a:lvl2pPr>
              <a:lnSpc>
                <a:spcPct val="100000"/>
              </a:lnSpc>
              <a:defRPr lang="en-US" sz="700" dirty="0"/>
            </a:lvl2pPr>
          </a:lstStyle>
          <a:p>
            <a:pPr marL="227013" lvl="0" indent="-227013">
              <a:lnSpc>
                <a:spcPct val="120000"/>
              </a:lnSpc>
              <a:spcAft>
                <a:spcPts val="200"/>
              </a:spcAft>
            </a:pPr>
            <a:r>
              <a:rPr lang="en-US"/>
              <a:t>Click to edit Master text styles</a:t>
            </a:r>
          </a:p>
          <a:p>
            <a:pPr marL="227013" lvl="1" indent="-227013">
              <a:lnSpc>
                <a:spcPct val="120000"/>
              </a:lnSpc>
              <a:spcAft>
                <a:spcPts val="200"/>
              </a:spcAft>
            </a:pPr>
            <a:r>
              <a:rPr lang="en-US"/>
              <a:t>Second level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CF88AC67-0FCF-4070-8745-F2172B2CACC1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422927" y="4117412"/>
            <a:ext cx="1971357" cy="621201"/>
          </a:xfrm>
        </p:spPr>
        <p:txBody>
          <a:bodyPr vert="horz"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900" dirty="0"/>
            </a:lvl1pPr>
            <a:lvl2pPr>
              <a:lnSpc>
                <a:spcPct val="100000"/>
              </a:lnSpc>
              <a:defRPr lang="en-US" sz="700" dirty="0"/>
            </a:lvl2pPr>
          </a:lstStyle>
          <a:p>
            <a:pPr marL="227013" lvl="0" indent="-227013">
              <a:lnSpc>
                <a:spcPct val="120000"/>
              </a:lnSpc>
              <a:spcAft>
                <a:spcPts val="200"/>
              </a:spcAft>
            </a:pPr>
            <a:r>
              <a:rPr lang="en-US"/>
              <a:t>Click to edit Master text styles</a:t>
            </a:r>
          </a:p>
          <a:p>
            <a:pPr marL="227013" lvl="1" indent="-227013">
              <a:lnSpc>
                <a:spcPct val="120000"/>
              </a:lnSpc>
              <a:spcAft>
                <a:spcPts val="200"/>
              </a:spcAft>
            </a:pPr>
            <a:r>
              <a:rPr lang="en-US"/>
              <a:t>Second level</a:t>
            </a:r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0695B177-CA0C-4E8C-A61A-DBFC0E3A7C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1444E932-C1FA-4694-B252-213CE981534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22928" y="1913382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249D67FC-44E3-4A0F-B284-2778CCA9C971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19100" y="3387601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4FEE173B-1D21-4AB4-A421-1AB61B9F8D89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54182" y="0"/>
            <a:ext cx="6589818" cy="5143500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 dirty="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lnSpc>
                <a:spcPct val="140000"/>
              </a:lnSpc>
              <a:buNone/>
            </a:pPr>
            <a:r>
              <a:rPr lang="en-US"/>
              <a:t>Insert image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84F5CA4-EDBB-48D4-AAFB-EA7E85ACF64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2041942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F01439ED-29DA-4405-95E2-BA47702ECD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09299386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C02DD20F-504D-C649-86C3-0A7F098F66D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082512" y="739895"/>
            <a:ext cx="2638563" cy="3749795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 dirty="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lnSpc>
                <a:spcPct val="140000"/>
              </a:lnSpc>
              <a:buNone/>
            </a:pPr>
            <a:r>
              <a:rPr lang="en-US"/>
              <a:t>Insert image</a:t>
            </a:r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3DBED3D-CA03-E943-B119-9872641B21D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252718" y="739895"/>
            <a:ext cx="2627678" cy="3749795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t" anchorCtr="0">
            <a:normAutofit/>
          </a:bodyPr>
          <a:lstStyle>
            <a:lvl1pPr>
              <a:defRPr lang="en-US" sz="1368" kern="1200" dirty="0">
                <a:solidFill>
                  <a:schemeClr val="tx1"/>
                </a:solidFill>
              </a:defRPr>
            </a:lvl1pPr>
          </a:lstStyle>
          <a:p>
            <a:pPr marL="0" lvl="0" indent="0" algn="ctr" defTabSz="694796">
              <a:lnSpc>
                <a:spcPct val="140000"/>
              </a:lnSpc>
              <a:buNone/>
            </a:pPr>
            <a:r>
              <a:rPr lang="en-US"/>
              <a:t>Insert image</a:t>
            </a:r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AB2924BE-0F83-44F9-8B78-9A892E0256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79" y="742950"/>
            <a:ext cx="2573903" cy="952500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7350F883-4CBA-438B-9F10-05CAA3763AF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22929" y="1959429"/>
            <a:ext cx="2566040" cy="723031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6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9CBC7F64-D22B-46D6-976F-39473E94D2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A76585B6-D6AA-4B89-AF27-606CBEE93F5F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419099" y="2832027"/>
            <a:ext cx="2569683" cy="1668906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>
              <a:defRPr sz="800"/>
            </a:lvl2pPr>
            <a:lvl3pPr>
              <a:defRPr sz="600"/>
            </a:lvl3pPr>
            <a:lvl4pPr>
              <a:defRPr sz="300"/>
            </a:lvl4pPr>
            <a:lvl5pPr>
              <a:defRPr sz="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8AF259D3-3646-418A-ACF1-144AE8A5AA6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161CFB47-5D97-455D-9076-8BE7CF7DCA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82491176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and data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642F883-A541-DB46-9654-B4F21790C041}"/>
              </a:ext>
            </a:extLst>
          </p:cNvPr>
          <p:cNvCxnSpPr>
            <a:cxnSpLocks/>
          </p:cNvCxnSpPr>
          <p:nvPr userDrawn="1"/>
        </p:nvCxnSpPr>
        <p:spPr>
          <a:xfrm>
            <a:off x="422926" y="2259762"/>
            <a:ext cx="2626246" cy="0"/>
          </a:xfrm>
          <a:prstGeom prst="line">
            <a:avLst/>
          </a:prstGeom>
          <a:ln w="127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56930F6-4614-C940-AA31-EB153B9A3C14}"/>
              </a:ext>
            </a:extLst>
          </p:cNvPr>
          <p:cNvCxnSpPr>
            <a:cxnSpLocks/>
          </p:cNvCxnSpPr>
          <p:nvPr userDrawn="1"/>
        </p:nvCxnSpPr>
        <p:spPr>
          <a:xfrm>
            <a:off x="3253212" y="2259762"/>
            <a:ext cx="2626246" cy="0"/>
          </a:xfrm>
          <a:prstGeom prst="line">
            <a:avLst/>
          </a:prstGeom>
          <a:ln w="127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E609397-087F-854B-9535-E4D803EA438C}"/>
              </a:ext>
            </a:extLst>
          </p:cNvPr>
          <p:cNvCxnSpPr>
            <a:cxnSpLocks/>
          </p:cNvCxnSpPr>
          <p:nvPr userDrawn="1"/>
        </p:nvCxnSpPr>
        <p:spPr>
          <a:xfrm>
            <a:off x="6094384" y="2259762"/>
            <a:ext cx="2626246" cy="0"/>
          </a:xfrm>
          <a:prstGeom prst="line">
            <a:avLst/>
          </a:prstGeom>
          <a:ln w="127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F6D98EE6-CE26-5746-9F24-417E0C5D93D7}"/>
              </a:ext>
            </a:extLst>
          </p:cNvPr>
          <p:cNvSpPr>
            <a:spLocks noGrp="1"/>
          </p:cNvSpPr>
          <p:nvPr>
            <p:ph type="body" sz="half" idx="30" hasCustomPrompt="1"/>
          </p:nvPr>
        </p:nvSpPr>
        <p:spPr>
          <a:xfrm>
            <a:off x="384827" y="2463324"/>
            <a:ext cx="2626246" cy="651525"/>
          </a:xfrm>
          <a:prstGeom prst="rect">
            <a:avLst/>
          </a:prstGeom>
        </p:spPr>
        <p:txBody>
          <a:bodyPr wrap="square" lIns="0" rIns="0" anchor="b" anchorCtr="0">
            <a:noAutofit/>
          </a:bodyPr>
          <a:lstStyle>
            <a:lvl1pPr marL="0" indent="0">
              <a:lnSpc>
                <a:spcPct val="90000"/>
              </a:lnSpc>
              <a:buNone/>
              <a:defRPr sz="4704" b="0" i="0" spc="0" baseline="0">
                <a:gradFill>
                  <a:gsLst>
                    <a:gs pos="0">
                      <a:schemeClr val="accent1"/>
                    </a:gs>
                    <a:gs pos="97000">
                      <a:schemeClr val="accent2"/>
                    </a:gs>
                  </a:gsLst>
                  <a:lin ang="5400000" scaled="0"/>
                </a:gradFill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20%</a:t>
            </a:r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756C9CF0-3AB5-A549-A273-298CB4402764}"/>
              </a:ext>
            </a:extLst>
          </p:cNvPr>
          <p:cNvSpPr>
            <a:spLocks noGrp="1"/>
          </p:cNvSpPr>
          <p:nvPr>
            <p:ph type="body" sz="half" idx="31" hasCustomPrompt="1"/>
          </p:nvPr>
        </p:nvSpPr>
        <p:spPr>
          <a:xfrm>
            <a:off x="3231441" y="2463324"/>
            <a:ext cx="2626246" cy="651525"/>
          </a:xfrm>
          <a:prstGeom prst="rect">
            <a:avLst/>
          </a:prstGeom>
        </p:spPr>
        <p:txBody>
          <a:bodyPr wrap="square" lIns="0" rIns="0" anchor="b" anchorCtr="0">
            <a:noAutofit/>
          </a:bodyPr>
          <a:lstStyle>
            <a:lvl1pPr marL="0" indent="0">
              <a:lnSpc>
                <a:spcPct val="90000"/>
              </a:lnSpc>
              <a:buNone/>
              <a:defRPr sz="4704" b="0" i="0" spc="0" baseline="0">
                <a:gradFill>
                  <a:gsLst>
                    <a:gs pos="0">
                      <a:schemeClr val="accent1"/>
                    </a:gs>
                    <a:gs pos="97000">
                      <a:schemeClr val="accent2"/>
                    </a:gs>
                  </a:gsLst>
                  <a:lin ang="5400000" scaled="0"/>
                </a:gradFill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-300</a:t>
            </a:r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id="{47EE0A8E-A5BD-3644-A4C4-B97D607EF556}"/>
              </a:ext>
            </a:extLst>
          </p:cNvPr>
          <p:cNvSpPr>
            <a:spLocks noGrp="1"/>
          </p:cNvSpPr>
          <p:nvPr>
            <p:ph type="body" sz="half" idx="32" hasCustomPrompt="1"/>
          </p:nvPr>
        </p:nvSpPr>
        <p:spPr>
          <a:xfrm>
            <a:off x="6067169" y="2463324"/>
            <a:ext cx="2626246" cy="651525"/>
          </a:xfrm>
          <a:prstGeom prst="rect">
            <a:avLst/>
          </a:prstGeom>
        </p:spPr>
        <p:txBody>
          <a:bodyPr wrap="square" lIns="0" rIns="0" anchor="b" anchorCtr="0">
            <a:noAutofit/>
          </a:bodyPr>
          <a:lstStyle>
            <a:lvl1pPr marL="0" indent="0">
              <a:lnSpc>
                <a:spcPct val="90000"/>
              </a:lnSpc>
              <a:buNone/>
              <a:defRPr sz="4704" b="0" i="0" spc="0" baseline="0">
                <a:gradFill>
                  <a:gsLst>
                    <a:gs pos="0">
                      <a:schemeClr val="accent1"/>
                    </a:gs>
                    <a:gs pos="97000">
                      <a:schemeClr val="accent2"/>
                    </a:gs>
                  </a:gsLst>
                  <a:lin ang="5400000" scaled="0"/>
                </a:gradFill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80+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98A16D6C-FD3D-414B-9631-678E295DE32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22926" y="3120239"/>
            <a:ext cx="2626246" cy="1420409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Large succinct description here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99F0397D-3C93-7845-879A-16F144523B4C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3261083" y="3123573"/>
            <a:ext cx="2626246" cy="1420409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Large succinct description here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BA03067A-3923-2647-97D3-023C8639F1D2}"/>
              </a:ext>
            </a:extLst>
          </p:cNvPr>
          <p:cNvSpPr>
            <a:spLocks noGrp="1"/>
          </p:cNvSpPr>
          <p:nvPr>
            <p:ph type="body" sz="half" idx="23" hasCustomPrompt="1"/>
          </p:nvPr>
        </p:nvSpPr>
        <p:spPr>
          <a:xfrm>
            <a:off x="6093965" y="3120239"/>
            <a:ext cx="2626246" cy="1420409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Large succinct description here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B1FC53C6-F2F8-42A2-A49B-A9238A0EDA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79" y="742949"/>
            <a:ext cx="4042821" cy="1106751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 </a:t>
            </a:r>
            <a:br>
              <a:rPr lang="en-US"/>
            </a:br>
            <a:r>
              <a:rPr lang="en-US"/>
              <a:t>3-column with data</a:t>
            </a:r>
          </a:p>
        </p:txBody>
      </p:sp>
      <p:sp>
        <p:nvSpPr>
          <p:cNvPr id="25" name="Slide Number Placeholder 4">
            <a:extLst>
              <a:ext uri="{FF2B5EF4-FFF2-40B4-BE49-F238E27FC236}">
                <a16:creationId xmlns:a16="http://schemas.microsoft.com/office/drawing/2014/main" id="{8A082190-6F7B-4BB6-90A3-08A8220E1F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 spc="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A1FA8DC3-99FB-49CE-B894-90F025FACC1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 spc="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CAF1C110-2104-4113-AC2A-0735ED129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 spc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86367755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and data -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5F276A7-E979-4340-9836-CA9BE4464ED1}"/>
              </a:ext>
            </a:extLst>
          </p:cNvPr>
          <p:cNvCxnSpPr>
            <a:cxnSpLocks/>
          </p:cNvCxnSpPr>
          <p:nvPr userDrawn="1"/>
        </p:nvCxnSpPr>
        <p:spPr>
          <a:xfrm>
            <a:off x="422926" y="2259762"/>
            <a:ext cx="2626246" cy="0"/>
          </a:xfrm>
          <a:prstGeom prst="line">
            <a:avLst/>
          </a:prstGeom>
          <a:ln w="127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3936A3C-3E7D-9C41-9C09-B7B969F5C00B}"/>
              </a:ext>
            </a:extLst>
          </p:cNvPr>
          <p:cNvCxnSpPr>
            <a:cxnSpLocks/>
          </p:cNvCxnSpPr>
          <p:nvPr userDrawn="1"/>
        </p:nvCxnSpPr>
        <p:spPr>
          <a:xfrm>
            <a:off x="3253212" y="2259762"/>
            <a:ext cx="2626246" cy="0"/>
          </a:xfrm>
          <a:prstGeom prst="line">
            <a:avLst/>
          </a:prstGeom>
          <a:ln w="127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5D45874-2D43-0B46-A5F4-6E94698AFB20}"/>
              </a:ext>
            </a:extLst>
          </p:cNvPr>
          <p:cNvCxnSpPr>
            <a:cxnSpLocks/>
          </p:cNvCxnSpPr>
          <p:nvPr userDrawn="1"/>
        </p:nvCxnSpPr>
        <p:spPr>
          <a:xfrm>
            <a:off x="6094384" y="2259762"/>
            <a:ext cx="2626246" cy="0"/>
          </a:xfrm>
          <a:prstGeom prst="line">
            <a:avLst/>
          </a:prstGeom>
          <a:ln w="127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CD83CB5A-02A6-8446-87FF-B791E6474486}"/>
              </a:ext>
            </a:extLst>
          </p:cNvPr>
          <p:cNvSpPr>
            <a:spLocks noGrp="1"/>
          </p:cNvSpPr>
          <p:nvPr>
            <p:ph type="body" sz="half" idx="30" hasCustomPrompt="1"/>
          </p:nvPr>
        </p:nvSpPr>
        <p:spPr>
          <a:xfrm>
            <a:off x="384827" y="2463324"/>
            <a:ext cx="2626246" cy="651525"/>
          </a:xfrm>
          <a:prstGeom prst="rect">
            <a:avLst/>
          </a:prstGeom>
        </p:spPr>
        <p:txBody>
          <a:bodyPr wrap="square" lIns="0" rIns="0" anchor="b" anchorCtr="0">
            <a:noAutofit/>
          </a:bodyPr>
          <a:lstStyle>
            <a:lvl1pPr marL="0" indent="0">
              <a:lnSpc>
                <a:spcPct val="90000"/>
              </a:lnSpc>
              <a:buNone/>
              <a:defRPr sz="4704" b="0" i="0" spc="0" baseline="0">
                <a:gradFill>
                  <a:gsLst>
                    <a:gs pos="0">
                      <a:schemeClr val="accent5"/>
                    </a:gs>
                    <a:gs pos="97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20%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8D444B7E-7F71-4B46-976B-5429DA2173B3}"/>
              </a:ext>
            </a:extLst>
          </p:cNvPr>
          <p:cNvSpPr>
            <a:spLocks noGrp="1"/>
          </p:cNvSpPr>
          <p:nvPr>
            <p:ph type="body" sz="half" idx="31" hasCustomPrompt="1"/>
          </p:nvPr>
        </p:nvSpPr>
        <p:spPr>
          <a:xfrm>
            <a:off x="3231441" y="2463324"/>
            <a:ext cx="2626246" cy="651525"/>
          </a:xfrm>
          <a:prstGeom prst="rect">
            <a:avLst/>
          </a:prstGeom>
        </p:spPr>
        <p:txBody>
          <a:bodyPr wrap="square" lIns="0" rIns="0" anchor="b" anchorCtr="0">
            <a:noAutofit/>
          </a:bodyPr>
          <a:lstStyle>
            <a:lvl1pPr marL="0" indent="0">
              <a:lnSpc>
                <a:spcPct val="90000"/>
              </a:lnSpc>
              <a:buNone/>
              <a:defRPr sz="4704" b="0" i="0" spc="0" baseline="0">
                <a:gradFill>
                  <a:gsLst>
                    <a:gs pos="0">
                      <a:schemeClr val="accent5"/>
                    </a:gs>
                    <a:gs pos="97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-300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E00F2D7A-7571-4B4B-A546-B2325912C04B}"/>
              </a:ext>
            </a:extLst>
          </p:cNvPr>
          <p:cNvSpPr>
            <a:spLocks noGrp="1"/>
          </p:cNvSpPr>
          <p:nvPr>
            <p:ph type="body" sz="half" idx="32" hasCustomPrompt="1"/>
          </p:nvPr>
        </p:nvSpPr>
        <p:spPr>
          <a:xfrm>
            <a:off x="6067169" y="2463324"/>
            <a:ext cx="2626246" cy="651525"/>
          </a:xfrm>
          <a:prstGeom prst="rect">
            <a:avLst/>
          </a:prstGeom>
        </p:spPr>
        <p:txBody>
          <a:bodyPr wrap="square" lIns="0" rIns="0" anchor="b" anchorCtr="0">
            <a:noAutofit/>
          </a:bodyPr>
          <a:lstStyle>
            <a:lvl1pPr marL="0" indent="0">
              <a:lnSpc>
                <a:spcPct val="90000"/>
              </a:lnSpc>
              <a:buNone/>
              <a:defRPr sz="4704" b="0" i="0" spc="0" baseline="0">
                <a:gradFill>
                  <a:gsLst>
                    <a:gs pos="0">
                      <a:schemeClr val="accent5"/>
                    </a:gs>
                    <a:gs pos="97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80+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12EFBABB-5C70-4107-9088-C1B0E1BE156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22926" y="3120239"/>
            <a:ext cx="2626246" cy="1420409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Large succinct description here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ACC72060-E493-431B-8465-A5C938B0E36D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3261083" y="3123573"/>
            <a:ext cx="2626246" cy="1420409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Large succinct description here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B9A7DD94-38AB-4DFD-B3B1-7698117E5AA4}"/>
              </a:ext>
            </a:extLst>
          </p:cNvPr>
          <p:cNvSpPr>
            <a:spLocks noGrp="1"/>
          </p:cNvSpPr>
          <p:nvPr>
            <p:ph type="body" sz="half" idx="23" hasCustomPrompt="1"/>
          </p:nvPr>
        </p:nvSpPr>
        <p:spPr>
          <a:xfrm>
            <a:off x="6093965" y="3120239"/>
            <a:ext cx="2626246" cy="1420409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Large succinct description here</a:t>
            </a:r>
          </a:p>
        </p:txBody>
      </p:sp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B2DA6EB3-F09E-4753-9759-61F5E48DA8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79" y="742950"/>
            <a:ext cx="4042821" cy="1111976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 </a:t>
            </a:r>
            <a:br>
              <a:rPr lang="en-US"/>
            </a:br>
            <a:r>
              <a:rPr lang="en-US"/>
              <a:t>3-column with data</a:t>
            </a:r>
          </a:p>
        </p:txBody>
      </p:sp>
      <p:sp>
        <p:nvSpPr>
          <p:cNvPr id="25" name="Slide Number Placeholder 4">
            <a:extLst>
              <a:ext uri="{FF2B5EF4-FFF2-40B4-BE49-F238E27FC236}">
                <a16:creationId xmlns:a16="http://schemas.microsoft.com/office/drawing/2014/main" id="{95FD79ED-DC24-410F-98FA-8961227CA5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 spc="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09419B13-A039-4394-A6EA-FE5AE56A5A7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 spc="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373EE716-0BC0-46EB-9154-7E5AAA8CE8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 spc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496919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E86F225C-F7F7-4528-849E-361C51FFB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928" y="742950"/>
            <a:ext cx="8307972" cy="946019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spc="-100" baseline="0" dirty="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1696DE5-6EFF-4C09-9943-5FCA93FF63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014" y="1823909"/>
            <a:ext cx="8307972" cy="28084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600"/>
            </a:lvl4pPr>
            <a:lvl5pPr>
              <a:defRPr sz="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38FCC569-4B46-4920-ACAD-F80E06ACD8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698D7571-5BE1-4182-8211-BAD95EBE9A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C2B15268-7993-4213-A094-A98AEF8E227F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</p:spTree>
    <p:extLst>
      <p:ext uri="{BB962C8B-B14F-4D97-AF65-F5344CB8AC3E}">
        <p14:creationId xmlns:p14="http://schemas.microsoft.com/office/powerpoint/2010/main" val="30591076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and data -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D06B558A-BDEC-464B-B491-D9BC21129A9D}"/>
              </a:ext>
            </a:extLst>
          </p:cNvPr>
          <p:cNvSpPr>
            <a:spLocks noGrp="1"/>
          </p:cNvSpPr>
          <p:nvPr>
            <p:ph type="body" sz="half" idx="30" hasCustomPrompt="1"/>
          </p:nvPr>
        </p:nvSpPr>
        <p:spPr>
          <a:xfrm>
            <a:off x="384827" y="2463324"/>
            <a:ext cx="2626246" cy="651525"/>
          </a:xfrm>
          <a:prstGeom prst="rect">
            <a:avLst/>
          </a:prstGeom>
        </p:spPr>
        <p:txBody>
          <a:bodyPr wrap="square" lIns="0" rIns="0" anchor="b" anchorCtr="0">
            <a:noAutofit/>
          </a:bodyPr>
          <a:lstStyle>
            <a:lvl1pPr marL="0" indent="0">
              <a:lnSpc>
                <a:spcPct val="90000"/>
              </a:lnSpc>
              <a:buNone/>
              <a:defRPr sz="4704" b="0" i="0" spc="0" baseline="0">
                <a:gradFill>
                  <a:gsLst>
                    <a:gs pos="0">
                      <a:schemeClr val="accent3"/>
                    </a:gs>
                    <a:gs pos="97000">
                      <a:schemeClr val="accent4"/>
                    </a:gs>
                  </a:gsLst>
                  <a:lin ang="5400000" scaled="0"/>
                </a:gradFill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20%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96ABD542-E4AD-F141-9F7C-F9D7647A7A44}"/>
              </a:ext>
            </a:extLst>
          </p:cNvPr>
          <p:cNvSpPr>
            <a:spLocks noGrp="1"/>
          </p:cNvSpPr>
          <p:nvPr>
            <p:ph type="body" sz="half" idx="31" hasCustomPrompt="1"/>
          </p:nvPr>
        </p:nvSpPr>
        <p:spPr>
          <a:xfrm>
            <a:off x="3231441" y="2463324"/>
            <a:ext cx="2626246" cy="651525"/>
          </a:xfrm>
          <a:prstGeom prst="rect">
            <a:avLst/>
          </a:prstGeom>
        </p:spPr>
        <p:txBody>
          <a:bodyPr wrap="square" lIns="0" rIns="0" anchor="b" anchorCtr="0">
            <a:noAutofit/>
          </a:bodyPr>
          <a:lstStyle>
            <a:lvl1pPr marL="0" indent="0">
              <a:lnSpc>
                <a:spcPct val="90000"/>
              </a:lnSpc>
              <a:buNone/>
              <a:defRPr sz="4704" b="0" i="0" spc="0" baseline="0">
                <a:gradFill>
                  <a:gsLst>
                    <a:gs pos="0">
                      <a:schemeClr val="accent3"/>
                    </a:gs>
                    <a:gs pos="97000">
                      <a:schemeClr val="accent4"/>
                    </a:gs>
                  </a:gsLst>
                  <a:lin ang="5400000" scaled="0"/>
                </a:gradFill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-300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267E3190-6EA7-2940-AF53-00DFF865B774}"/>
              </a:ext>
            </a:extLst>
          </p:cNvPr>
          <p:cNvSpPr>
            <a:spLocks noGrp="1"/>
          </p:cNvSpPr>
          <p:nvPr>
            <p:ph type="body" sz="half" idx="32" hasCustomPrompt="1"/>
          </p:nvPr>
        </p:nvSpPr>
        <p:spPr>
          <a:xfrm>
            <a:off x="6067169" y="2463324"/>
            <a:ext cx="2626246" cy="651525"/>
          </a:xfrm>
          <a:prstGeom prst="rect">
            <a:avLst/>
          </a:prstGeom>
        </p:spPr>
        <p:txBody>
          <a:bodyPr wrap="square" lIns="0" rIns="0" anchor="b" anchorCtr="0">
            <a:noAutofit/>
          </a:bodyPr>
          <a:lstStyle>
            <a:lvl1pPr marL="0" indent="0">
              <a:lnSpc>
                <a:spcPct val="90000"/>
              </a:lnSpc>
              <a:buNone/>
              <a:defRPr sz="4704" b="0" i="0" spc="0" baseline="0">
                <a:gradFill>
                  <a:gsLst>
                    <a:gs pos="0">
                      <a:schemeClr val="accent3"/>
                    </a:gs>
                    <a:gs pos="97000">
                      <a:schemeClr val="accent4"/>
                    </a:gs>
                  </a:gsLst>
                  <a:lin ang="5400000" scaled="0"/>
                </a:gradFill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80+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58AAE14-673A-48C3-AB34-E203F644B8E4}"/>
              </a:ext>
            </a:extLst>
          </p:cNvPr>
          <p:cNvCxnSpPr>
            <a:cxnSpLocks/>
          </p:cNvCxnSpPr>
          <p:nvPr userDrawn="1"/>
        </p:nvCxnSpPr>
        <p:spPr>
          <a:xfrm>
            <a:off x="422926" y="2259762"/>
            <a:ext cx="2626246" cy="0"/>
          </a:xfrm>
          <a:prstGeom prst="line">
            <a:avLst/>
          </a:prstGeom>
          <a:ln w="127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F3373FB8-5D9C-4D1B-987C-CE9B05227EC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22926" y="3120239"/>
            <a:ext cx="2626246" cy="1420409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Large succinct description here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073D7130-65B2-418E-A28A-88D753AF2669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3261083" y="3123573"/>
            <a:ext cx="2626246" cy="1420409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Large succinct description here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418B7352-50C9-4EB3-B44F-091AA75BB5B2}"/>
              </a:ext>
            </a:extLst>
          </p:cNvPr>
          <p:cNvSpPr>
            <a:spLocks noGrp="1"/>
          </p:cNvSpPr>
          <p:nvPr>
            <p:ph type="body" sz="half" idx="23" hasCustomPrompt="1"/>
          </p:nvPr>
        </p:nvSpPr>
        <p:spPr>
          <a:xfrm>
            <a:off x="6093965" y="3120239"/>
            <a:ext cx="2626246" cy="1420409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Large succinct description here</a:t>
            </a:r>
          </a:p>
        </p:txBody>
      </p: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25ABD418-4BFF-46CA-8258-2592F20AD1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79" y="742949"/>
            <a:ext cx="4042821" cy="1117201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 </a:t>
            </a:r>
            <a:br>
              <a:rPr lang="en-US"/>
            </a:br>
            <a:r>
              <a:rPr lang="en-US"/>
              <a:t>3-column with data</a:t>
            </a: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B8A52325-3C8A-4F56-829E-2C83AA7B7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 spc="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DB9AD6-305E-4CAC-884E-012D9656B7A1}"/>
              </a:ext>
            </a:extLst>
          </p:cNvPr>
          <p:cNvCxnSpPr>
            <a:cxnSpLocks/>
          </p:cNvCxnSpPr>
          <p:nvPr userDrawn="1"/>
        </p:nvCxnSpPr>
        <p:spPr>
          <a:xfrm>
            <a:off x="3253212" y="2259762"/>
            <a:ext cx="2626246" cy="0"/>
          </a:xfrm>
          <a:prstGeom prst="line">
            <a:avLst/>
          </a:prstGeom>
          <a:ln w="127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BB1CD7A-4B2C-478A-8E8D-FA20C6C22242}"/>
              </a:ext>
            </a:extLst>
          </p:cNvPr>
          <p:cNvCxnSpPr>
            <a:cxnSpLocks/>
          </p:cNvCxnSpPr>
          <p:nvPr userDrawn="1"/>
        </p:nvCxnSpPr>
        <p:spPr>
          <a:xfrm>
            <a:off x="6094384" y="2259762"/>
            <a:ext cx="2626246" cy="0"/>
          </a:xfrm>
          <a:prstGeom prst="line">
            <a:avLst/>
          </a:prstGeom>
          <a:ln w="127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6DF1E74D-467C-4D1D-8B2D-9294B98C5C5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 spc="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21" name="Footer Placeholder 3">
            <a:extLst>
              <a:ext uri="{FF2B5EF4-FFF2-40B4-BE49-F238E27FC236}">
                <a16:creationId xmlns:a16="http://schemas.microsoft.com/office/drawing/2014/main" id="{F50940B2-ABB8-4233-B366-97C29744D5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 spc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27257295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2 data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2462AB-6463-CF4C-ACBF-34DDFE050AC3}"/>
              </a:ext>
            </a:extLst>
          </p:cNvPr>
          <p:cNvCxnSpPr>
            <a:cxnSpLocks/>
          </p:cNvCxnSpPr>
          <p:nvPr userDrawn="1"/>
        </p:nvCxnSpPr>
        <p:spPr>
          <a:xfrm>
            <a:off x="6091292" y="744916"/>
            <a:ext cx="2629782" cy="0"/>
          </a:xfrm>
          <a:prstGeom prst="line">
            <a:avLst/>
          </a:prstGeom>
          <a:ln w="127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C1776A2A-B671-AB4E-8FDB-35C6B7BE364A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6093502" y="1384454"/>
            <a:ext cx="2629782" cy="993361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Description of data option to highlight text with a color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BF7A43E-8EF4-FE4A-ACFF-9F5A5EC847DE}"/>
              </a:ext>
            </a:extLst>
          </p:cNvPr>
          <p:cNvCxnSpPr>
            <a:cxnSpLocks/>
          </p:cNvCxnSpPr>
          <p:nvPr userDrawn="1"/>
        </p:nvCxnSpPr>
        <p:spPr>
          <a:xfrm>
            <a:off x="6091292" y="2510008"/>
            <a:ext cx="2629782" cy="0"/>
          </a:xfrm>
          <a:prstGeom prst="line">
            <a:avLst/>
          </a:prstGeom>
          <a:ln w="127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65778F89-154B-F240-B35E-F81B16D999D6}"/>
              </a:ext>
            </a:extLst>
          </p:cNvPr>
          <p:cNvSpPr>
            <a:spLocks noGrp="1"/>
          </p:cNvSpPr>
          <p:nvPr>
            <p:ph type="body" sz="half" idx="22" hasCustomPrompt="1"/>
          </p:nvPr>
        </p:nvSpPr>
        <p:spPr>
          <a:xfrm>
            <a:off x="6093502" y="3149546"/>
            <a:ext cx="2629782" cy="993361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Description of data option to highlight text with a color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8A56877E-29E1-3742-BB24-CC81DFFFE5D8}"/>
              </a:ext>
            </a:extLst>
          </p:cNvPr>
          <p:cNvSpPr>
            <a:spLocks noGrp="1"/>
          </p:cNvSpPr>
          <p:nvPr>
            <p:ph type="body" sz="half" idx="23" hasCustomPrompt="1"/>
          </p:nvPr>
        </p:nvSpPr>
        <p:spPr>
          <a:xfrm>
            <a:off x="6091292" y="783772"/>
            <a:ext cx="2629782" cy="600679"/>
          </a:xfrm>
          <a:prstGeom prst="rect">
            <a:avLst/>
          </a:prstGeom>
        </p:spPr>
        <p:txBody>
          <a:bodyPr wrap="square" lIns="0" rIns="0" anchor="ctr" anchorCtr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77%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4900FC7C-DD9A-C846-843B-5642805FB71B}"/>
              </a:ext>
            </a:extLst>
          </p:cNvPr>
          <p:cNvSpPr>
            <a:spLocks noGrp="1"/>
          </p:cNvSpPr>
          <p:nvPr>
            <p:ph type="body" sz="half" idx="24" hasCustomPrompt="1"/>
          </p:nvPr>
        </p:nvSpPr>
        <p:spPr>
          <a:xfrm>
            <a:off x="6091292" y="2543242"/>
            <a:ext cx="2629782" cy="600679"/>
          </a:xfrm>
          <a:prstGeom prst="rect">
            <a:avLst/>
          </a:prstGeom>
        </p:spPr>
        <p:txBody>
          <a:bodyPr wrap="square" lIns="0" rIns="0" anchor="ctr" anchorCtr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100,000+</a:t>
            </a: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A953F6CF-E655-4E7D-BDFB-6A551D280892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19101" y="2152650"/>
            <a:ext cx="3672134" cy="2549953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 spc="0"/>
            </a:lvl1pPr>
            <a:lvl2pPr>
              <a:defRPr sz="800" spc="0"/>
            </a:lvl2pPr>
            <a:lvl3pPr>
              <a:defRPr sz="600" spc="0"/>
            </a:lvl3pPr>
            <a:lvl4pPr>
              <a:defRPr sz="300" spc="0"/>
            </a:lvl4pPr>
            <a:lvl5pPr>
              <a:defRPr sz="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35A59425-FB4F-4C38-AD94-620219A101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0" y="744915"/>
            <a:ext cx="3676354" cy="1282439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 </a:t>
            </a:r>
            <a:br>
              <a:rPr lang="en-US"/>
            </a:br>
            <a:r>
              <a:rPr lang="en-US"/>
              <a:t>with key data right</a:t>
            </a: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11798FBB-8372-4722-82BF-FACDB6A640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 spc="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04127422-6D86-4CED-ABA9-B9D18F6B22CE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 spc="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28A8C1EF-D8F4-42D5-AAB0-CC93828312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 spc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1225598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4 data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2462AB-6463-CF4C-ACBF-34DDFE050AC3}"/>
              </a:ext>
            </a:extLst>
          </p:cNvPr>
          <p:cNvCxnSpPr>
            <a:cxnSpLocks/>
          </p:cNvCxnSpPr>
          <p:nvPr userDrawn="1"/>
        </p:nvCxnSpPr>
        <p:spPr>
          <a:xfrm>
            <a:off x="6801788" y="744916"/>
            <a:ext cx="1919287" cy="0"/>
          </a:xfrm>
          <a:prstGeom prst="line">
            <a:avLst/>
          </a:prstGeom>
          <a:ln w="127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C1776A2A-B671-AB4E-8FDB-35C6B7BE364A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6801788" y="1384454"/>
            <a:ext cx="1921497" cy="993361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2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Description with highlight option important fact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BF7A43E-8EF4-FE4A-ACFF-9F5A5EC847DE}"/>
              </a:ext>
            </a:extLst>
          </p:cNvPr>
          <p:cNvCxnSpPr>
            <a:cxnSpLocks/>
          </p:cNvCxnSpPr>
          <p:nvPr userDrawn="1"/>
        </p:nvCxnSpPr>
        <p:spPr>
          <a:xfrm>
            <a:off x="6813030" y="2510008"/>
            <a:ext cx="1908044" cy="0"/>
          </a:xfrm>
          <a:prstGeom prst="line">
            <a:avLst/>
          </a:prstGeom>
          <a:ln w="127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65778F89-154B-F240-B35E-F81B16D999D6}"/>
              </a:ext>
            </a:extLst>
          </p:cNvPr>
          <p:cNvSpPr>
            <a:spLocks noGrp="1"/>
          </p:cNvSpPr>
          <p:nvPr>
            <p:ph type="body" sz="half" idx="22" hasCustomPrompt="1"/>
          </p:nvPr>
        </p:nvSpPr>
        <p:spPr>
          <a:xfrm>
            <a:off x="6801788" y="3149546"/>
            <a:ext cx="1921497" cy="993361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2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Description with highlight option important fact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8A56877E-29E1-3742-BB24-CC81DFFFE5D8}"/>
              </a:ext>
            </a:extLst>
          </p:cNvPr>
          <p:cNvSpPr>
            <a:spLocks noGrp="1"/>
          </p:cNvSpPr>
          <p:nvPr>
            <p:ph type="body" sz="half" idx="23" hasCustomPrompt="1"/>
          </p:nvPr>
        </p:nvSpPr>
        <p:spPr>
          <a:xfrm>
            <a:off x="6799578" y="789736"/>
            <a:ext cx="1921497" cy="516340"/>
          </a:xfrm>
          <a:prstGeom prst="rect">
            <a:avLst/>
          </a:prstGeom>
        </p:spPr>
        <p:txBody>
          <a:bodyPr wrap="square" lIns="0" rIns="0" anchor="ctr" anchorCtr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25,000+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4900FC7C-DD9A-C846-843B-5642805FB71B}"/>
              </a:ext>
            </a:extLst>
          </p:cNvPr>
          <p:cNvSpPr>
            <a:spLocks noGrp="1"/>
          </p:cNvSpPr>
          <p:nvPr>
            <p:ph type="body" sz="half" idx="24" hasCustomPrompt="1"/>
          </p:nvPr>
        </p:nvSpPr>
        <p:spPr>
          <a:xfrm>
            <a:off x="6799578" y="2549206"/>
            <a:ext cx="1921497" cy="516340"/>
          </a:xfrm>
          <a:prstGeom prst="rect">
            <a:avLst/>
          </a:prstGeom>
        </p:spPr>
        <p:txBody>
          <a:bodyPr wrap="square" lIns="0" rIns="0" anchor="ctr" anchorCtr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30%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F9833B0-6B7A-714F-92F0-2318F3988881}"/>
              </a:ext>
            </a:extLst>
          </p:cNvPr>
          <p:cNvCxnSpPr>
            <a:cxnSpLocks/>
          </p:cNvCxnSpPr>
          <p:nvPr userDrawn="1"/>
        </p:nvCxnSpPr>
        <p:spPr>
          <a:xfrm>
            <a:off x="4676932" y="744916"/>
            <a:ext cx="1919287" cy="0"/>
          </a:xfrm>
          <a:prstGeom prst="line">
            <a:avLst/>
          </a:prstGeom>
          <a:ln w="127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D3FA3CBF-374B-A244-B5C0-E13E40FCC1EA}"/>
              </a:ext>
            </a:extLst>
          </p:cNvPr>
          <p:cNvSpPr>
            <a:spLocks noGrp="1"/>
          </p:cNvSpPr>
          <p:nvPr>
            <p:ph type="body" sz="half" idx="25" hasCustomPrompt="1"/>
          </p:nvPr>
        </p:nvSpPr>
        <p:spPr>
          <a:xfrm>
            <a:off x="4676932" y="1384454"/>
            <a:ext cx="1921497" cy="993361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2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Description with highlight option important fact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116D5F1-B389-8444-92F2-80861F0A60F1}"/>
              </a:ext>
            </a:extLst>
          </p:cNvPr>
          <p:cNvCxnSpPr>
            <a:cxnSpLocks/>
          </p:cNvCxnSpPr>
          <p:nvPr userDrawn="1"/>
        </p:nvCxnSpPr>
        <p:spPr>
          <a:xfrm>
            <a:off x="4688174" y="2510008"/>
            <a:ext cx="1908044" cy="0"/>
          </a:xfrm>
          <a:prstGeom prst="line">
            <a:avLst/>
          </a:prstGeom>
          <a:ln w="127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95325976-5126-7040-BC43-767BC0796538}"/>
              </a:ext>
            </a:extLst>
          </p:cNvPr>
          <p:cNvSpPr>
            <a:spLocks noGrp="1"/>
          </p:cNvSpPr>
          <p:nvPr>
            <p:ph type="body" sz="half" idx="26" hasCustomPrompt="1"/>
          </p:nvPr>
        </p:nvSpPr>
        <p:spPr>
          <a:xfrm>
            <a:off x="4676932" y="3149546"/>
            <a:ext cx="1921497" cy="993361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2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Description with highlight option important fact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284EF73E-6055-7549-9FBD-CCA53A9BB16F}"/>
              </a:ext>
            </a:extLst>
          </p:cNvPr>
          <p:cNvSpPr>
            <a:spLocks noGrp="1"/>
          </p:cNvSpPr>
          <p:nvPr>
            <p:ph type="body" sz="half" idx="27" hasCustomPrompt="1"/>
          </p:nvPr>
        </p:nvSpPr>
        <p:spPr>
          <a:xfrm>
            <a:off x="4674722" y="789736"/>
            <a:ext cx="1921497" cy="516340"/>
          </a:xfrm>
          <a:prstGeom prst="rect">
            <a:avLst/>
          </a:prstGeom>
        </p:spPr>
        <p:txBody>
          <a:bodyPr wrap="square" lIns="0" rIns="0" anchor="ctr" anchorCtr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77%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96A08685-9430-244D-BED6-B6CDCC29A954}"/>
              </a:ext>
            </a:extLst>
          </p:cNvPr>
          <p:cNvSpPr>
            <a:spLocks noGrp="1"/>
          </p:cNvSpPr>
          <p:nvPr>
            <p:ph type="body" sz="half" idx="28" hasCustomPrompt="1"/>
          </p:nvPr>
        </p:nvSpPr>
        <p:spPr>
          <a:xfrm>
            <a:off x="4674722" y="2549206"/>
            <a:ext cx="1921497" cy="516340"/>
          </a:xfrm>
          <a:prstGeom prst="rect">
            <a:avLst/>
          </a:prstGeom>
        </p:spPr>
        <p:txBody>
          <a:bodyPr wrap="square" lIns="0" rIns="0" anchor="ctr" anchorCtr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-50</a:t>
            </a:r>
          </a:p>
        </p:txBody>
      </p:sp>
      <p:sp>
        <p:nvSpPr>
          <p:cNvPr id="25" name="Content Placeholder 6">
            <a:extLst>
              <a:ext uri="{FF2B5EF4-FFF2-40B4-BE49-F238E27FC236}">
                <a16:creationId xmlns:a16="http://schemas.microsoft.com/office/drawing/2014/main" id="{F0978613-50ED-4F51-BBE0-00F6975A767E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19100" y="2152650"/>
            <a:ext cx="3624999" cy="2560429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 spc="0"/>
            </a:lvl1pPr>
            <a:lvl2pPr>
              <a:defRPr sz="800" spc="0"/>
            </a:lvl2pPr>
            <a:lvl3pPr>
              <a:defRPr sz="600" spc="0"/>
            </a:lvl3pPr>
            <a:lvl4pPr>
              <a:defRPr sz="300" spc="0"/>
            </a:lvl4pPr>
            <a:lvl5pPr>
              <a:defRPr sz="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9" name="Title Placeholder 1">
            <a:extLst>
              <a:ext uri="{FF2B5EF4-FFF2-40B4-BE49-F238E27FC236}">
                <a16:creationId xmlns:a16="http://schemas.microsoft.com/office/drawing/2014/main" id="{08D8E3A7-A4BC-4E58-A3CD-1366DCB307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0" y="744916"/>
            <a:ext cx="3629220" cy="1256314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 </a:t>
            </a:r>
            <a:br>
              <a:rPr lang="en-US"/>
            </a:br>
            <a:r>
              <a:rPr lang="en-US"/>
              <a:t>with key data right</a:t>
            </a:r>
          </a:p>
        </p:txBody>
      </p:sp>
      <p:sp>
        <p:nvSpPr>
          <p:cNvPr id="38" name="Slide Number Placeholder 4">
            <a:extLst>
              <a:ext uri="{FF2B5EF4-FFF2-40B4-BE49-F238E27FC236}">
                <a16:creationId xmlns:a16="http://schemas.microsoft.com/office/drawing/2014/main" id="{EB927BF6-B7DB-457A-BD02-2BDF652259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 spc="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316AFE74-19AA-44F5-A0EC-8E1A24A4951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 spc="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48461BE4-FEE8-4E08-94EF-CF8BE4A0F9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 spc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2593698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2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2462AB-6463-CF4C-ACBF-34DDFE050AC3}"/>
              </a:ext>
            </a:extLst>
          </p:cNvPr>
          <p:cNvCxnSpPr>
            <a:cxnSpLocks/>
          </p:cNvCxnSpPr>
          <p:nvPr userDrawn="1"/>
        </p:nvCxnSpPr>
        <p:spPr>
          <a:xfrm>
            <a:off x="6091292" y="744916"/>
            <a:ext cx="2629782" cy="0"/>
          </a:xfrm>
          <a:prstGeom prst="line">
            <a:avLst/>
          </a:prstGeom>
          <a:ln w="127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C1776A2A-B671-AB4E-8FDB-35C6B7BE364A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6093502" y="1199679"/>
            <a:ext cx="2629782" cy="1173971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Description of data with option to highlight text with a color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BF7A43E-8EF4-FE4A-ACFF-9F5A5EC847DE}"/>
              </a:ext>
            </a:extLst>
          </p:cNvPr>
          <p:cNvCxnSpPr>
            <a:cxnSpLocks/>
          </p:cNvCxnSpPr>
          <p:nvPr userDrawn="1"/>
        </p:nvCxnSpPr>
        <p:spPr>
          <a:xfrm>
            <a:off x="6091292" y="2510008"/>
            <a:ext cx="2629782" cy="0"/>
          </a:xfrm>
          <a:prstGeom prst="line">
            <a:avLst/>
          </a:prstGeom>
          <a:ln w="127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65778F89-154B-F240-B35E-F81B16D999D6}"/>
              </a:ext>
            </a:extLst>
          </p:cNvPr>
          <p:cNvSpPr>
            <a:spLocks noGrp="1"/>
          </p:cNvSpPr>
          <p:nvPr>
            <p:ph type="body" sz="half" idx="22" hasCustomPrompt="1"/>
          </p:nvPr>
        </p:nvSpPr>
        <p:spPr>
          <a:xfrm>
            <a:off x="6093502" y="2964771"/>
            <a:ext cx="2629782" cy="1173971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Description of data with option to highlight text with a color</a:t>
            </a: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A953F6CF-E655-4E7D-BDFB-6A551D280892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19101" y="2152650"/>
            <a:ext cx="3672134" cy="2549953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 spc="0"/>
            </a:lvl1pPr>
            <a:lvl2pPr>
              <a:defRPr sz="800" spc="0"/>
            </a:lvl2pPr>
            <a:lvl3pPr>
              <a:defRPr sz="600" spc="0"/>
            </a:lvl3pPr>
            <a:lvl4pPr>
              <a:defRPr sz="300" spc="0"/>
            </a:lvl4pPr>
            <a:lvl5pPr>
              <a:defRPr sz="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35A59425-FB4F-4C38-AD94-620219A101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0" y="744915"/>
            <a:ext cx="3676354" cy="1282439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 </a:t>
            </a:r>
            <a:br>
              <a:rPr lang="en-US"/>
            </a:br>
            <a:r>
              <a:rPr lang="en-US"/>
              <a:t>with key data right</a:t>
            </a: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11798FBB-8372-4722-82BF-FACDB6A640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 spc="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04127422-6D86-4CED-ABA9-B9D18F6B22CE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 spc="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28A8C1EF-D8F4-42D5-AAB0-CC93828312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 spc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2BCAD04E-4C2E-418B-8D4E-04445E6DDC9B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6093502" y="854403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 spc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BDD70ED-054E-4BF0-8B6B-069CF8E5142B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6091292" y="2608187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 spc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</p:spTree>
    <p:extLst>
      <p:ext uri="{BB962C8B-B14F-4D97-AF65-F5344CB8AC3E}">
        <p14:creationId xmlns:p14="http://schemas.microsoft.com/office/powerpoint/2010/main" val="9163424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4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2462AB-6463-CF4C-ACBF-34DDFE050AC3}"/>
              </a:ext>
            </a:extLst>
          </p:cNvPr>
          <p:cNvCxnSpPr>
            <a:cxnSpLocks/>
          </p:cNvCxnSpPr>
          <p:nvPr userDrawn="1"/>
        </p:nvCxnSpPr>
        <p:spPr>
          <a:xfrm>
            <a:off x="6801788" y="744916"/>
            <a:ext cx="1919287" cy="0"/>
          </a:xfrm>
          <a:prstGeom prst="line">
            <a:avLst/>
          </a:prstGeom>
          <a:ln w="127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C1776A2A-B671-AB4E-8FDB-35C6B7BE364A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6801788" y="1209155"/>
            <a:ext cx="1921497" cy="993361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2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Description with highlight option important fact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BF7A43E-8EF4-FE4A-ACFF-9F5A5EC847DE}"/>
              </a:ext>
            </a:extLst>
          </p:cNvPr>
          <p:cNvCxnSpPr>
            <a:cxnSpLocks/>
          </p:cNvCxnSpPr>
          <p:nvPr userDrawn="1"/>
        </p:nvCxnSpPr>
        <p:spPr>
          <a:xfrm>
            <a:off x="6813030" y="2510008"/>
            <a:ext cx="1908044" cy="0"/>
          </a:xfrm>
          <a:prstGeom prst="line">
            <a:avLst/>
          </a:prstGeom>
          <a:ln w="127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65778F89-154B-F240-B35E-F81B16D999D6}"/>
              </a:ext>
            </a:extLst>
          </p:cNvPr>
          <p:cNvSpPr>
            <a:spLocks noGrp="1"/>
          </p:cNvSpPr>
          <p:nvPr>
            <p:ph type="body" sz="half" idx="22" hasCustomPrompt="1"/>
          </p:nvPr>
        </p:nvSpPr>
        <p:spPr>
          <a:xfrm>
            <a:off x="6801788" y="2974247"/>
            <a:ext cx="1921497" cy="993361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2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Description with highlight option important fact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F9833B0-6B7A-714F-92F0-2318F3988881}"/>
              </a:ext>
            </a:extLst>
          </p:cNvPr>
          <p:cNvCxnSpPr>
            <a:cxnSpLocks/>
          </p:cNvCxnSpPr>
          <p:nvPr userDrawn="1"/>
        </p:nvCxnSpPr>
        <p:spPr>
          <a:xfrm>
            <a:off x="4676932" y="744916"/>
            <a:ext cx="1919287" cy="0"/>
          </a:xfrm>
          <a:prstGeom prst="line">
            <a:avLst/>
          </a:prstGeom>
          <a:ln w="127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D3FA3CBF-374B-A244-B5C0-E13E40FCC1EA}"/>
              </a:ext>
            </a:extLst>
          </p:cNvPr>
          <p:cNvSpPr>
            <a:spLocks noGrp="1"/>
          </p:cNvSpPr>
          <p:nvPr>
            <p:ph type="body" sz="half" idx="25" hasCustomPrompt="1"/>
          </p:nvPr>
        </p:nvSpPr>
        <p:spPr>
          <a:xfrm>
            <a:off x="4676932" y="1209155"/>
            <a:ext cx="1921497" cy="993361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2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Description with highlight option important fact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116D5F1-B389-8444-92F2-80861F0A60F1}"/>
              </a:ext>
            </a:extLst>
          </p:cNvPr>
          <p:cNvCxnSpPr>
            <a:cxnSpLocks/>
          </p:cNvCxnSpPr>
          <p:nvPr userDrawn="1"/>
        </p:nvCxnSpPr>
        <p:spPr>
          <a:xfrm>
            <a:off x="4688174" y="2510008"/>
            <a:ext cx="1908044" cy="0"/>
          </a:xfrm>
          <a:prstGeom prst="line">
            <a:avLst/>
          </a:prstGeom>
          <a:ln w="127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95325976-5126-7040-BC43-767BC0796538}"/>
              </a:ext>
            </a:extLst>
          </p:cNvPr>
          <p:cNvSpPr>
            <a:spLocks noGrp="1"/>
          </p:cNvSpPr>
          <p:nvPr>
            <p:ph type="body" sz="half" idx="26" hasCustomPrompt="1"/>
          </p:nvPr>
        </p:nvSpPr>
        <p:spPr>
          <a:xfrm>
            <a:off x="4676932" y="2974247"/>
            <a:ext cx="1921497" cy="993361"/>
          </a:xfrm>
          <a:prstGeom prst="rect">
            <a:avLst/>
          </a:prstGeom>
        </p:spPr>
        <p:txBody>
          <a:bodyPr wrap="square" lIns="0" r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200" b="0" i="0" spc="0" baseline="0">
                <a:latin typeface="CiscoSansTT" panose="020B0503020201020303" pitchFamily="34" charset="0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Description with highlight option important fact</a:t>
            </a:r>
          </a:p>
        </p:txBody>
      </p:sp>
      <p:sp>
        <p:nvSpPr>
          <p:cNvPr id="25" name="Content Placeholder 6">
            <a:extLst>
              <a:ext uri="{FF2B5EF4-FFF2-40B4-BE49-F238E27FC236}">
                <a16:creationId xmlns:a16="http://schemas.microsoft.com/office/drawing/2014/main" id="{F0978613-50ED-4F51-BBE0-00F6975A767E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19100" y="2152650"/>
            <a:ext cx="3624999" cy="2560429"/>
          </a:xfrm>
        </p:spPr>
        <p:txBody>
          <a:bodyPr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 spc="0"/>
            </a:lvl1pPr>
            <a:lvl2pPr>
              <a:defRPr sz="800" spc="0"/>
            </a:lvl2pPr>
            <a:lvl3pPr>
              <a:defRPr sz="600" spc="0"/>
            </a:lvl3pPr>
            <a:lvl4pPr>
              <a:defRPr sz="300" spc="0"/>
            </a:lvl4pPr>
            <a:lvl5pPr>
              <a:defRPr sz="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9" name="Title Placeholder 1">
            <a:extLst>
              <a:ext uri="{FF2B5EF4-FFF2-40B4-BE49-F238E27FC236}">
                <a16:creationId xmlns:a16="http://schemas.microsoft.com/office/drawing/2014/main" id="{08D8E3A7-A4BC-4E58-A3CD-1366DCB307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0" y="744916"/>
            <a:ext cx="3629220" cy="1256314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Headline here </a:t>
            </a:r>
            <a:br>
              <a:rPr lang="en-US"/>
            </a:br>
            <a:r>
              <a:rPr lang="en-US"/>
              <a:t>with key data right</a:t>
            </a:r>
          </a:p>
        </p:txBody>
      </p:sp>
      <p:sp>
        <p:nvSpPr>
          <p:cNvPr id="38" name="Slide Number Placeholder 4">
            <a:extLst>
              <a:ext uri="{FF2B5EF4-FFF2-40B4-BE49-F238E27FC236}">
                <a16:creationId xmlns:a16="http://schemas.microsoft.com/office/drawing/2014/main" id="{EB927BF6-B7DB-457A-BD02-2BDF652259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 spc="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316AFE74-19AA-44F5-A0EC-8E1A24A4951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 spc="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48461BE4-FEE8-4E08-94EF-CF8BE4A0F9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 spc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1529625F-7DEE-402F-BCC7-E3F6B1DFA885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4688174" y="860736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 spc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F6839659-BE0B-4010-92F6-DAEB5D615CD4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4688174" y="2609783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 spc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7A83BDD0-E718-4437-ADC5-FDF817E32F41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6813030" y="859977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 spc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FD13EB52-63CB-4ADD-B22D-D9D6F1D697A7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813030" y="2609024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 spc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</p:spTree>
    <p:extLst>
      <p:ext uri="{BB962C8B-B14F-4D97-AF65-F5344CB8AC3E}">
        <p14:creationId xmlns:p14="http://schemas.microsoft.com/office/powerpoint/2010/main" val="57088522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">
    <p:bg>
      <p:bgPr>
        <a:solidFill>
          <a:srgbClr val="12121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3">
            <a:extLst>
              <a:ext uri="{FF2B5EF4-FFF2-40B4-BE49-F238E27FC236}">
                <a16:creationId xmlns:a16="http://schemas.microsoft.com/office/drawing/2014/main" id="{6109FABB-685C-064C-97C0-CDEBA83E6A90}"/>
              </a:ext>
            </a:extLst>
          </p:cNvPr>
          <p:cNvSpPr>
            <a:spLocks noGrp="1"/>
          </p:cNvSpPr>
          <p:nvPr>
            <p:ph type="body" sz="half" idx="24" hasCustomPrompt="1"/>
          </p:nvPr>
        </p:nvSpPr>
        <p:spPr>
          <a:xfrm>
            <a:off x="431346" y="1261479"/>
            <a:ext cx="1418066" cy="184666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4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61" name="Text Placeholder 3">
            <a:extLst>
              <a:ext uri="{FF2B5EF4-FFF2-40B4-BE49-F238E27FC236}">
                <a16:creationId xmlns:a16="http://schemas.microsoft.com/office/drawing/2014/main" id="{A94773F4-AAB7-E940-B2A8-EFEBE8948C45}"/>
              </a:ext>
            </a:extLst>
          </p:cNvPr>
          <p:cNvSpPr>
            <a:spLocks noGrp="1"/>
          </p:cNvSpPr>
          <p:nvPr>
            <p:ph type="body" sz="half" idx="31" hasCustomPrompt="1"/>
          </p:nvPr>
        </p:nvSpPr>
        <p:spPr>
          <a:xfrm>
            <a:off x="431346" y="2427901"/>
            <a:ext cx="1418066" cy="184666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4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67" name="Text Placeholder 3">
            <a:extLst>
              <a:ext uri="{FF2B5EF4-FFF2-40B4-BE49-F238E27FC236}">
                <a16:creationId xmlns:a16="http://schemas.microsoft.com/office/drawing/2014/main" id="{282895ED-6050-3747-8F02-64EC64223ADF}"/>
              </a:ext>
            </a:extLst>
          </p:cNvPr>
          <p:cNvSpPr>
            <a:spLocks noGrp="1"/>
          </p:cNvSpPr>
          <p:nvPr>
            <p:ph type="body" sz="half" idx="34" hasCustomPrompt="1"/>
          </p:nvPr>
        </p:nvSpPr>
        <p:spPr>
          <a:xfrm>
            <a:off x="431346" y="3594323"/>
            <a:ext cx="1418066" cy="184666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4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87" name="Picture Placeholder 2">
            <a:extLst>
              <a:ext uri="{FF2B5EF4-FFF2-40B4-BE49-F238E27FC236}">
                <a16:creationId xmlns:a16="http://schemas.microsoft.com/office/drawing/2014/main" id="{323133DF-7BD6-514D-BEB7-88A3F593064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102370" y="623967"/>
            <a:ext cx="4952376" cy="3991131"/>
          </a:xfrm>
          <a:prstGeom prst="rect">
            <a:avLst/>
          </a:prstGeom>
          <a:solidFill>
            <a:srgbClr val="121212"/>
          </a:solidFill>
        </p:spPr>
        <p:txBody>
          <a:bodyPr anchor="t" anchorCtr="0">
            <a:noAutofit/>
          </a:bodyPr>
          <a:lstStyle>
            <a:lvl1pPr marL="0" indent="0" algn="ctr">
              <a:buNone/>
              <a:defRPr sz="1882" spc="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31" name="Slide Number Placeholder 4">
            <a:extLst>
              <a:ext uri="{FF2B5EF4-FFF2-40B4-BE49-F238E27FC236}">
                <a16:creationId xmlns:a16="http://schemas.microsoft.com/office/drawing/2014/main" id="{1D2CC720-C5B4-48FE-A1CD-BA2700675B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 spc="0">
                <a:solidFill>
                  <a:schemeClr val="tx2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7825B61A-3A85-4882-BBB1-5D9D49DE8B11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431346" y="1524769"/>
            <a:ext cx="1418066" cy="487318"/>
          </a:xfrm>
        </p:spPr>
        <p:txBody>
          <a:bodyPr vert="horz"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900" spc="0" dirty="0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defRPr lang="en-US" sz="700" dirty="0">
                <a:solidFill>
                  <a:schemeClr val="tx2"/>
                </a:solidFill>
              </a:defRPr>
            </a:lvl2pPr>
          </a:lstStyle>
          <a:p>
            <a:pPr marL="227013" lvl="0" indent="-227013">
              <a:lnSpc>
                <a:spcPct val="120000"/>
              </a:lnSpc>
              <a:spcAft>
                <a:spcPts val="200"/>
              </a:spcAft>
            </a:pPr>
            <a:r>
              <a:rPr lang="en-US"/>
              <a:t>Click to edit Master text styles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977C9AC3-9E3A-4EA8-B187-A1C1A3FCF4EC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431346" y="2690166"/>
            <a:ext cx="1418066" cy="487318"/>
          </a:xfrm>
        </p:spPr>
        <p:txBody>
          <a:bodyPr vert="horz" lIns="0" tIns="0" rIns="0" bIns="0" rtlCol="0">
            <a:noAutofit/>
          </a:bodyPr>
          <a:lstStyle>
            <a:lvl1pPr marL="227013" indent="0">
              <a:lnSpc>
                <a:spcPct val="100000"/>
              </a:lnSpc>
              <a:buNone/>
              <a:defRPr lang="en-US" sz="900" spc="0" dirty="0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defRPr lang="en-US" sz="700" dirty="0">
                <a:solidFill>
                  <a:schemeClr val="tx2"/>
                </a:solidFill>
              </a:defRPr>
            </a:lvl2pPr>
          </a:lstStyle>
          <a:p>
            <a:pPr marL="227013" lvl="0" indent="-227013">
              <a:lnSpc>
                <a:spcPct val="120000"/>
              </a:lnSpc>
              <a:spcAft>
                <a:spcPts val="200"/>
              </a:spcAft>
            </a:pPr>
            <a:r>
              <a:rPr lang="en-US"/>
              <a:t>Click to edit Master text styles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C5D3C119-BE92-4F78-B40B-2CD0BA257984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431346" y="3855563"/>
            <a:ext cx="1418066" cy="487318"/>
          </a:xfrm>
        </p:spPr>
        <p:txBody>
          <a:bodyPr vert="horz"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900" spc="0" dirty="0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defRPr lang="en-US" sz="700" dirty="0">
                <a:solidFill>
                  <a:schemeClr val="tx2"/>
                </a:solidFill>
              </a:defRPr>
            </a:lvl2pPr>
          </a:lstStyle>
          <a:p>
            <a:pPr marL="227013" lvl="0" indent="-227013">
              <a:lnSpc>
                <a:spcPct val="120000"/>
              </a:lnSpc>
              <a:spcAft>
                <a:spcPts val="200"/>
              </a:spcAft>
            </a:pPr>
            <a:r>
              <a:rPr lang="en-US"/>
              <a:t>Click to edit Master text styles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85E9FFB8-448F-4BEB-9062-AE6453AC476B}"/>
              </a:ext>
            </a:extLst>
          </p:cNvPr>
          <p:cNvSpPr>
            <a:spLocks noGrp="1"/>
          </p:cNvSpPr>
          <p:nvPr>
            <p:ph type="body" sz="half" idx="48" hasCustomPrompt="1"/>
          </p:nvPr>
        </p:nvSpPr>
        <p:spPr>
          <a:xfrm>
            <a:off x="7306834" y="1261599"/>
            <a:ext cx="1418066" cy="184666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4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490D1BE3-656B-4816-8D7F-6B972EE99B30}"/>
              </a:ext>
            </a:extLst>
          </p:cNvPr>
          <p:cNvSpPr>
            <a:spLocks noGrp="1"/>
          </p:cNvSpPr>
          <p:nvPr>
            <p:ph type="body" sz="half" idx="50" hasCustomPrompt="1"/>
          </p:nvPr>
        </p:nvSpPr>
        <p:spPr>
          <a:xfrm>
            <a:off x="7306834" y="2428021"/>
            <a:ext cx="1418066" cy="184666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4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36" name="Text Placeholder 3">
            <a:extLst>
              <a:ext uri="{FF2B5EF4-FFF2-40B4-BE49-F238E27FC236}">
                <a16:creationId xmlns:a16="http://schemas.microsoft.com/office/drawing/2014/main" id="{08A5BB13-4AE6-4F94-B95C-2999ADC2964E}"/>
              </a:ext>
            </a:extLst>
          </p:cNvPr>
          <p:cNvSpPr>
            <a:spLocks noGrp="1"/>
          </p:cNvSpPr>
          <p:nvPr>
            <p:ph type="body" sz="half" idx="52" hasCustomPrompt="1"/>
          </p:nvPr>
        </p:nvSpPr>
        <p:spPr>
          <a:xfrm>
            <a:off x="7306834" y="3594443"/>
            <a:ext cx="1418066" cy="184666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sz="1400" dirty="0">
                <a:latin typeface="+mj-lt"/>
                <a:cs typeface="CiscoSansTT" panose="020B0503020201020303" pitchFamily="34" charset="0"/>
              </a:defRPr>
            </a:lvl1pPr>
          </a:lstStyle>
          <a:p>
            <a:pPr lvl="0">
              <a:spcAft>
                <a:spcPts val="0"/>
              </a:spcAft>
              <a:buNone/>
            </a:pPr>
            <a:r>
              <a:rPr lang="en-US"/>
              <a:t>Subtitle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D5A01B2D-2DD4-48BE-9168-CD41BD2A052C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7306834" y="1524889"/>
            <a:ext cx="1418066" cy="487318"/>
          </a:xfrm>
        </p:spPr>
        <p:txBody>
          <a:bodyPr vert="horz"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900" spc="0" dirty="0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defRPr lang="en-US" sz="700" dirty="0">
                <a:solidFill>
                  <a:schemeClr val="tx2"/>
                </a:solidFill>
              </a:defRPr>
            </a:lvl2pPr>
          </a:lstStyle>
          <a:p>
            <a:pPr marL="227013" lvl="0" indent="-227013">
              <a:lnSpc>
                <a:spcPct val="120000"/>
              </a:lnSpc>
              <a:spcAft>
                <a:spcPts val="200"/>
              </a:spcAft>
            </a:pPr>
            <a:r>
              <a:rPr lang="en-US"/>
              <a:t>Click to edit Master text styles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E50C3374-25F2-4497-910F-A7F20424C332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306834" y="2690286"/>
            <a:ext cx="1418066" cy="487318"/>
          </a:xfrm>
        </p:spPr>
        <p:txBody>
          <a:bodyPr vert="horz"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900" spc="0" dirty="0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defRPr lang="en-US" sz="700" dirty="0">
                <a:solidFill>
                  <a:schemeClr val="tx2"/>
                </a:solidFill>
              </a:defRPr>
            </a:lvl2pPr>
          </a:lstStyle>
          <a:p>
            <a:pPr marL="227013" lvl="0" indent="-227013">
              <a:lnSpc>
                <a:spcPct val="120000"/>
              </a:lnSpc>
              <a:spcAft>
                <a:spcPts val="200"/>
              </a:spcAft>
            </a:pPr>
            <a:r>
              <a:rPr lang="en-US"/>
              <a:t>Click to edit Master text styles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7280B0E9-BE28-4C9B-8368-AB8CBD613053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7306834" y="3855683"/>
            <a:ext cx="1418066" cy="487318"/>
          </a:xfrm>
        </p:spPr>
        <p:txBody>
          <a:bodyPr vert="horz"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lang="en-US" sz="900" spc="0" dirty="0">
                <a:solidFill>
                  <a:schemeClr val="tx2"/>
                </a:solidFill>
              </a:defRPr>
            </a:lvl1pPr>
            <a:lvl2pPr marL="0" indent="0">
              <a:lnSpc>
                <a:spcPct val="100000"/>
              </a:lnSpc>
              <a:buNone/>
              <a:defRPr lang="en-US" sz="700" spc="0" dirty="0">
                <a:solidFill>
                  <a:schemeClr val="tx2"/>
                </a:solidFill>
              </a:defRPr>
            </a:lvl2pPr>
          </a:lstStyle>
          <a:p>
            <a:pPr marL="227013" lvl="0" indent="-227013">
              <a:lnSpc>
                <a:spcPct val="120000"/>
              </a:lnSpc>
              <a:spcAft>
                <a:spcPts val="200"/>
              </a:spcAft>
            </a:pPr>
            <a:r>
              <a:rPr lang="en-US"/>
              <a:t>Click to edit Master text styles</a:t>
            </a:r>
          </a:p>
          <a:p>
            <a:pPr marL="227013" lvl="1" indent="-227013">
              <a:lnSpc>
                <a:spcPct val="120000"/>
              </a:lnSpc>
              <a:spcAft>
                <a:spcPts val="200"/>
              </a:spcAft>
            </a:pPr>
            <a:r>
              <a:rPr lang="en-US"/>
              <a:t>Second level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ADB88346-186B-44A2-ACB8-13C6075E17C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26756" y="961601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 spc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423CEAC7-9351-44C0-8650-685B42C7DB3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26756" y="2125238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 spc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92DA7B38-9444-4EC2-8018-21FD1A285F39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426756" y="3288876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 spc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49E1862F-9EB8-4655-8F44-7F8EAF7C5A2E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7306834" y="972051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 spc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09882002-4CDE-4869-868F-E43E999F39D7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7306834" y="2135688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 spc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72D80060-E102-442A-9C04-C7B7F0A30E67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7306834" y="3299326"/>
            <a:ext cx="903514" cy="26197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800" spc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Paste icon here &amp; delete this box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5EB31E36-A45C-4CA4-BAD6-608235E681A1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 spc="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29" name="Footer Placeholder 3">
            <a:extLst>
              <a:ext uri="{FF2B5EF4-FFF2-40B4-BE49-F238E27FC236}">
                <a16:creationId xmlns:a16="http://schemas.microsoft.com/office/drawing/2014/main" id="{BA87D479-30B1-45F9-9188-C9837378FE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 spc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17320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FB7DABE0-8F22-F041-8366-E2731CE05E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1376" y="1193823"/>
            <a:ext cx="210434" cy="168347"/>
          </a:xfrm>
          <a:prstGeom prst="rect">
            <a:avLst/>
          </a:prstGeom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C865750-8F0C-6B4A-A308-228D6B53EE0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2551377" y="3500245"/>
            <a:ext cx="4736021" cy="153888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>
              <a:buNone/>
              <a:defRPr sz="1000" b="1" i="0" spc="0" baseline="0">
                <a:solidFill>
                  <a:schemeClr val="tx1"/>
                </a:solidFill>
                <a:latin typeface="+mj-lt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Insert Name here,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E254B061-C071-4247-8356-D55F1F50C5D6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2551377" y="3714044"/>
            <a:ext cx="4736021" cy="123111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>
              <a:buNone/>
              <a:defRPr sz="800" b="0" i="0" spc="0" baseline="0">
                <a:solidFill>
                  <a:schemeClr val="tx1"/>
                </a:solidFill>
                <a:latin typeface="+mj-lt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Job Title, Company, Location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E9F3EB2-8419-DA47-B375-D5E047B95E7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8446952" y="4792952"/>
            <a:ext cx="287210" cy="69887"/>
          </a:xfrm>
          <a:prstGeom prst="rect">
            <a:avLst/>
          </a:prstGeom>
        </p:spPr>
      </p:pic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C4105021-0C0A-411C-AAFB-43C46FF3DF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600" spc="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8E7470-A9D2-4756-B67E-9B25728B0EA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51377" y="1504841"/>
            <a:ext cx="5600700" cy="1849592"/>
          </a:xfrm>
        </p:spPr>
        <p:txBody>
          <a:bodyPr anchor="t" anchorCtr="0">
            <a:normAutofit/>
          </a:bodyPr>
          <a:lstStyle>
            <a:lvl1pPr marL="0" indent="0">
              <a:lnSpc>
                <a:spcPct val="80000"/>
              </a:lnSpc>
              <a:buNone/>
              <a:defRPr sz="3000" spc="0">
                <a:latin typeface="+mj-lt"/>
              </a:defRPr>
            </a:lvl1pPr>
            <a:lvl2pPr marL="227013" indent="0">
              <a:buNone/>
              <a:defRPr sz="3000"/>
            </a:lvl2pPr>
          </a:lstStyle>
          <a:p>
            <a:pPr lvl="0"/>
            <a:r>
              <a:rPr lang="en-US"/>
              <a:t>Click to add quotation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08A76CFF-C17D-4391-AA7D-BE96902F888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600" spc="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64CA91EC-3163-7644-886D-5ED1A8B68D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90068864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D7582C7-D8A5-B844-99D4-FF1EF0B267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1376" y="1193823"/>
            <a:ext cx="210434" cy="16834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4AD1EDD-48E3-1149-9699-942910AF654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8446952" y="4792952"/>
            <a:ext cx="287210" cy="69887"/>
          </a:xfrm>
          <a:prstGeom prst="rect">
            <a:avLst/>
          </a:prstGeom>
        </p:spPr>
      </p:pic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40F001CB-6071-495E-8B33-0D4D8B9A5C6D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2551377" y="3500245"/>
            <a:ext cx="4736021" cy="153888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>
              <a:buNone/>
              <a:defRPr sz="1000" b="1" i="0" spc="0" baseline="0">
                <a:solidFill>
                  <a:schemeClr val="tx1"/>
                </a:solidFill>
                <a:latin typeface="+mj-lt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Insert Name here,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FD410D66-33BB-4469-B397-AE29D77038D2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2551377" y="3714044"/>
            <a:ext cx="4736021" cy="123111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>
              <a:buNone/>
              <a:defRPr sz="800" b="0" i="0" spc="0" baseline="0">
                <a:solidFill>
                  <a:schemeClr val="tx1"/>
                </a:solidFill>
                <a:latin typeface="+mj-lt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Job Title, Company, Location</a:t>
            </a:r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30F2DE5F-07B7-44AB-9AE4-5A490A346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600" spc="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BEB9C626-772E-423A-A83B-FDDBB19DAEB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51377" y="1504841"/>
            <a:ext cx="5600700" cy="1849592"/>
          </a:xfrm>
        </p:spPr>
        <p:txBody>
          <a:bodyPr vert="horz" lIns="0" tIns="0" rIns="0" bIns="0" rtlCol="0" anchor="t" anchorCtr="0">
            <a:normAutofit/>
          </a:bodyPr>
          <a:lstStyle>
            <a:lvl1pPr>
              <a:lnSpc>
                <a:spcPct val="80000"/>
              </a:lnSpc>
              <a:defRPr lang="en-US" sz="3000" dirty="0">
                <a:latin typeface="+mj-lt"/>
              </a:defRPr>
            </a:lvl1pPr>
          </a:lstStyle>
          <a:p>
            <a:pPr marL="0" lvl="0" indent="0">
              <a:buNone/>
            </a:pPr>
            <a:r>
              <a:rPr lang="en-US"/>
              <a:t>Click to add quotation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580096A-CA76-40B6-AE91-9B571CCD5D36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600" spc="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0C301F8F-9657-4D42-A3E2-D5C297D493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92737894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C8151F1-B4B3-4946-ABEC-1380FC0939C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51376" y="1193823"/>
            <a:ext cx="210434" cy="16834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E73A939-ABFE-FF48-B40B-0547237F3E1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8446952" y="4792952"/>
            <a:ext cx="287210" cy="69887"/>
          </a:xfrm>
          <a:prstGeom prst="rect">
            <a:avLst/>
          </a:prstGeom>
        </p:spPr>
      </p:pic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F33BA5D9-8DD3-44FA-97F1-0BE7E118901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2551377" y="3500245"/>
            <a:ext cx="4736021" cy="153888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>
              <a:buNone/>
              <a:defRPr sz="1000" b="1" i="0" spc="0" baseline="0">
                <a:solidFill>
                  <a:schemeClr val="tx1"/>
                </a:solidFill>
                <a:latin typeface="+mj-lt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Insert Name here,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C34D1A77-E568-4CF9-B725-C0D0BF9F82C5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2551377" y="3714044"/>
            <a:ext cx="4736021" cy="123111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>
              <a:buNone/>
              <a:defRPr sz="800" b="0" i="0" spc="0" baseline="0">
                <a:solidFill>
                  <a:schemeClr val="tx1"/>
                </a:solidFill>
                <a:latin typeface="+mj-lt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Job Title, Company, Location</a:t>
            </a:r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41AF0EE6-B3C9-4B84-B580-E17BEB0703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600" spc="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066B250-A33F-47B7-BFD8-B70059A3BAA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51377" y="1504841"/>
            <a:ext cx="5600700" cy="1849592"/>
          </a:xfrm>
        </p:spPr>
        <p:txBody>
          <a:bodyPr vert="horz" lIns="0" tIns="0" rIns="0" bIns="0" rtlCol="0" anchor="t" anchorCtr="0">
            <a:normAutofit/>
          </a:bodyPr>
          <a:lstStyle>
            <a:lvl1pPr>
              <a:lnSpc>
                <a:spcPct val="80000"/>
              </a:lnSpc>
              <a:defRPr lang="en-US" sz="3000" dirty="0">
                <a:latin typeface="+mj-lt"/>
              </a:defRPr>
            </a:lvl1pPr>
          </a:lstStyle>
          <a:p>
            <a:pPr marL="0" lvl="0" indent="0">
              <a:buNone/>
            </a:pPr>
            <a:r>
              <a:rPr lang="en-US"/>
              <a:t>Click to add quotation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6B4E9C83-79F0-4C4D-8790-0879E16319C4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600" spc="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11787F27-6C12-1C4F-B427-BCADDA6318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84500049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C8151F1-B4B3-4946-ABEC-1380FC0939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1376" y="1193823"/>
            <a:ext cx="210434" cy="168347"/>
          </a:xfrm>
          <a:prstGeom prst="rect">
            <a:avLst/>
          </a:prstGeom>
        </p:spPr>
      </p:pic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F33BA5D9-8DD3-44FA-97F1-0BE7E118901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2551377" y="3500245"/>
            <a:ext cx="4736021" cy="153888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>
              <a:buNone/>
              <a:defRPr sz="1000" b="1" i="0" spc="0" baseline="0">
                <a:solidFill>
                  <a:schemeClr val="tx1"/>
                </a:solidFill>
                <a:latin typeface="+mj-lt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Insert Name here,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C34D1A77-E568-4CF9-B725-C0D0BF9F82C5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2551377" y="3714044"/>
            <a:ext cx="4736021" cy="123111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>
              <a:buNone/>
              <a:defRPr sz="800" b="0" i="0" spc="0" baseline="0">
                <a:solidFill>
                  <a:schemeClr val="tx1"/>
                </a:solidFill>
                <a:latin typeface="+mj-lt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Job Title, Company, Location</a:t>
            </a:r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41AF0EE6-B3C9-4B84-B580-E17BEB0703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600" spc="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47AAE0F-8337-4F73-9DD9-D379B007EFD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51377" y="1504841"/>
            <a:ext cx="5600700" cy="1849592"/>
          </a:xfrm>
        </p:spPr>
        <p:txBody>
          <a:bodyPr vert="horz" lIns="0" tIns="0" rIns="0" bIns="0" rtlCol="0" anchor="t" anchorCtr="0">
            <a:normAutofit/>
          </a:bodyPr>
          <a:lstStyle>
            <a:lvl1pPr>
              <a:lnSpc>
                <a:spcPct val="80000"/>
              </a:lnSpc>
              <a:defRPr lang="en-US" sz="3000" dirty="0">
                <a:latin typeface="+mj-lt"/>
              </a:defRPr>
            </a:lvl1pPr>
          </a:lstStyle>
          <a:p>
            <a:pPr marL="0" lvl="0" indent="0">
              <a:buNone/>
            </a:pPr>
            <a:r>
              <a:rPr lang="en-US"/>
              <a:t>Click to add quotation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A82D5AC4-DFBC-4215-B31F-BE1599178FF3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600" spc="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55ACF69D-BB42-FF47-8DEC-EC2E42897E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95419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20C903-425E-CE46-A78C-A8F94E6F3A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1" y="742950"/>
            <a:ext cx="8310019" cy="952501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spc="-100" baseline="0" dirty="0"/>
            </a:lvl1pPr>
          </a:lstStyle>
          <a:p>
            <a:pPr lvl="0"/>
            <a:r>
              <a:rPr lang="en-US"/>
              <a:t>Headline here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B210406C-7568-4309-9864-91A20A117D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CD11B506-D159-4120-BD63-F1433B968C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B0C53C86-B25F-4329-A776-7F81DB0D0D2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</p:spTree>
    <p:extLst>
      <p:ext uri="{BB962C8B-B14F-4D97-AF65-F5344CB8AC3E}">
        <p14:creationId xmlns:p14="http://schemas.microsoft.com/office/powerpoint/2010/main" val="240594648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C8151F1-B4B3-4946-ABEC-1380FC0939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1376" y="1193823"/>
            <a:ext cx="210434" cy="168347"/>
          </a:xfrm>
          <a:prstGeom prst="rect">
            <a:avLst/>
          </a:prstGeom>
        </p:spPr>
      </p:pic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F33BA5D9-8DD3-44FA-97F1-0BE7E118901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3416056" y="3624373"/>
            <a:ext cx="4736021" cy="153888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>
              <a:buNone/>
              <a:defRPr sz="1000" b="1" i="0" spc="0" baseline="0">
                <a:solidFill>
                  <a:schemeClr val="tx1"/>
                </a:solidFill>
                <a:latin typeface="+mj-lt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Insert Name here,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C34D1A77-E568-4CF9-B725-C0D0BF9F82C5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3416056" y="3838172"/>
            <a:ext cx="4736021" cy="123111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>
              <a:buNone/>
              <a:defRPr sz="800" b="0" i="0" spc="0" baseline="0">
                <a:solidFill>
                  <a:schemeClr val="tx1"/>
                </a:solidFill>
                <a:latin typeface="+mj-lt"/>
                <a:cs typeface="CiscoSansTT" panose="020B0503020201020303" pitchFamily="34" charset="0"/>
              </a:defRPr>
            </a:lvl1pPr>
            <a:lvl2pPr marL="330824" indent="0">
              <a:buNone/>
              <a:defRPr sz="1013"/>
            </a:lvl2pPr>
            <a:lvl3pPr marL="661645" indent="0">
              <a:buNone/>
              <a:defRPr sz="868"/>
            </a:lvl3pPr>
            <a:lvl4pPr marL="992469" indent="0">
              <a:buNone/>
              <a:defRPr sz="724"/>
            </a:lvl4pPr>
            <a:lvl5pPr marL="1323291" indent="0">
              <a:buNone/>
              <a:defRPr sz="724"/>
            </a:lvl5pPr>
            <a:lvl6pPr marL="1654115" indent="0">
              <a:buNone/>
              <a:defRPr sz="724"/>
            </a:lvl6pPr>
            <a:lvl7pPr marL="1984936" indent="0">
              <a:buNone/>
              <a:defRPr sz="724"/>
            </a:lvl7pPr>
            <a:lvl8pPr marL="2315760" indent="0">
              <a:buNone/>
              <a:defRPr sz="724"/>
            </a:lvl8pPr>
            <a:lvl9pPr marL="2646583" indent="0">
              <a:buNone/>
              <a:defRPr sz="724"/>
            </a:lvl9pPr>
          </a:lstStyle>
          <a:p>
            <a:pPr lvl="0"/>
            <a:r>
              <a:rPr lang="en-US"/>
              <a:t>Job Title, Company, Location</a:t>
            </a:r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41AF0EE6-B3C9-4B84-B580-E17BEB0703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600" spc="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47AAE0F-8337-4F73-9DD9-D379B007EFD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51377" y="1504841"/>
            <a:ext cx="5600700" cy="1849592"/>
          </a:xfrm>
        </p:spPr>
        <p:txBody>
          <a:bodyPr vert="horz" lIns="0" tIns="0" rIns="0" bIns="0" rtlCol="0" anchor="t" anchorCtr="0">
            <a:normAutofit/>
          </a:bodyPr>
          <a:lstStyle>
            <a:lvl1pPr>
              <a:lnSpc>
                <a:spcPct val="80000"/>
              </a:lnSpc>
              <a:defRPr lang="en-US" sz="3000" dirty="0">
                <a:latin typeface="+mj-lt"/>
              </a:defRPr>
            </a:lvl1pPr>
          </a:lstStyle>
          <a:p>
            <a:pPr marL="0" lvl="0" indent="0">
              <a:buNone/>
            </a:pPr>
            <a:r>
              <a:rPr lang="en-US"/>
              <a:t>Click to add quotation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A82D5AC4-DFBC-4215-B31F-BE1599178FF3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600" spc="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E376C552-F9A8-7E4A-8D26-C2DA4C751B5A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2551376" y="3406775"/>
            <a:ext cx="752475" cy="752475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800" spc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5C90B39F-EC74-9C4E-901C-C3AB7D8EBB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31866081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A712B4B-CA11-4116-8559-6D5A2D1AD8D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19100" y="2152650"/>
            <a:ext cx="4038600" cy="2507839"/>
          </a:xfrm>
        </p:spPr>
        <p:txBody>
          <a:bodyPr>
            <a:noAutofit/>
          </a:bodyPr>
          <a:lstStyle>
            <a:lvl1pPr marL="171450" indent="-171450">
              <a:lnSpc>
                <a:spcPct val="140000"/>
              </a:lnSpc>
              <a:buFont typeface="Arial" panose="020B0604020202020204" pitchFamily="34" charset="0"/>
              <a:buChar char="•"/>
              <a:defRPr sz="1000"/>
            </a:lvl1pPr>
            <a:lvl2pPr>
              <a:lnSpc>
                <a:spcPct val="140000"/>
              </a:lnSpc>
              <a:defRPr sz="800"/>
            </a:lvl2pPr>
            <a:lvl3pPr>
              <a:lnSpc>
                <a:spcPct val="140000"/>
              </a:lnSpc>
              <a:defRPr sz="600"/>
            </a:lvl3pPr>
            <a:lvl4pPr>
              <a:lnSpc>
                <a:spcPct val="140000"/>
              </a:lnSpc>
              <a:defRPr sz="300"/>
            </a:lvl4pPr>
            <a:lvl5pPr>
              <a:defRPr sz="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9E6D9EB8-CE1C-4E47-A0CE-E70016F1FA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79" y="742949"/>
            <a:ext cx="4042821" cy="1200803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Turn guides on to use this slide’s grid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3984B84-E026-4120-A200-04C1B3AFF2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14B2EEA-5915-42C8-9003-8974AFE90EA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B859ACCB-8619-4E02-BC00-0846527E11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985198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  <p15:guide id="2" pos="2496" userDrawn="1">
          <p15:clr>
            <a:srgbClr val="FBAE40"/>
          </p15:clr>
        </p15:guide>
        <p15:guide id="3" pos="2376" userDrawn="1">
          <p15:clr>
            <a:srgbClr val="FBAE40"/>
          </p15:clr>
        </p15:guide>
        <p15:guide id="4" pos="1920" userDrawn="1">
          <p15:clr>
            <a:srgbClr val="FBAE40"/>
          </p15:clr>
        </p15:guide>
        <p15:guide id="5" pos="2040" userDrawn="1">
          <p15:clr>
            <a:srgbClr val="FBAE40"/>
          </p15:clr>
        </p15:guide>
        <p15:guide id="6" pos="1608" userDrawn="1">
          <p15:clr>
            <a:srgbClr val="FBAE40"/>
          </p15:clr>
        </p15:guide>
        <p15:guide id="7" pos="1464" userDrawn="1">
          <p15:clr>
            <a:srgbClr val="FBAE40"/>
          </p15:clr>
        </p15:guide>
        <p15:guide id="8" pos="1152" userDrawn="1">
          <p15:clr>
            <a:srgbClr val="FBAE40"/>
          </p15:clr>
        </p15:guide>
        <p15:guide id="9" pos="1032" userDrawn="1">
          <p15:clr>
            <a:srgbClr val="FBAE40"/>
          </p15:clr>
        </p15:guide>
        <p15:guide id="10" pos="720" userDrawn="1">
          <p15:clr>
            <a:srgbClr val="FBAE40"/>
          </p15:clr>
        </p15:guide>
        <p15:guide id="11" pos="600" userDrawn="1">
          <p15:clr>
            <a:srgbClr val="FBAE40"/>
          </p15:clr>
        </p15:guide>
        <p15:guide id="12" pos="3264" userDrawn="1">
          <p15:clr>
            <a:srgbClr val="FBAE40"/>
          </p15:clr>
        </p15:guide>
        <p15:guide id="13" pos="3384" userDrawn="1">
          <p15:clr>
            <a:srgbClr val="FBAE40"/>
          </p15:clr>
        </p15:guide>
        <p15:guide id="14" pos="3720" userDrawn="1">
          <p15:clr>
            <a:srgbClr val="FBAE40"/>
          </p15:clr>
        </p15:guide>
        <p15:guide id="15" pos="3840" userDrawn="1">
          <p15:clr>
            <a:srgbClr val="FBAE40"/>
          </p15:clr>
        </p15:guide>
        <p15:guide id="16" pos="4152" userDrawn="1">
          <p15:clr>
            <a:srgbClr val="FBAE40"/>
          </p15:clr>
        </p15:guide>
        <p15:guide id="17" pos="4296" userDrawn="1">
          <p15:clr>
            <a:srgbClr val="FBAE40"/>
          </p15:clr>
        </p15:guide>
        <p15:guide id="18" pos="4608" userDrawn="1">
          <p15:clr>
            <a:srgbClr val="FBAE40"/>
          </p15:clr>
        </p15:guide>
        <p15:guide id="19" pos="4728" userDrawn="1">
          <p15:clr>
            <a:srgbClr val="FBAE40"/>
          </p15:clr>
        </p15:guide>
        <p15:guide id="20" pos="5040" userDrawn="1">
          <p15:clr>
            <a:srgbClr val="FBAE40"/>
          </p15:clr>
        </p15:guide>
        <p15:guide id="21" pos="5184" userDrawn="1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825D1DB-33F5-3C4E-9082-E33280F7438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095750" y="2095500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12161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eature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952C5-7305-4B3B-B505-652286760D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0299" y="390204"/>
            <a:ext cx="4503710" cy="379771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5073"/>
                </a:solidFill>
                <a:latin typeface="CiscoSansTT ExtraLight" panose="020B0303020201020303"/>
              </a:defRPr>
            </a:lvl1pPr>
          </a:lstStyle>
          <a:p>
            <a:r>
              <a:rPr lang="en-US"/>
              <a:t>Slide title: click to edit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CBBB5C7-667C-4615-A6B8-60D7A1638AE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20393" y="1478060"/>
            <a:ext cx="3602686" cy="29115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Click to add/edit feature content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B579328-B611-4956-95FF-8E571AF419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298" y="772490"/>
            <a:ext cx="4503710" cy="22278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solidFill>
                  <a:srgbClr val="005073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/>
              <a:t>Sub-title: click to edit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C444B2D-C0AA-4B56-BC9E-E14976CD443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49412" y="1478061"/>
            <a:ext cx="4414596" cy="2911556"/>
          </a:xfrm>
          <a:prstGeom prst="rect">
            <a:avLst/>
          </a:prstGeom>
          <a:effectLst>
            <a:outerShdw blurRad="127000" dist="63500" dir="5400000" algn="ctr" rotWithShape="0">
              <a:srgbClr val="000000">
                <a:alpha val="15000"/>
              </a:srgbClr>
            </a:outerShdw>
          </a:effectLst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en-US"/>
              <a:t>Double click to select photo and add here. Shadow will automatically be applied.</a:t>
            </a:r>
          </a:p>
          <a:p>
            <a:endParaRPr lang="en-US"/>
          </a:p>
          <a:p>
            <a:r>
              <a:rPr lang="en-US"/>
              <a:t>After adding photo, resize and crop as necessary.</a:t>
            </a:r>
          </a:p>
        </p:txBody>
      </p:sp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1D2DEA69-C04A-448F-8687-6E7A84DDE25A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745823960"/>
              </p:ext>
            </p:extLst>
          </p:nvPr>
        </p:nvGraphicFramePr>
        <p:xfrm>
          <a:off x="5313589" y="238124"/>
          <a:ext cx="2086348" cy="58385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3660">
                  <a:extLst>
                    <a:ext uri="{9D8B030D-6E8A-4147-A177-3AD203B41FA5}">
                      <a16:colId xmlns:a16="http://schemas.microsoft.com/office/drawing/2014/main" val="1596221565"/>
                    </a:ext>
                  </a:extLst>
                </a:gridCol>
                <a:gridCol w="652009">
                  <a:extLst>
                    <a:ext uri="{9D8B030D-6E8A-4147-A177-3AD203B41FA5}">
                      <a16:colId xmlns:a16="http://schemas.microsoft.com/office/drawing/2014/main" val="791277988"/>
                    </a:ext>
                  </a:extLst>
                </a:gridCol>
                <a:gridCol w="810679">
                  <a:extLst>
                    <a:ext uri="{9D8B030D-6E8A-4147-A177-3AD203B41FA5}">
                      <a16:colId xmlns:a16="http://schemas.microsoft.com/office/drawing/2014/main" val="2368090421"/>
                    </a:ext>
                  </a:extLst>
                </a:gridCol>
              </a:tblGrid>
              <a:tr h="199544">
                <a:tc gridSpan="3"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Availability</a:t>
                      </a: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07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1915104"/>
                  </a:ext>
                </a:extLst>
              </a:tr>
              <a:tr h="199544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GA</a:t>
                      </a: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07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Beta</a:t>
                      </a: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07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Govt./</a:t>
                      </a:r>
                      <a:r>
                        <a:rPr lang="en-US" sz="800" err="1">
                          <a:solidFill>
                            <a:schemeClr val="bg1"/>
                          </a:solidFill>
                        </a:rPr>
                        <a:t>FedRamp</a:t>
                      </a:r>
                      <a:endParaRPr lang="en-US" sz="800">
                        <a:solidFill>
                          <a:schemeClr val="bg1"/>
                        </a:solidFill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0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9517192"/>
                  </a:ext>
                </a:extLst>
              </a:tr>
              <a:tr h="184763">
                <a:tc>
                  <a:txBody>
                    <a:bodyPr/>
                    <a:lstStyle/>
                    <a:p>
                      <a:pPr algn="ctr"/>
                      <a:endParaRPr lang="en-US" sz="700" b="1">
                        <a:solidFill>
                          <a:srgbClr val="0D274D"/>
                        </a:solidFill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700" b="1">
                        <a:solidFill>
                          <a:srgbClr val="0D274D"/>
                        </a:solidFill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700" b="1">
                        <a:solidFill>
                          <a:srgbClr val="0D274D"/>
                        </a:solidFill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16426304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6FD36E8A-8B6C-4FFF-A16B-F34E79C5A28F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297377197"/>
              </p:ext>
            </p:extLst>
          </p:nvPr>
        </p:nvGraphicFramePr>
        <p:xfrm>
          <a:off x="7510577" y="237846"/>
          <a:ext cx="1426233" cy="58385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3841">
                  <a:extLst>
                    <a:ext uri="{9D8B030D-6E8A-4147-A177-3AD203B41FA5}">
                      <a16:colId xmlns:a16="http://schemas.microsoft.com/office/drawing/2014/main" val="1596221565"/>
                    </a:ext>
                  </a:extLst>
                </a:gridCol>
                <a:gridCol w="712392">
                  <a:extLst>
                    <a:ext uri="{9D8B030D-6E8A-4147-A177-3AD203B41FA5}">
                      <a16:colId xmlns:a16="http://schemas.microsoft.com/office/drawing/2014/main" val="2368090421"/>
                    </a:ext>
                  </a:extLst>
                </a:gridCol>
              </a:tblGrid>
              <a:tr h="199544"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Feature</a:t>
                      </a: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07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1915104"/>
                  </a:ext>
                </a:extLst>
              </a:tr>
              <a:tr h="199544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Tier/Category</a:t>
                      </a: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07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Type</a:t>
                      </a: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0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9517192"/>
                  </a:ext>
                </a:extLst>
              </a:tr>
              <a:tr h="184763">
                <a:tc>
                  <a:txBody>
                    <a:bodyPr/>
                    <a:lstStyle/>
                    <a:p>
                      <a:pPr algn="ctr"/>
                      <a:endParaRPr lang="en-US" sz="700" b="1">
                        <a:solidFill>
                          <a:srgbClr val="0D274D"/>
                        </a:solidFill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700" b="1">
                        <a:solidFill>
                          <a:srgbClr val="0D274D"/>
                        </a:solidFill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16426304"/>
                  </a:ext>
                </a:extLst>
              </a:tr>
            </a:tbl>
          </a:graphicData>
        </a:graphic>
      </p:graphicFrame>
      <p:graphicFrame>
        <p:nvGraphicFramePr>
          <p:cNvPr id="17" name="Table 4">
            <a:extLst>
              <a:ext uri="{FF2B5EF4-FFF2-40B4-BE49-F238E27FC236}">
                <a16:creationId xmlns:a16="http://schemas.microsoft.com/office/drawing/2014/main" id="{87A0FE7F-6C33-4CAA-823E-61731820348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297737573"/>
              </p:ext>
            </p:extLst>
          </p:nvPr>
        </p:nvGraphicFramePr>
        <p:xfrm>
          <a:off x="7510577" y="918481"/>
          <a:ext cx="1426233" cy="22208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620">
                  <a:extLst>
                    <a:ext uri="{9D8B030D-6E8A-4147-A177-3AD203B41FA5}">
                      <a16:colId xmlns:a16="http://schemas.microsoft.com/office/drawing/2014/main" val="1596221565"/>
                    </a:ext>
                  </a:extLst>
                </a:gridCol>
                <a:gridCol w="851613">
                  <a:extLst>
                    <a:ext uri="{9D8B030D-6E8A-4147-A177-3AD203B41FA5}">
                      <a16:colId xmlns:a16="http://schemas.microsoft.com/office/drawing/2014/main" val="2368090421"/>
                    </a:ext>
                  </a:extLst>
                </a:gridCol>
              </a:tblGrid>
              <a:tr h="222083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PM Owner</a:t>
                      </a: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07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>
                        <a:solidFill>
                          <a:srgbClr val="0D274D"/>
                        </a:solidFill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9517192"/>
                  </a:ext>
                </a:extLst>
              </a:tr>
            </a:tbl>
          </a:graphicData>
        </a:graphic>
      </p:graphicFrame>
      <p:graphicFrame>
        <p:nvGraphicFramePr>
          <p:cNvPr id="18" name="Table 4">
            <a:extLst>
              <a:ext uri="{FF2B5EF4-FFF2-40B4-BE49-F238E27FC236}">
                <a16:creationId xmlns:a16="http://schemas.microsoft.com/office/drawing/2014/main" id="{592D4A7D-6B14-4960-A2BD-28DAC221DD09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52721538"/>
              </p:ext>
            </p:extLst>
          </p:nvPr>
        </p:nvGraphicFramePr>
        <p:xfrm>
          <a:off x="5309084" y="918482"/>
          <a:ext cx="2086348" cy="22208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8902">
                  <a:extLst>
                    <a:ext uri="{9D8B030D-6E8A-4147-A177-3AD203B41FA5}">
                      <a16:colId xmlns:a16="http://schemas.microsoft.com/office/drawing/2014/main" val="1596221565"/>
                    </a:ext>
                  </a:extLst>
                </a:gridCol>
                <a:gridCol w="1467446">
                  <a:extLst>
                    <a:ext uri="{9D8B030D-6E8A-4147-A177-3AD203B41FA5}">
                      <a16:colId xmlns:a16="http://schemas.microsoft.com/office/drawing/2014/main" val="2368090421"/>
                    </a:ext>
                  </a:extLst>
                </a:gridCol>
              </a:tblGrid>
              <a:tr h="222083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Geo</a:t>
                      </a: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07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>
                        <a:solidFill>
                          <a:srgbClr val="0D274D"/>
                        </a:solidFill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9517192"/>
                  </a:ext>
                </a:extLst>
              </a:tr>
            </a:tbl>
          </a:graphicData>
        </a:graphic>
      </p:graphicFrame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04A939-79F6-4355-9114-0EFA9053986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08997" y="638176"/>
            <a:ext cx="627459" cy="18335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="1">
                <a:solidFill>
                  <a:srgbClr val="0D274D"/>
                </a:solidFill>
                <a:latin typeface="CiscoSansTT ExtraLight" panose="020B0303020201020303"/>
              </a:defRPr>
            </a:lvl1pPr>
          </a:lstStyle>
          <a:p>
            <a:pPr lvl="0"/>
            <a:r>
              <a:rPr lang="en-US"/>
              <a:t>Month YYYY</a:t>
            </a:r>
          </a:p>
        </p:txBody>
      </p:sp>
      <p:sp>
        <p:nvSpPr>
          <p:cNvPr id="29" name="Text Placeholder 27">
            <a:extLst>
              <a:ext uri="{FF2B5EF4-FFF2-40B4-BE49-F238E27FC236}">
                <a16:creationId xmlns:a16="http://schemas.microsoft.com/office/drawing/2014/main" id="{78AB1843-7660-4E89-9FA5-0EAAD600C80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936456" y="635622"/>
            <a:ext cx="654156" cy="18335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="1">
                <a:solidFill>
                  <a:srgbClr val="0D274D"/>
                </a:solidFill>
                <a:latin typeface="CiscoSansTT ExtraLight" panose="020B0303020201020303"/>
              </a:defRPr>
            </a:lvl1pPr>
          </a:lstStyle>
          <a:p>
            <a:pPr lvl="0"/>
            <a:r>
              <a:rPr lang="en-US"/>
              <a:t>Month YYYY</a:t>
            </a:r>
          </a:p>
        </p:txBody>
      </p:sp>
      <p:sp>
        <p:nvSpPr>
          <p:cNvPr id="30" name="Text Placeholder 27">
            <a:extLst>
              <a:ext uri="{FF2B5EF4-FFF2-40B4-BE49-F238E27FC236}">
                <a16:creationId xmlns:a16="http://schemas.microsoft.com/office/drawing/2014/main" id="{2AB437E3-6505-4435-9F94-26601E1F754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590612" y="638176"/>
            <a:ext cx="804818" cy="18335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="1">
                <a:solidFill>
                  <a:srgbClr val="0D274D"/>
                </a:solidFill>
                <a:latin typeface="CiscoSansTT ExtraLight" panose="020B0303020201020303"/>
              </a:defRPr>
            </a:lvl1pPr>
          </a:lstStyle>
          <a:p>
            <a:pPr lvl="0"/>
            <a:r>
              <a:rPr lang="en-US"/>
              <a:t>Date, Planned or NA</a:t>
            </a:r>
          </a:p>
        </p:txBody>
      </p:sp>
      <p:sp>
        <p:nvSpPr>
          <p:cNvPr id="31" name="Text Placeholder 27">
            <a:extLst>
              <a:ext uri="{FF2B5EF4-FFF2-40B4-BE49-F238E27FC236}">
                <a16:creationId xmlns:a16="http://schemas.microsoft.com/office/drawing/2014/main" id="{471AEB05-39DA-489E-B2FE-06DCCD68544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506071" y="635621"/>
            <a:ext cx="721054" cy="18335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="1">
                <a:solidFill>
                  <a:srgbClr val="0D274D"/>
                </a:solidFill>
                <a:latin typeface="CiscoSansTT ExtraLight" panose="020B0303020201020303"/>
              </a:defRPr>
            </a:lvl1pPr>
          </a:lstStyle>
          <a:p>
            <a:pPr lvl="0"/>
            <a:r>
              <a:rPr lang="en-US"/>
              <a:t>1, 2, 3 or 4</a:t>
            </a:r>
          </a:p>
        </p:txBody>
      </p:sp>
      <p:sp>
        <p:nvSpPr>
          <p:cNvPr id="32" name="Text Placeholder 27">
            <a:extLst>
              <a:ext uri="{FF2B5EF4-FFF2-40B4-BE49-F238E27FC236}">
                <a16:creationId xmlns:a16="http://schemas.microsoft.com/office/drawing/2014/main" id="{A4BC2D32-AF33-4EC0-9622-6B56FD21C54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228024" y="635621"/>
            <a:ext cx="708786" cy="18335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="1">
                <a:solidFill>
                  <a:srgbClr val="0D274D"/>
                </a:solidFill>
                <a:latin typeface="CiscoSansTT ExtraLight" panose="020B0303020201020303"/>
              </a:defRPr>
            </a:lvl1pPr>
          </a:lstStyle>
          <a:p>
            <a:pPr lvl="0"/>
            <a:r>
              <a:rPr lang="en-US"/>
              <a:t>Enter Type</a:t>
            </a:r>
          </a:p>
        </p:txBody>
      </p:sp>
      <p:sp>
        <p:nvSpPr>
          <p:cNvPr id="33" name="Text Placeholder 27">
            <a:extLst>
              <a:ext uri="{FF2B5EF4-FFF2-40B4-BE49-F238E27FC236}">
                <a16:creationId xmlns:a16="http://schemas.microsoft.com/office/drawing/2014/main" id="{2991618F-92BB-45DF-8FDF-E1FE66FFAEE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8943" y="917711"/>
            <a:ext cx="1466486" cy="22208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="0">
                <a:solidFill>
                  <a:schemeClr val="bg2">
                    <a:lumMod val="25000"/>
                  </a:schemeClr>
                </a:solidFill>
                <a:latin typeface="CiscoSansTT ExtraLight" panose="020B0303020201020303"/>
              </a:defRPr>
            </a:lvl1pPr>
          </a:lstStyle>
          <a:p>
            <a:pPr lvl="0"/>
            <a:r>
              <a:rPr lang="en-US"/>
              <a:t>All / Specific (mention)</a:t>
            </a:r>
          </a:p>
        </p:txBody>
      </p:sp>
      <p:sp>
        <p:nvSpPr>
          <p:cNvPr id="34" name="Text Placeholder 27">
            <a:extLst>
              <a:ext uri="{FF2B5EF4-FFF2-40B4-BE49-F238E27FC236}">
                <a16:creationId xmlns:a16="http://schemas.microsoft.com/office/drawing/2014/main" id="{858A20FB-09F4-461B-8AEC-6649F8ED6B3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81052" y="923272"/>
            <a:ext cx="855758" cy="21652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 b="0">
                <a:solidFill>
                  <a:schemeClr val="bg2">
                    <a:lumMod val="25000"/>
                  </a:schemeClr>
                </a:solidFill>
                <a:latin typeface="CiscoSansTT ExtraLight" panose="020B0303020201020303"/>
              </a:defRPr>
            </a:lvl1pPr>
          </a:lstStyle>
          <a:p>
            <a:pPr lvl="0"/>
            <a:r>
              <a:rPr lang="en-US"/>
              <a:t>Jane Doe</a:t>
            </a:r>
          </a:p>
        </p:txBody>
      </p:sp>
    </p:spTree>
    <p:extLst>
      <p:ext uri="{BB962C8B-B14F-4D97-AF65-F5344CB8AC3E}">
        <p14:creationId xmlns:p14="http://schemas.microsoft.com/office/powerpoint/2010/main" val="109071921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5"/>
          <p:cNvSpPr>
            <a:spLocks noGrp="1"/>
          </p:cNvSpPr>
          <p:nvPr userDrawn="1">
            <p:ph type="title"/>
          </p:nvPr>
        </p:nvSpPr>
        <p:spPr bwMode="auto">
          <a:xfrm>
            <a:off x="437766" y="341314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27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19770" y="1201738"/>
            <a:ext cx="8277344" cy="338931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55960" indent="164306">
              <a:lnSpc>
                <a:spcPct val="100000"/>
              </a:lnSpc>
              <a:spcBef>
                <a:spcPts val="1110"/>
              </a:spcBef>
              <a:spcAft>
                <a:spcPts val="2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tabLst/>
              <a:defRPr sz="16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291704" indent="142875">
              <a:lnSpc>
                <a:spcPct val="100000"/>
              </a:lnSpc>
              <a:spcBef>
                <a:spcPts val="450"/>
              </a:spcBef>
              <a:spcAft>
                <a:spcPts val="2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tabLst/>
              <a:defRPr sz="1200" b="0" i="0">
                <a:solidFill>
                  <a:schemeClr val="tx1"/>
                </a:solidFill>
                <a:latin typeface="+mn-lt"/>
                <a:ea typeface="CiscoSansTT" panose="020B0503020201020303" pitchFamily="34" charset="0"/>
                <a:cs typeface="CiscoSansTT Thin" charset="0"/>
              </a:defRPr>
            </a:lvl2pPr>
            <a:lvl3pPr marL="685783" indent="-109535">
              <a:lnSpc>
                <a:spcPct val="100000"/>
              </a:lnSpc>
              <a:spcAft>
                <a:spcPts val="200"/>
              </a:spcAft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911012" indent="-171411">
              <a:lnSpc>
                <a:spcPct val="100000"/>
              </a:lnSpc>
              <a:spcAft>
                <a:spcPts val="200"/>
              </a:spcAft>
              <a:buClr>
                <a:schemeClr val="tx1"/>
              </a:buClr>
              <a:buSzPct val="80000"/>
              <a:buFont typeface="Arial"/>
              <a:buChar char="•"/>
              <a:defRPr sz="11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082423" indent="-168236">
              <a:lnSpc>
                <a:spcPct val="100000"/>
              </a:lnSpc>
              <a:spcAft>
                <a:spcPts val="200"/>
              </a:spcAft>
              <a:buClr>
                <a:schemeClr val="tx1"/>
              </a:buClr>
              <a:buSzPct val="80000"/>
              <a:buFont typeface="Arial"/>
              <a:buChar char="•"/>
              <a:defRPr sz="105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73EE3F-4F93-4D4B-9DE7-44ABAA578DD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9094" y="4836070"/>
            <a:ext cx="1028700" cy="126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959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20C903-425E-CE46-A78C-A8F94E6F3A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1" y="490012"/>
            <a:ext cx="8310019" cy="783408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>
              <a:defRPr lang="en-US" spc="-100" baseline="0" dirty="0"/>
            </a:lvl1pPr>
          </a:lstStyle>
          <a:p>
            <a:pPr lvl="0"/>
            <a:r>
              <a:rPr lang="en-US"/>
              <a:t>Headline here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B210406C-7568-4309-9864-91A20A117D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CD11B506-D159-4120-BD63-F1433B968C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B0C53C86-B25F-4329-A776-7F81DB0D0D2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60FCB4-EE3E-42E3-BBE8-23ACC4C8255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19100" y="1273419"/>
            <a:ext cx="8305800" cy="593725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lang="en-US"/>
              <a:t>Subhead here</a:t>
            </a:r>
          </a:p>
        </p:txBody>
      </p:sp>
    </p:spTree>
    <p:extLst>
      <p:ext uri="{BB962C8B-B14F-4D97-AF65-F5344CB8AC3E}">
        <p14:creationId xmlns:p14="http://schemas.microsoft.com/office/powerpoint/2010/main" val="444651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head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B20C903-425E-CE46-A78C-A8F94E6F3A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1" y="490012"/>
            <a:ext cx="8310019" cy="783408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>
              <a:defRPr lang="en-US" spc="-100" baseline="0" dirty="0"/>
            </a:lvl1pPr>
          </a:lstStyle>
          <a:p>
            <a:pPr lvl="0"/>
            <a:r>
              <a:rPr lang="en-US"/>
              <a:t>Headline here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B210406C-7568-4309-9864-91A20A117D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CD11B506-D159-4120-BD63-F1433B968C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B0C53C86-B25F-4329-A776-7F81DB0D0D2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60FCB4-EE3E-42E3-BBE8-23ACC4C8255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19100" y="1273420"/>
            <a:ext cx="8305800" cy="470372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lang="en-US"/>
              <a:t>Subhead here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C70470B5-7D83-479D-9564-22B6B8F5C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014" y="1823909"/>
            <a:ext cx="8307972" cy="28084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600"/>
            </a:lvl4pPr>
            <a:lvl5pPr>
              <a:defRPr sz="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1846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C469D-456E-4ECF-83FA-AF1F3BDB26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9972" y="2152649"/>
            <a:ext cx="3777560" cy="2480073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600"/>
            </a:lvl4pPr>
            <a:lvl5pPr>
              <a:defRPr sz="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478E86-A92A-495E-A49E-35F25D765A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87172" y="2152649"/>
            <a:ext cx="3777560" cy="2480073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600"/>
            </a:lvl4pPr>
            <a:lvl5pPr>
              <a:defRPr sz="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07E327-023E-47A7-9F81-203A5EF3E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C82030-C78E-4E63-AF50-53433F634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631F93F1-F5D5-44EF-B435-0444DF40D6A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1E03BCD-4647-8142-8C2E-FB3E6786A3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881" y="744917"/>
            <a:ext cx="8049851" cy="989128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>
              <a:defRPr sz="3200" spc="-1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Contents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84C5DDAA-0303-504E-8EBE-D33A79B54FA6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19100" y="254401"/>
            <a:ext cx="4038600" cy="200442"/>
          </a:xfrm>
        </p:spPr>
        <p:txBody>
          <a:bodyPr>
            <a:no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/>
              <a:t>Presentation title or header if needed</a:t>
            </a:r>
          </a:p>
        </p:txBody>
      </p:sp>
    </p:spTree>
    <p:extLst>
      <p:ext uri="{BB962C8B-B14F-4D97-AF65-F5344CB8AC3E}">
        <p14:creationId xmlns:p14="http://schemas.microsoft.com/office/powerpoint/2010/main" val="2911900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microsoft.com/office/2007/relationships/hdphoto" Target="../media/hdphoto1.wdp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2121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47EC9D-596C-4E44-B83E-18AAA49AA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928" y="742950"/>
            <a:ext cx="8307972" cy="946019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DE00F6-F701-4424-BC1C-C234A2D501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8014" y="1823909"/>
            <a:ext cx="8307972" cy="28084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DB9C2F-AEDD-46EC-AC15-828A57E3BB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9838" y="4781934"/>
            <a:ext cx="5522817" cy="904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40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3559E-7ED2-43CE-955D-B8AD83F21F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6014" y="271080"/>
            <a:ext cx="798886" cy="1837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36F82149-F45F-43B8-A3A4-A806FF41D82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371DB5-5CA4-4167-93C8-04C23C5C7740}"/>
              </a:ext>
            </a:extLst>
          </p:cNvPr>
          <p:cNvPicPr>
            <a:picLocks noChangeAspect="1"/>
          </p:cNvPicPr>
          <p:nvPr userDrawn="1"/>
        </p:nvPicPr>
        <p:blipFill>
          <a:blip r:embed="rId66">
            <a:extLst>
              <a:ext uri="{BEBA8EAE-BF5A-486C-A8C5-ECC9F3942E4B}">
                <a14:imgProps xmlns:a14="http://schemas.microsoft.com/office/drawing/2010/main">
                  <a14:imgLayer r:embed="rId67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446952" y="4792952"/>
            <a:ext cx="287210" cy="6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184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90" r:id="rId2"/>
    <p:sldLayoutId id="2147483907" r:id="rId3"/>
    <p:sldLayoutId id="2147483908" r:id="rId4"/>
    <p:sldLayoutId id="2147483889" r:id="rId5"/>
    <p:sldLayoutId id="2147483880" r:id="rId6"/>
    <p:sldLayoutId id="2147483924" r:id="rId7"/>
    <p:sldLayoutId id="2147483925" r:id="rId8"/>
    <p:sldLayoutId id="2147483909" r:id="rId9"/>
    <p:sldLayoutId id="2147483910" r:id="rId10"/>
    <p:sldLayoutId id="2147483912" r:id="rId11"/>
    <p:sldLayoutId id="2147483766" r:id="rId12"/>
    <p:sldLayoutId id="2147483829" r:id="rId13"/>
    <p:sldLayoutId id="2147483840" r:id="rId14"/>
    <p:sldLayoutId id="2147483841" r:id="rId15"/>
    <p:sldLayoutId id="2147483839" r:id="rId16"/>
    <p:sldLayoutId id="2147483926" r:id="rId17"/>
    <p:sldLayoutId id="2147483927" r:id="rId18"/>
    <p:sldLayoutId id="2147483854" r:id="rId19"/>
    <p:sldLayoutId id="2147483893" r:id="rId20"/>
    <p:sldLayoutId id="2147483911" r:id="rId21"/>
    <p:sldLayoutId id="2147483848" r:id="rId22"/>
    <p:sldLayoutId id="2147483849" r:id="rId23"/>
    <p:sldLayoutId id="2147483847" r:id="rId24"/>
    <p:sldLayoutId id="2147483858" r:id="rId25"/>
    <p:sldLayoutId id="2147483875" r:id="rId26"/>
    <p:sldLayoutId id="2147483898" r:id="rId27"/>
    <p:sldLayoutId id="2147483894" r:id="rId28"/>
    <p:sldLayoutId id="2147483895" r:id="rId29"/>
    <p:sldLayoutId id="2147483896" r:id="rId30"/>
    <p:sldLayoutId id="2147483897" r:id="rId31"/>
    <p:sldLayoutId id="2147483846" r:id="rId32"/>
    <p:sldLayoutId id="2147483852" r:id="rId33"/>
    <p:sldLayoutId id="2147483856" r:id="rId34"/>
    <p:sldLayoutId id="2147483845" r:id="rId35"/>
    <p:sldLayoutId id="2147483855" r:id="rId36"/>
    <p:sldLayoutId id="2147483862" r:id="rId37"/>
    <p:sldLayoutId id="2147483851" r:id="rId38"/>
    <p:sldLayoutId id="2147483874" r:id="rId39"/>
    <p:sldLayoutId id="2147483860" r:id="rId40"/>
    <p:sldLayoutId id="2147483902" r:id="rId41"/>
    <p:sldLayoutId id="2147483913" r:id="rId42"/>
    <p:sldLayoutId id="2147483914" r:id="rId43"/>
    <p:sldLayoutId id="2147483915" r:id="rId44"/>
    <p:sldLayoutId id="2147483916" r:id="rId45"/>
    <p:sldLayoutId id="2147483891" r:id="rId46"/>
    <p:sldLayoutId id="2147483863" r:id="rId47"/>
    <p:sldLayoutId id="2147483865" r:id="rId48"/>
    <p:sldLayoutId id="2147483866" r:id="rId49"/>
    <p:sldLayoutId id="2147483869" r:id="rId50"/>
    <p:sldLayoutId id="2147483871" r:id="rId51"/>
    <p:sldLayoutId id="2147483870" r:id="rId52"/>
    <p:sldLayoutId id="2147483922" r:id="rId53"/>
    <p:sldLayoutId id="2147483923" r:id="rId54"/>
    <p:sldLayoutId id="2147483884" r:id="rId55"/>
    <p:sldLayoutId id="2147483917" r:id="rId56"/>
    <p:sldLayoutId id="2147483918" r:id="rId57"/>
    <p:sldLayoutId id="2147483919" r:id="rId58"/>
    <p:sldLayoutId id="2147483921" r:id="rId59"/>
    <p:sldLayoutId id="2147483931" r:id="rId60"/>
    <p:sldLayoutId id="2147483892" r:id="rId61"/>
    <p:sldLayoutId id="2147483885" r:id="rId62"/>
    <p:sldLayoutId id="2147483945" r:id="rId63"/>
    <p:sldLayoutId id="2147483947" r:id="rId64"/>
  </p:sldLayoutIdLst>
  <p:hf sldNum="0" hdr="0" dt="0"/>
  <p:txStyles>
    <p:titleStyle>
      <a:lvl1pPr algn="l" defTabSz="661645" rtl="0" eaLnBrk="1" latinLnBrk="0" hangingPunct="1">
        <a:lnSpc>
          <a:spcPct val="90000"/>
        </a:lnSpc>
        <a:spcBef>
          <a:spcPct val="0"/>
        </a:spcBef>
        <a:buNone/>
        <a:defRPr lang="en-US" sz="3200" b="0" i="0" kern="100" spc="-100" baseline="0" dirty="0">
          <a:solidFill>
            <a:schemeClr val="tx1"/>
          </a:solidFill>
          <a:latin typeface="CiscoSansTT" panose="020B0503020201020303" pitchFamily="34" charset="0"/>
          <a:ea typeface="+mj-ea"/>
          <a:cs typeface="+mj-cs"/>
        </a:defRPr>
      </a:lvl1pPr>
    </p:titleStyle>
    <p:bodyStyle>
      <a:lvl1pPr marL="0" indent="0" algn="l" defTabSz="661645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200" b="0" i="0" kern="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98463" indent="-171450" algn="l" defTabSz="661645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050" b="0" i="0" kern="0" spc="0" baseline="0">
          <a:solidFill>
            <a:schemeClr val="tx1"/>
          </a:solidFill>
          <a:latin typeface="+mn-lt"/>
          <a:ea typeface="+mn-ea"/>
          <a:cs typeface="CiscoSansTT" panose="020B0503020201020303" pitchFamily="34" charset="0"/>
        </a:defRPr>
      </a:lvl2pPr>
      <a:lvl3pPr marL="630238" indent="-174625" algn="l" defTabSz="661645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900" b="0" i="0" kern="0" spc="0" baseline="0">
          <a:solidFill>
            <a:schemeClr val="tx1"/>
          </a:solidFill>
          <a:latin typeface="+mn-lt"/>
          <a:ea typeface="+mn-ea"/>
          <a:cs typeface="CiscoSansTT" panose="020B0503020201020303" pitchFamily="34" charset="0"/>
        </a:defRPr>
      </a:lvl3pPr>
      <a:lvl4pPr marL="857250" indent="-169863" algn="l" defTabSz="661645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600" b="0" i="0" kern="0" spc="0" baseline="0">
          <a:solidFill>
            <a:schemeClr val="tx1"/>
          </a:solidFill>
          <a:latin typeface="CiscoSansTT" panose="020B0503020201020303" pitchFamily="34" charset="0"/>
          <a:ea typeface="+mn-ea"/>
          <a:cs typeface="CiscoSansTT" panose="020B0503020201020303" pitchFamily="34" charset="0"/>
        </a:defRPr>
      </a:lvl4pPr>
      <a:lvl5pPr marL="971550" marR="0" indent="-171450" algn="l" defTabSz="661645" rtl="0" eaLnBrk="1" fontAlgn="auto" latinLnBrk="0" hangingPunct="1">
        <a:lnSpc>
          <a:spcPct val="150000"/>
        </a:lnSpc>
        <a:spcBef>
          <a:spcPts val="0"/>
        </a:spcBef>
        <a:spcAft>
          <a:spcPts val="600"/>
        </a:spcAft>
        <a:buClrTx/>
        <a:buSzTx/>
        <a:buFont typeface="Arial" panose="020B0604020202020204" pitchFamily="34" charset="0"/>
        <a:buChar char="•"/>
        <a:tabLst/>
        <a:defRPr sz="500" b="0" i="0" kern="1200" spc="0" baseline="0">
          <a:solidFill>
            <a:schemeClr val="tx1"/>
          </a:solidFill>
          <a:latin typeface="CiscoSansTT Light" panose="020B0503020201020303" pitchFamily="34" charset="0"/>
          <a:ea typeface="+mn-ea"/>
          <a:cs typeface="+mn-cs"/>
        </a:defRPr>
      </a:lvl5pPr>
      <a:lvl6pPr marL="1819525" indent="-165411" algn="l" defTabSz="661645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sz="1303" kern="1200">
          <a:solidFill>
            <a:schemeClr val="tx1"/>
          </a:solidFill>
          <a:latin typeface="+mn-lt"/>
          <a:ea typeface="+mn-ea"/>
          <a:cs typeface="+mn-cs"/>
        </a:defRPr>
      </a:lvl6pPr>
      <a:lvl7pPr marL="2150349" indent="-165411" algn="l" defTabSz="661645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sz="1303" kern="1200">
          <a:solidFill>
            <a:schemeClr val="tx1"/>
          </a:solidFill>
          <a:latin typeface="+mn-lt"/>
          <a:ea typeface="+mn-ea"/>
          <a:cs typeface="+mn-cs"/>
        </a:defRPr>
      </a:lvl7pPr>
      <a:lvl8pPr marL="2481171" indent="-165411" algn="l" defTabSz="661645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sz="1303" kern="1200">
          <a:solidFill>
            <a:schemeClr val="tx1"/>
          </a:solidFill>
          <a:latin typeface="+mn-lt"/>
          <a:ea typeface="+mn-ea"/>
          <a:cs typeface="+mn-cs"/>
        </a:defRPr>
      </a:lvl8pPr>
      <a:lvl9pPr marL="2811995" indent="-165411" algn="l" defTabSz="661645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sz="13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61645" rtl="0" eaLnBrk="1" latinLnBrk="0" hangingPunct="1">
        <a:defRPr sz="1303" kern="1200">
          <a:solidFill>
            <a:schemeClr val="tx1"/>
          </a:solidFill>
          <a:latin typeface="+mn-lt"/>
          <a:ea typeface="+mn-ea"/>
          <a:cs typeface="+mn-cs"/>
        </a:defRPr>
      </a:lvl1pPr>
      <a:lvl2pPr marL="330824" algn="l" defTabSz="661645" rtl="0" eaLnBrk="1" latinLnBrk="0" hangingPunct="1">
        <a:defRPr sz="1303" kern="1200">
          <a:solidFill>
            <a:schemeClr val="tx1"/>
          </a:solidFill>
          <a:latin typeface="+mn-lt"/>
          <a:ea typeface="+mn-ea"/>
          <a:cs typeface="+mn-cs"/>
        </a:defRPr>
      </a:lvl2pPr>
      <a:lvl3pPr marL="661645" algn="l" defTabSz="661645" rtl="0" eaLnBrk="1" latinLnBrk="0" hangingPunct="1">
        <a:defRPr sz="1303" kern="1200">
          <a:solidFill>
            <a:schemeClr val="tx1"/>
          </a:solidFill>
          <a:latin typeface="+mn-lt"/>
          <a:ea typeface="+mn-ea"/>
          <a:cs typeface="+mn-cs"/>
        </a:defRPr>
      </a:lvl3pPr>
      <a:lvl4pPr marL="992469" algn="l" defTabSz="661645" rtl="0" eaLnBrk="1" latinLnBrk="0" hangingPunct="1">
        <a:defRPr sz="1303" kern="1200">
          <a:solidFill>
            <a:schemeClr val="tx1"/>
          </a:solidFill>
          <a:latin typeface="+mn-lt"/>
          <a:ea typeface="+mn-ea"/>
          <a:cs typeface="+mn-cs"/>
        </a:defRPr>
      </a:lvl4pPr>
      <a:lvl5pPr marL="1323291" algn="l" defTabSz="661645" rtl="0" eaLnBrk="1" latinLnBrk="0" hangingPunct="1">
        <a:defRPr sz="1303" kern="1200">
          <a:solidFill>
            <a:schemeClr val="tx1"/>
          </a:solidFill>
          <a:latin typeface="+mn-lt"/>
          <a:ea typeface="+mn-ea"/>
          <a:cs typeface="+mn-cs"/>
        </a:defRPr>
      </a:lvl5pPr>
      <a:lvl6pPr marL="1654115" algn="l" defTabSz="661645" rtl="0" eaLnBrk="1" latinLnBrk="0" hangingPunct="1">
        <a:defRPr sz="1303" kern="1200">
          <a:solidFill>
            <a:schemeClr val="tx1"/>
          </a:solidFill>
          <a:latin typeface="+mn-lt"/>
          <a:ea typeface="+mn-ea"/>
          <a:cs typeface="+mn-cs"/>
        </a:defRPr>
      </a:lvl6pPr>
      <a:lvl7pPr marL="1984936" algn="l" defTabSz="661645" rtl="0" eaLnBrk="1" latinLnBrk="0" hangingPunct="1">
        <a:defRPr sz="1303" kern="1200">
          <a:solidFill>
            <a:schemeClr val="tx1"/>
          </a:solidFill>
          <a:latin typeface="+mn-lt"/>
          <a:ea typeface="+mn-ea"/>
          <a:cs typeface="+mn-cs"/>
        </a:defRPr>
      </a:lvl7pPr>
      <a:lvl8pPr marL="2315760" algn="l" defTabSz="661645" rtl="0" eaLnBrk="1" latinLnBrk="0" hangingPunct="1">
        <a:defRPr sz="1303" kern="1200">
          <a:solidFill>
            <a:schemeClr val="tx1"/>
          </a:solidFill>
          <a:latin typeface="+mn-lt"/>
          <a:ea typeface="+mn-ea"/>
          <a:cs typeface="+mn-cs"/>
        </a:defRPr>
      </a:lvl8pPr>
      <a:lvl9pPr marL="2646583" algn="l" defTabSz="661645" rtl="0" eaLnBrk="1" latinLnBrk="0" hangingPunct="1">
        <a:defRPr sz="13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pos="5496" userDrawn="1">
          <p15:clr>
            <a:srgbClr val="F26B43"/>
          </p15:clr>
        </p15:guide>
        <p15:guide id="3" pos="264" userDrawn="1">
          <p15:clr>
            <a:srgbClr val="F26B43"/>
          </p15:clr>
        </p15:guide>
        <p15:guide id="4" orient="horz" pos="1620" userDrawn="1">
          <p15:clr>
            <a:srgbClr val="F26B43"/>
          </p15:clr>
        </p15:guide>
        <p15:guide id="5" orient="horz" pos="3060" userDrawn="1">
          <p15:clr>
            <a:srgbClr val="F26B43"/>
          </p15:clr>
        </p15:guide>
        <p15:guide id="6" orient="horz" pos="180" userDrawn="1">
          <p15:clr>
            <a:srgbClr val="F26B43"/>
          </p15:clr>
        </p15:guide>
        <p15:guide id="8" pos="2808" userDrawn="1">
          <p15:clr>
            <a:srgbClr val="F26B43"/>
          </p15:clr>
        </p15:guide>
        <p15:guide id="9" pos="29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wc.com/us/en/library/covid-19/us-remote-work-survey.html" TargetMode="External"/><Relationship Id="rId7" Type="http://schemas.openxmlformats.org/officeDocument/2006/relationships/image" Target="../media/image26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4.xml"/><Relationship Id="rId4" Type="http://schemas.openxmlformats.org/officeDocument/2006/relationships/image" Target="../media/image2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7" Type="http://schemas.openxmlformats.org/officeDocument/2006/relationships/image" Target="../media/image34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33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F913208-1FB0-4D48-84B1-89B23A516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Control Hub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E5053AC-97AD-674B-AAE3-D97BF03630F7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r>
              <a:rPr lang="en-US"/>
              <a:t>Analytics &amp; Reports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84CF9B8-DA5F-5E49-AC26-0779094DD72B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/>
              <a:t>September 2021</a:t>
            </a:r>
          </a:p>
        </p:txBody>
      </p:sp>
    </p:spTree>
    <p:extLst>
      <p:ext uri="{BB962C8B-B14F-4D97-AF65-F5344CB8AC3E}">
        <p14:creationId xmlns:p14="http://schemas.microsoft.com/office/powerpoint/2010/main" val="1845616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207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448494BC-80F2-0747-9CA5-A5E7E79D9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881" y="742950"/>
            <a:ext cx="4574562" cy="952501"/>
          </a:xfrm>
        </p:spPr>
        <p:txBody>
          <a:bodyPr/>
          <a:lstStyle/>
          <a:p>
            <a:r>
              <a:rPr lang="en-US"/>
              <a:t>Collaboration Shift 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CE350FA-56CF-434A-B2DA-E0AB618A13FB}"/>
              </a:ext>
            </a:extLst>
          </p:cNvPr>
          <p:cNvSpPr txBox="1">
            <a:spLocks/>
          </p:cNvSpPr>
          <p:nvPr/>
        </p:nvSpPr>
        <p:spPr>
          <a:xfrm>
            <a:off x="1959538" y="2547569"/>
            <a:ext cx="2174513" cy="1334329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 algn="l" defTabSz="6604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3200" kern="100" spc="-100" baseline="0" dirty="0">
                <a:solidFill>
                  <a:schemeClr val="tx1"/>
                </a:solidFill>
                <a:latin typeface="CiscoSansTT" panose="020B0503020201020303" pitchFamily="34" charset="0"/>
                <a:ea typeface="+mj-ea"/>
                <a:cs typeface="+mj-cs"/>
              </a:defRPr>
            </a:lvl1pPr>
            <a:lvl2pPr algn="l" defTabSz="6604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iscoSansTT" panose="020B0503020201020303" pitchFamily="34" charset="0"/>
              </a:defRPr>
            </a:lvl2pPr>
            <a:lvl3pPr algn="l" defTabSz="6604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iscoSansTT" panose="020B0503020201020303" pitchFamily="34" charset="0"/>
              </a:defRPr>
            </a:lvl3pPr>
            <a:lvl4pPr algn="l" defTabSz="6604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iscoSansTT" panose="020B0503020201020303" pitchFamily="34" charset="0"/>
              </a:defRPr>
            </a:lvl4pPr>
            <a:lvl5pPr algn="l" defTabSz="6604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iscoSansTT" panose="020B0503020201020303" pitchFamily="34" charset="0"/>
              </a:defRPr>
            </a:lvl5pPr>
            <a:lvl6pPr marL="457200" algn="l" defTabSz="6604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iscoSansTT" panose="020B0503020201020303" pitchFamily="34" charset="0"/>
              </a:defRPr>
            </a:lvl6pPr>
            <a:lvl7pPr marL="914400" algn="l" defTabSz="6604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iscoSansTT" panose="020B0503020201020303" pitchFamily="34" charset="0"/>
              </a:defRPr>
            </a:lvl7pPr>
            <a:lvl8pPr marL="1371600" algn="l" defTabSz="6604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iscoSansTT" panose="020B0503020201020303" pitchFamily="34" charset="0"/>
              </a:defRPr>
            </a:lvl8pPr>
            <a:lvl9pPr marL="1828800" algn="l" defTabSz="6604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iscoSansTT" panose="020B0503020201020303" pitchFamily="34" charset="0"/>
              </a:defRPr>
            </a:lvl9pPr>
          </a:lstStyle>
          <a:p>
            <a:pPr eaLnBrk="1" hangingPunct="1"/>
            <a:r>
              <a:rPr lang="en-US" sz="5000" spc="0">
                <a:solidFill>
                  <a:schemeClr val="accent2"/>
                </a:solidFill>
                <a:latin typeface="+mj-lt"/>
              </a:rPr>
              <a:t>14%</a:t>
            </a:r>
            <a:br>
              <a:rPr lang="en-US" sz="2100" spc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</a:br>
            <a:r>
              <a:rPr lang="en-US" sz="1050" spc="0">
                <a:latin typeface="+mn-lt"/>
              </a:rPr>
              <a:t>at least one remote participant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20C9B4A-0417-704C-8265-CD4E33E03CA2}"/>
              </a:ext>
            </a:extLst>
          </p:cNvPr>
          <p:cNvSpPr txBox="1">
            <a:spLocks/>
          </p:cNvSpPr>
          <p:nvPr/>
        </p:nvSpPr>
        <p:spPr>
          <a:xfrm>
            <a:off x="5360073" y="2547569"/>
            <a:ext cx="2566315" cy="907171"/>
          </a:xfrm>
          <a:prstGeom prst="rect">
            <a:avLst/>
          </a:prstGeom>
        </p:spPr>
        <p:txBody>
          <a:bodyPr vert="horz" lIns="0" tIns="34290" rIns="0" bIns="34290" rtlCol="0" anchor="t" anchorCtr="0">
            <a:spAutoFit/>
          </a:bodyPr>
          <a:lstStyle>
            <a:lvl1pPr algn="l" defTabSz="88217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267" b="0" i="0" kern="100" spc="-241" baseline="0">
                <a:solidFill>
                  <a:schemeClr val="tx1"/>
                </a:solidFill>
                <a:latin typeface="CiscoSansTT" panose="020B0503020201020303" pitchFamily="34" charset="0"/>
                <a:ea typeface="+mj-ea"/>
                <a:cs typeface="+mj-cs"/>
              </a:defRPr>
            </a:lvl1pPr>
          </a:lstStyle>
          <a:p>
            <a:r>
              <a:rPr lang="en-US" sz="5000" spc="0">
                <a:solidFill>
                  <a:schemeClr val="accent3"/>
                </a:solidFill>
                <a:latin typeface="+mj-lt"/>
              </a:rPr>
              <a:t>98%</a:t>
            </a:r>
            <a:br>
              <a:rPr lang="en-US" sz="2100" spc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</a:br>
            <a:r>
              <a:rPr lang="en-US" sz="1050" spc="0">
                <a:latin typeface="+mn-lt"/>
              </a:rPr>
              <a:t>at least one remote participant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28CB6C3-862D-DD47-A444-938FBC973975}"/>
              </a:ext>
            </a:extLst>
          </p:cNvPr>
          <p:cNvCxnSpPr>
            <a:cxnSpLocks/>
          </p:cNvCxnSpPr>
          <p:nvPr/>
        </p:nvCxnSpPr>
        <p:spPr>
          <a:xfrm>
            <a:off x="4243524" y="2770045"/>
            <a:ext cx="428352" cy="0"/>
          </a:xfrm>
          <a:prstGeom prst="line">
            <a:avLst/>
          </a:prstGeom>
          <a:ln w="38100" cap="rnd">
            <a:gradFill>
              <a:gsLst>
                <a:gs pos="0">
                  <a:schemeClr val="tx2"/>
                </a:gs>
                <a:gs pos="100000">
                  <a:schemeClr val="tx1"/>
                </a:gs>
              </a:gsLst>
              <a:lin ang="0" scaled="0"/>
            </a:gradFill>
            <a:round/>
            <a:headEnd type="none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ooter Placeholder 31">
            <a:extLst>
              <a:ext uri="{FF2B5EF4-FFF2-40B4-BE49-F238E27FC236}">
                <a16:creationId xmlns:a16="http://schemas.microsoft.com/office/drawing/2014/main" id="{555CB111-A13E-1F48-A9EA-5B2AA3AADF53}"/>
              </a:ext>
            </a:extLst>
          </p:cNvPr>
          <p:cNvSpPr>
            <a:spLocks noGrp="1"/>
          </p:cNvSpPr>
          <p:nvPr>
            <p:ph type="ftr" sz="quarter" idx="43"/>
          </p:nvPr>
        </p:nvSpPr>
        <p:spPr>
          <a:xfrm>
            <a:off x="409575" y="4781550"/>
            <a:ext cx="5522913" cy="904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en-US"/>
            </a:defPPr>
            <a:lvl1pPr algn="l" defTabSz="694796" rtl="0" eaLnBrk="1" fontAlgn="auto" hangingPunct="1">
              <a:spcBef>
                <a:spcPts val="0"/>
              </a:spcBef>
              <a:spcAft>
                <a:spcPts val="0"/>
              </a:spcAft>
              <a:defRPr sz="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111125" algn="l" defTabSz="693738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2pPr>
            <a:lvl3pPr marL="693738" indent="220663" algn="l" defTabSz="693738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3pPr>
            <a:lvl4pPr marL="1041400" indent="330200" algn="l" defTabSz="693738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4pPr>
            <a:lvl5pPr marL="1389063" indent="439738" algn="l" defTabSz="693738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© 2021 Cisco and/or its affiliates. All rights reserved. Cisco Confidential</a:t>
            </a:r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30C3C80D-25C9-CF46-9CE1-D3C2EE44D4BA}"/>
              </a:ext>
            </a:extLst>
          </p:cNvPr>
          <p:cNvSpPr>
            <a:spLocks noGrp="1"/>
          </p:cNvSpPr>
          <p:nvPr>
            <p:ph type="sldNum" sz="quarter" idx="44"/>
          </p:nvPr>
        </p:nvSpPr>
        <p:spPr>
          <a:xfrm>
            <a:off x="7926388" y="271463"/>
            <a:ext cx="798512" cy="1841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algn="r" defTabSz="694796" rtl="0" eaLnBrk="1" fontAlgn="auto" hangingPunct="1">
              <a:spcBef>
                <a:spcPts val="0"/>
              </a:spcBef>
              <a:spcAft>
                <a:spcPts val="0"/>
              </a:spcAft>
              <a:defRPr sz="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111125" algn="l" defTabSz="693738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2pPr>
            <a:lvl3pPr marL="693738" indent="220663" algn="l" defTabSz="693738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3pPr>
            <a:lvl4pPr marL="1041400" indent="330200" algn="l" defTabSz="693738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4pPr>
            <a:lvl5pPr marL="1389063" indent="439738" algn="l" defTabSz="693738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7A1FF62C-F4F3-8E4E-AF85-3F9E67F05EC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08A6FE3-FABF-BD4B-B755-5065F3B228B9}"/>
              </a:ext>
            </a:extLst>
          </p:cNvPr>
          <p:cNvSpPr txBox="1"/>
          <p:nvPr/>
        </p:nvSpPr>
        <p:spPr>
          <a:xfrm>
            <a:off x="1909011" y="2170915"/>
            <a:ext cx="1183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latin typeface="+mj-lt"/>
              </a:rPr>
              <a:t>In the past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DF1E8AA-33AE-244C-9514-9F40358DF4AB}"/>
              </a:ext>
            </a:extLst>
          </p:cNvPr>
          <p:cNvSpPr txBox="1"/>
          <p:nvPr/>
        </p:nvSpPr>
        <p:spPr>
          <a:xfrm>
            <a:off x="5321973" y="2170915"/>
            <a:ext cx="15431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latin typeface="+mj-lt"/>
              </a:rPr>
              <a:t>Going forward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035664-2A84-3348-A96B-49D02BF37531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087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C67F0A5-3E66-1B45-BBED-D920E30AB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881" y="742950"/>
            <a:ext cx="4614319" cy="952501"/>
          </a:xfrm>
        </p:spPr>
        <p:txBody>
          <a:bodyPr/>
          <a:lstStyle/>
          <a:p>
            <a:r>
              <a:rPr lang="en-US"/>
              <a:t>Office space</a:t>
            </a:r>
          </a:p>
        </p:txBody>
      </p:sp>
      <p:sp>
        <p:nvSpPr>
          <p:cNvPr id="16" name="Footer Placeholder 11">
            <a:extLst>
              <a:ext uri="{FF2B5EF4-FFF2-40B4-BE49-F238E27FC236}">
                <a16:creationId xmlns:a16="http://schemas.microsoft.com/office/drawing/2014/main" id="{5777A5CF-797B-844B-8600-DC1035A40ED8}"/>
              </a:ext>
            </a:extLst>
          </p:cNvPr>
          <p:cNvSpPr>
            <a:spLocks noGrp="1"/>
          </p:cNvSpPr>
          <p:nvPr>
            <p:ph type="ftr" sz="quarter" idx="43"/>
          </p:nvPr>
        </p:nvSpPr>
        <p:spPr>
          <a:xfrm>
            <a:off x="409575" y="4781550"/>
            <a:ext cx="5522913" cy="904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en-US"/>
            </a:defPPr>
            <a:lvl1pPr algn="l" defTabSz="694796" rtl="0" eaLnBrk="1" fontAlgn="auto" hangingPunct="1">
              <a:spcBef>
                <a:spcPts val="0"/>
              </a:spcBef>
              <a:spcAft>
                <a:spcPts val="0"/>
              </a:spcAft>
              <a:defRPr sz="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111125" algn="l" defTabSz="693738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2pPr>
            <a:lvl3pPr marL="693738" indent="220663" algn="l" defTabSz="693738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3pPr>
            <a:lvl4pPr marL="1041400" indent="330200" algn="l" defTabSz="693738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4pPr>
            <a:lvl5pPr marL="1389063" indent="439738" algn="l" defTabSz="693738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9pPr>
          </a:lstStyle>
          <a:p>
            <a:pPr defTabSz="694779"/>
            <a:r>
              <a:rPr lang="en-US"/>
              <a:t>© 2021 Cisco and/or its affiliates. All rights reserved. Cisco Confidential</a:t>
            </a:r>
            <a:endParaRPr lang="en-US">
              <a:solidFill>
                <a:srgbClr val="FFFFFF"/>
              </a:solidFill>
              <a:latin typeface="CiscoSansTT Light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7EF164A-3A60-5F46-A7C4-642AB47C0142}"/>
              </a:ext>
            </a:extLst>
          </p:cNvPr>
          <p:cNvSpPr>
            <a:spLocks noGrp="1"/>
          </p:cNvSpPr>
          <p:nvPr>
            <p:ph type="sldNum" sz="quarter" idx="44"/>
          </p:nvPr>
        </p:nvSpPr>
        <p:spPr>
          <a:xfrm>
            <a:off x="7926388" y="271463"/>
            <a:ext cx="798512" cy="1841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algn="r" defTabSz="694796" rtl="0" eaLnBrk="1" fontAlgn="auto" hangingPunct="1">
              <a:spcBef>
                <a:spcPts val="0"/>
              </a:spcBef>
              <a:spcAft>
                <a:spcPts val="0"/>
              </a:spcAft>
              <a:defRPr sz="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111125" algn="l" defTabSz="693738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2pPr>
            <a:lvl3pPr marL="693738" indent="220663" algn="l" defTabSz="693738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3pPr>
            <a:lvl4pPr marL="1041400" indent="330200" algn="l" defTabSz="693738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4pPr>
            <a:lvl5pPr marL="1389063" indent="439738" algn="l" defTabSz="693738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7A1FF62C-F4F3-8E4E-AF85-3F9E67F05EC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6DCD4C2-2DB0-B64C-874D-F866CD55D789}"/>
              </a:ext>
            </a:extLst>
          </p:cNvPr>
          <p:cNvCxnSpPr>
            <a:cxnSpLocks/>
          </p:cNvCxnSpPr>
          <p:nvPr/>
        </p:nvCxnSpPr>
        <p:spPr>
          <a:xfrm>
            <a:off x="4132847" y="2821450"/>
            <a:ext cx="428352" cy="0"/>
          </a:xfrm>
          <a:prstGeom prst="line">
            <a:avLst/>
          </a:prstGeom>
          <a:ln w="38100" cap="rnd">
            <a:gradFill>
              <a:gsLst>
                <a:gs pos="0">
                  <a:schemeClr val="tx2"/>
                </a:gs>
                <a:gs pos="100000">
                  <a:schemeClr val="tx1"/>
                </a:gs>
              </a:gsLst>
              <a:lin ang="0" scaled="0"/>
            </a:gradFill>
            <a:round/>
            <a:headEnd type="none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5">
            <a:extLst>
              <a:ext uri="{FF2B5EF4-FFF2-40B4-BE49-F238E27FC236}">
                <a16:creationId xmlns:a16="http://schemas.microsoft.com/office/drawing/2014/main" id="{B6293B91-47D0-194A-876E-3AA0F2C88AAF}"/>
              </a:ext>
            </a:extLst>
          </p:cNvPr>
          <p:cNvSpPr txBox="1">
            <a:spLocks/>
          </p:cNvSpPr>
          <p:nvPr/>
        </p:nvSpPr>
        <p:spPr>
          <a:xfrm>
            <a:off x="5844325" y="4219869"/>
            <a:ext cx="2316706" cy="652168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marL="0" indent="0" algn="l" defTabSz="66164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0" i="0" kern="0" spc="-100" baseline="0">
                <a:solidFill>
                  <a:schemeClr val="tx1"/>
                </a:solidFill>
                <a:latin typeface="CiscoSansTT" panose="020B0503020201020303" pitchFamily="34" charset="0"/>
                <a:ea typeface="+mn-ea"/>
                <a:cs typeface="CiscoSansTT Medium" panose="020B0503020201020303" pitchFamily="34" charset="0"/>
              </a:defRPr>
            </a:lvl1pPr>
            <a:lvl2pPr marL="330824" indent="0" algn="l" defTabSz="66164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13" b="0" i="0" kern="0" spc="0" baseline="0">
                <a:solidFill>
                  <a:schemeClr val="tx1"/>
                </a:solidFill>
                <a:latin typeface="+mn-lt"/>
                <a:ea typeface="+mn-ea"/>
                <a:cs typeface="CiscoSansTT" panose="020B0503020201020303" pitchFamily="34" charset="0"/>
              </a:defRPr>
            </a:lvl2pPr>
            <a:lvl3pPr marL="661645" indent="0" algn="l" defTabSz="66164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68" b="0" i="0" kern="0" spc="0" baseline="0">
                <a:solidFill>
                  <a:schemeClr val="tx1"/>
                </a:solidFill>
                <a:latin typeface="+mn-lt"/>
                <a:ea typeface="+mn-ea"/>
                <a:cs typeface="CiscoSansTT Medium" panose="020B0503020201020303" pitchFamily="34" charset="0"/>
              </a:defRPr>
            </a:lvl3pPr>
            <a:lvl4pPr marL="992469" indent="0" algn="l" defTabSz="66164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724" b="0" i="0" kern="0" spc="0" baseline="0">
                <a:solidFill>
                  <a:schemeClr val="tx1"/>
                </a:solidFill>
                <a:latin typeface="CiscoSansTT" panose="020B0503020201020303" pitchFamily="34" charset="0"/>
                <a:ea typeface="+mn-ea"/>
                <a:cs typeface="CiscoSansTT Medium" panose="020B0503020201020303" pitchFamily="34" charset="0"/>
              </a:defRPr>
            </a:lvl4pPr>
            <a:lvl5pPr marL="1323291" marR="0" indent="0" algn="l" defTabSz="66164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724" b="0" i="0" kern="1200" spc="0" baseline="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5pPr>
            <a:lvl6pPr marL="1654115" indent="0" algn="l" defTabSz="661645" rtl="0" eaLnBrk="1" latinLnBrk="0" hangingPunct="1">
              <a:lnSpc>
                <a:spcPct val="90000"/>
              </a:lnSpc>
              <a:spcBef>
                <a:spcPts val="362"/>
              </a:spcBef>
              <a:buFont typeface="Arial" panose="020B0604020202020204" pitchFamily="34" charset="0"/>
              <a:buNone/>
              <a:defRPr sz="7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84936" indent="0" algn="l" defTabSz="661645" rtl="0" eaLnBrk="1" latinLnBrk="0" hangingPunct="1">
              <a:lnSpc>
                <a:spcPct val="90000"/>
              </a:lnSpc>
              <a:spcBef>
                <a:spcPts val="362"/>
              </a:spcBef>
              <a:buFont typeface="Arial" panose="020B0604020202020204" pitchFamily="34" charset="0"/>
              <a:buNone/>
              <a:defRPr sz="7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15760" indent="0" algn="l" defTabSz="661645" rtl="0" eaLnBrk="1" latinLnBrk="0" hangingPunct="1">
              <a:lnSpc>
                <a:spcPct val="90000"/>
              </a:lnSpc>
              <a:spcBef>
                <a:spcPts val="362"/>
              </a:spcBef>
              <a:buFont typeface="Arial" panose="020B0604020202020204" pitchFamily="34" charset="0"/>
              <a:buNone/>
              <a:defRPr sz="7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46583" indent="0" algn="l" defTabSz="661645" rtl="0" eaLnBrk="1" latinLnBrk="0" hangingPunct="1">
              <a:lnSpc>
                <a:spcPct val="90000"/>
              </a:lnSpc>
              <a:spcBef>
                <a:spcPts val="362"/>
              </a:spcBef>
              <a:buFont typeface="Arial" panose="020B0604020202020204" pitchFamily="34" charset="0"/>
              <a:buNone/>
              <a:defRPr sz="7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en-US" sz="1000" spc="0">
                <a:solidFill>
                  <a:srgbClr val="D9D9D9"/>
                </a:solidFill>
                <a:latin typeface="+mn-lt"/>
              </a:rPr>
              <a:t>of executives expect to make changes to their real estate strategy in next 12 months. </a:t>
            </a:r>
            <a:r>
              <a:rPr lang="en-US" sz="1000" u="sng" spc="0">
                <a:latin typeface="+mn-lt"/>
                <a:hlinkClick r:id="rId3"/>
              </a:rPr>
              <a:t>2021 PWC</a:t>
            </a:r>
            <a:endParaRPr lang="en-US" sz="1000" spc="0">
              <a:solidFill>
                <a:srgbClr val="121212"/>
              </a:solidFill>
              <a:latin typeface="+mn-lt"/>
            </a:endParaRP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4207F796-985A-5A4C-8CF8-D1C0D415DD4C}"/>
              </a:ext>
            </a:extLst>
          </p:cNvPr>
          <p:cNvSpPr txBox="1">
            <a:spLocks/>
          </p:cNvSpPr>
          <p:nvPr/>
        </p:nvSpPr>
        <p:spPr>
          <a:xfrm>
            <a:off x="5789218" y="3306535"/>
            <a:ext cx="1940212" cy="1018433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0" indent="0" algn="l" defTabSz="66164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4704" b="0" i="0" kern="0" spc="-217" baseline="0">
                <a:gradFill>
                  <a:gsLst>
                    <a:gs pos="0">
                      <a:schemeClr val="accent5"/>
                    </a:gs>
                    <a:gs pos="97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atin typeface="CiscoSansTT" panose="020B0503020201020303" pitchFamily="34" charset="0"/>
                <a:ea typeface="+mn-ea"/>
                <a:cs typeface="CiscoSansTT Medium" panose="020B0503020201020303" pitchFamily="34" charset="0"/>
              </a:defRPr>
            </a:lvl1pPr>
            <a:lvl2pPr marL="330824" indent="0" algn="l" defTabSz="66164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13" b="0" i="0" kern="0" spc="0" baseline="0">
                <a:solidFill>
                  <a:schemeClr val="tx1"/>
                </a:solidFill>
                <a:latin typeface="+mn-lt"/>
                <a:ea typeface="+mn-ea"/>
                <a:cs typeface="CiscoSansTT" panose="020B0503020201020303" pitchFamily="34" charset="0"/>
              </a:defRPr>
            </a:lvl2pPr>
            <a:lvl3pPr marL="661645" indent="0" algn="l" defTabSz="66164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868" b="0" i="0" kern="0" spc="0" baseline="0">
                <a:solidFill>
                  <a:schemeClr val="tx1"/>
                </a:solidFill>
                <a:latin typeface="+mn-lt"/>
                <a:ea typeface="+mn-ea"/>
                <a:cs typeface="CiscoSansTT Medium" panose="020B0503020201020303" pitchFamily="34" charset="0"/>
              </a:defRPr>
            </a:lvl3pPr>
            <a:lvl4pPr marL="992469" indent="0" algn="l" defTabSz="66164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724" b="0" i="0" kern="0" spc="0" baseline="0">
                <a:solidFill>
                  <a:schemeClr val="tx1"/>
                </a:solidFill>
                <a:latin typeface="CiscoSansTT" panose="020B0503020201020303" pitchFamily="34" charset="0"/>
                <a:ea typeface="+mn-ea"/>
                <a:cs typeface="CiscoSansTT Medium" panose="020B0503020201020303" pitchFamily="34" charset="0"/>
              </a:defRPr>
            </a:lvl4pPr>
            <a:lvl5pPr marL="1323291" marR="0" indent="0" algn="l" defTabSz="66164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724" b="0" i="0" kern="1200" spc="0" baseline="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+mn-cs"/>
              </a:defRPr>
            </a:lvl5pPr>
            <a:lvl6pPr marL="1654115" indent="0" algn="l" defTabSz="661645" rtl="0" eaLnBrk="1" latinLnBrk="0" hangingPunct="1">
              <a:lnSpc>
                <a:spcPct val="90000"/>
              </a:lnSpc>
              <a:spcBef>
                <a:spcPts val="362"/>
              </a:spcBef>
              <a:buFont typeface="Arial" panose="020B0604020202020204" pitchFamily="34" charset="0"/>
              <a:buNone/>
              <a:defRPr sz="7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84936" indent="0" algn="l" defTabSz="661645" rtl="0" eaLnBrk="1" latinLnBrk="0" hangingPunct="1">
              <a:lnSpc>
                <a:spcPct val="90000"/>
              </a:lnSpc>
              <a:spcBef>
                <a:spcPts val="362"/>
              </a:spcBef>
              <a:buFont typeface="Arial" panose="020B0604020202020204" pitchFamily="34" charset="0"/>
              <a:buNone/>
              <a:defRPr sz="7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15760" indent="0" algn="l" defTabSz="661645" rtl="0" eaLnBrk="1" latinLnBrk="0" hangingPunct="1">
              <a:lnSpc>
                <a:spcPct val="90000"/>
              </a:lnSpc>
              <a:spcBef>
                <a:spcPts val="362"/>
              </a:spcBef>
              <a:buFont typeface="Arial" panose="020B0604020202020204" pitchFamily="34" charset="0"/>
              <a:buNone/>
              <a:defRPr sz="7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46583" indent="0" algn="l" defTabSz="661645" rtl="0" eaLnBrk="1" latinLnBrk="0" hangingPunct="1">
              <a:lnSpc>
                <a:spcPct val="90000"/>
              </a:lnSpc>
              <a:spcBef>
                <a:spcPts val="362"/>
              </a:spcBef>
              <a:buFont typeface="Arial" panose="020B0604020202020204" pitchFamily="34" charset="0"/>
              <a:buNone/>
              <a:defRPr sz="7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96234" fontAlgn="auto">
              <a:spcAft>
                <a:spcPts val="450"/>
              </a:spcAft>
              <a:defRPr/>
            </a:pPr>
            <a:r>
              <a:rPr lang="en-US" sz="5000">
                <a:solidFill>
                  <a:schemeClr val="accent1"/>
                </a:solidFill>
              </a:rPr>
              <a:t>87%</a:t>
            </a:r>
          </a:p>
        </p:txBody>
      </p:sp>
      <p:sp>
        <p:nvSpPr>
          <p:cNvPr id="47" name="Title 1">
            <a:extLst>
              <a:ext uri="{FF2B5EF4-FFF2-40B4-BE49-F238E27FC236}">
                <a16:creationId xmlns:a16="http://schemas.microsoft.com/office/drawing/2014/main" id="{70E1101C-6499-EF42-A605-6A8B42F31A53}"/>
              </a:ext>
            </a:extLst>
          </p:cNvPr>
          <p:cNvSpPr txBox="1">
            <a:spLocks/>
          </p:cNvSpPr>
          <p:nvPr/>
        </p:nvSpPr>
        <p:spPr>
          <a:xfrm>
            <a:off x="1876077" y="2524645"/>
            <a:ext cx="2149292" cy="1066446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 algn="l" defTabSz="6604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3200" kern="100" spc="-100" baseline="0" dirty="0">
                <a:solidFill>
                  <a:schemeClr val="tx1"/>
                </a:solidFill>
                <a:latin typeface="CiscoSansTT" panose="020B0503020201020303" pitchFamily="34" charset="0"/>
                <a:ea typeface="+mj-ea"/>
                <a:cs typeface="+mj-cs"/>
              </a:defRPr>
            </a:lvl1pPr>
            <a:lvl2pPr algn="l" defTabSz="6604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iscoSansTT" panose="020B0503020201020303" pitchFamily="34" charset="0"/>
              </a:defRPr>
            </a:lvl2pPr>
            <a:lvl3pPr algn="l" defTabSz="6604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iscoSansTT" panose="020B0503020201020303" pitchFamily="34" charset="0"/>
              </a:defRPr>
            </a:lvl3pPr>
            <a:lvl4pPr algn="l" defTabSz="6604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iscoSansTT" panose="020B0503020201020303" pitchFamily="34" charset="0"/>
              </a:defRPr>
            </a:lvl4pPr>
            <a:lvl5pPr algn="l" defTabSz="6604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iscoSansTT" panose="020B0503020201020303" pitchFamily="34" charset="0"/>
              </a:defRPr>
            </a:lvl5pPr>
            <a:lvl6pPr marL="457200" algn="l" defTabSz="6604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iscoSansTT" panose="020B0503020201020303" pitchFamily="34" charset="0"/>
              </a:defRPr>
            </a:lvl6pPr>
            <a:lvl7pPr marL="914400" algn="l" defTabSz="6604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iscoSansTT" panose="020B0503020201020303" pitchFamily="34" charset="0"/>
              </a:defRPr>
            </a:lvl7pPr>
            <a:lvl8pPr marL="1371600" algn="l" defTabSz="6604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iscoSansTT" panose="020B0503020201020303" pitchFamily="34" charset="0"/>
              </a:defRPr>
            </a:lvl8pPr>
            <a:lvl9pPr marL="1828800" algn="l" defTabSz="6604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iscoSansTT" panose="020B0503020201020303" pitchFamily="34" charset="0"/>
              </a:defRPr>
            </a:lvl9pPr>
          </a:lstStyle>
          <a:p>
            <a:pPr eaLnBrk="1" hangingPunct="1"/>
            <a:r>
              <a:rPr lang="en-US" sz="2000" spc="0"/>
              <a:t>Individual</a:t>
            </a:r>
            <a:br>
              <a:rPr lang="en-US" sz="2000" spc="0"/>
            </a:br>
            <a:r>
              <a:rPr lang="en-US" sz="2000" spc="0"/>
              <a:t>workspaces</a:t>
            </a:r>
          </a:p>
        </p:txBody>
      </p:sp>
      <p:sp>
        <p:nvSpPr>
          <p:cNvPr id="48" name="Title 1">
            <a:extLst>
              <a:ext uri="{FF2B5EF4-FFF2-40B4-BE49-F238E27FC236}">
                <a16:creationId xmlns:a16="http://schemas.microsoft.com/office/drawing/2014/main" id="{916385F6-35EA-EA4E-A038-22C625A91621}"/>
              </a:ext>
            </a:extLst>
          </p:cNvPr>
          <p:cNvSpPr txBox="1">
            <a:spLocks/>
          </p:cNvSpPr>
          <p:nvPr/>
        </p:nvSpPr>
        <p:spPr>
          <a:xfrm>
            <a:off x="5789218" y="2524644"/>
            <a:ext cx="1971585" cy="623248"/>
          </a:xfrm>
          <a:prstGeom prst="rect">
            <a:avLst/>
          </a:prstGeom>
        </p:spPr>
        <p:txBody>
          <a:bodyPr vert="horz" wrap="square" lIns="0" tIns="34290" rIns="0" bIns="34290" rtlCol="0" anchor="t" anchorCtr="0">
            <a:spAutoFit/>
          </a:bodyPr>
          <a:lstStyle>
            <a:lvl1pPr algn="l" defTabSz="88217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267" b="0" i="0" kern="100" spc="-241" baseline="0">
                <a:solidFill>
                  <a:schemeClr val="tx1"/>
                </a:solidFill>
                <a:latin typeface="CiscoSansTT" panose="020B0503020201020303" pitchFamily="34" charset="0"/>
                <a:ea typeface="+mj-ea"/>
                <a:cs typeface="+mj-cs"/>
              </a:defRPr>
            </a:lvl1pPr>
          </a:lstStyle>
          <a:p>
            <a:r>
              <a:rPr lang="en-US" sz="2000" spc="0"/>
              <a:t>Collaborative</a:t>
            </a:r>
            <a:br>
              <a:rPr lang="en-US" sz="2000" spc="0"/>
            </a:br>
            <a:r>
              <a:rPr lang="en-US" sz="2000" spc="0"/>
              <a:t>workspaces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86B5A10-1C76-484C-B77F-1829E43E5044}"/>
              </a:ext>
            </a:extLst>
          </p:cNvPr>
          <p:cNvSpPr txBox="1"/>
          <p:nvPr/>
        </p:nvSpPr>
        <p:spPr>
          <a:xfrm>
            <a:off x="1798334" y="2115258"/>
            <a:ext cx="1183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latin typeface="+mj-lt"/>
              </a:rPr>
              <a:t>In the past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8954B49-B121-9747-88AF-33335CF80130}"/>
              </a:ext>
            </a:extLst>
          </p:cNvPr>
          <p:cNvSpPr txBox="1"/>
          <p:nvPr/>
        </p:nvSpPr>
        <p:spPr>
          <a:xfrm>
            <a:off x="5703163" y="2115258"/>
            <a:ext cx="15431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latin typeface="+mj-lt"/>
              </a:rPr>
              <a:t>Going forward</a:t>
            </a:r>
          </a:p>
        </p:txBody>
      </p:sp>
      <p:pic>
        <p:nvPicPr>
          <p:cNvPr id="51" name="Picture Placeholder 16">
            <a:extLst>
              <a:ext uri="{FF2B5EF4-FFF2-40B4-BE49-F238E27FC236}">
                <a16:creationId xmlns:a16="http://schemas.microsoft.com/office/drawing/2014/main" id="{4CC1E3BC-B69A-D34D-BCA4-14851C9E052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453" r="1453"/>
          <a:stretch/>
        </p:blipFill>
        <p:spPr>
          <a:xfrm>
            <a:off x="5245528" y="2526241"/>
            <a:ext cx="396096" cy="407954"/>
          </a:xfrm>
          <a:prstGeom prst="rect">
            <a:avLst/>
          </a:prstGeom>
        </p:spPr>
      </p:pic>
      <p:pic>
        <p:nvPicPr>
          <p:cNvPr id="52" name="Picture Placeholder 16">
            <a:extLst>
              <a:ext uri="{FF2B5EF4-FFF2-40B4-BE49-F238E27FC236}">
                <a16:creationId xmlns:a16="http://schemas.microsoft.com/office/drawing/2014/main" id="{FD850208-CE6A-AD4B-93AE-9BE508BC9162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453" r="1453"/>
          <a:stretch/>
        </p:blipFill>
        <p:spPr>
          <a:xfrm>
            <a:off x="1357263" y="2526241"/>
            <a:ext cx="396096" cy="40795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9F96F3-2925-454C-819B-A8253AD4392B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03921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6">
            <a:extLst>
              <a:ext uri="{FF2B5EF4-FFF2-40B4-BE49-F238E27FC236}">
                <a16:creationId xmlns:a16="http://schemas.microsoft.com/office/drawing/2014/main" id="{1373B457-9AD7-7C4B-8F5A-89E3890265FF}"/>
              </a:ext>
            </a:extLst>
          </p:cNvPr>
          <p:cNvSpPr txBox="1">
            <a:spLocks/>
          </p:cNvSpPr>
          <p:nvPr/>
        </p:nvSpPr>
        <p:spPr>
          <a:xfrm>
            <a:off x="474673" y="299794"/>
            <a:ext cx="2483882" cy="458537"/>
          </a:xfrm>
          <a:prstGeom prst="rect">
            <a:avLst/>
          </a:prstGeom>
        </p:spPr>
        <p:txBody>
          <a:bodyPr vert="horz" lIns="0" tIns="34290" rIns="0" bIns="34290" rtlCol="0" anchor="ctr" anchorCtr="0">
            <a:noAutofit/>
          </a:bodyPr>
          <a:lstStyle>
            <a:defPPr>
              <a:defRPr lang="en-US"/>
            </a:defPPr>
            <a:lvl1pPr defTabSz="882171">
              <a:lnSpc>
                <a:spcPct val="90000"/>
              </a:lnSpc>
              <a:spcBef>
                <a:spcPct val="0"/>
              </a:spcBef>
              <a:buNone/>
              <a:defRPr sz="3600" b="0" i="0" kern="100" spc="-130" baseline="0">
                <a:gradFill>
                  <a:gsLst>
                    <a:gs pos="0">
                      <a:srgbClr val="E33878">
                        <a:lumMod val="49000"/>
                        <a:lumOff val="51000"/>
                      </a:srgbClr>
                    </a:gs>
                    <a:gs pos="100000">
                      <a:srgbClr val="8033BC">
                        <a:alpha val="80000"/>
                        <a:lumMod val="58000"/>
                      </a:srgbClr>
                    </a:gs>
                  </a:gsLst>
                  <a:lin ang="162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661628" eaLnBrk="1" fontAlgn="auto" hangingPunct="1">
              <a:spcAft>
                <a:spcPts val="0"/>
              </a:spcAft>
              <a:defRPr/>
            </a:pPr>
            <a:r>
              <a:rPr lang="en-US" sz="2700" spc="-98">
                <a:solidFill>
                  <a:schemeClr val="tx1"/>
                </a:solidFill>
                <a:latin typeface="CiscoSansTT" panose="020B0503020201020303" pitchFamily="34" charset="0"/>
              </a:rPr>
              <a:t>Managed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54CE27-FF28-EF40-BC44-6AE2CE351C82}"/>
              </a:ext>
            </a:extLst>
          </p:cNvPr>
          <p:cNvSpPr txBox="1"/>
          <p:nvPr/>
        </p:nvSpPr>
        <p:spPr>
          <a:xfrm>
            <a:off x="418029" y="664946"/>
            <a:ext cx="4003033" cy="265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189" eaLnBrk="1" fontAlgn="auto" hangingPunct="1">
              <a:spcBef>
                <a:spcPts val="0"/>
              </a:spcBef>
              <a:spcAft>
                <a:spcPts val="450"/>
              </a:spcAft>
              <a:defRPr/>
            </a:pPr>
            <a:r>
              <a:rPr lang="en-US" sz="1125">
                <a:solidFill>
                  <a:srgbClr val="FFFFFF"/>
                </a:solidFill>
                <a:ea typeface="+mn-lt"/>
                <a:cs typeface="Calibri Light" panose="020F0302020204030204" pitchFamily="34" charset="0"/>
              </a:rPr>
              <a:t>Modern infrastructure, frictionless administration</a:t>
            </a:r>
            <a:endParaRPr lang="en-US" sz="1125">
              <a:solidFill>
                <a:srgbClr val="FFFFFF"/>
              </a:solidFill>
              <a:cs typeface="Calibri Light" panose="020F03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9BD6AC-B8AC-334F-9B60-97E3DB881059}"/>
              </a:ext>
            </a:extLst>
          </p:cNvPr>
          <p:cNvSpPr txBox="1"/>
          <p:nvPr/>
        </p:nvSpPr>
        <p:spPr>
          <a:xfrm>
            <a:off x="655546" y="2469837"/>
            <a:ext cx="2161613" cy="817147"/>
          </a:xfrm>
          <a:prstGeom prst="rect">
            <a:avLst/>
          </a:prstGeom>
        </p:spPr>
        <p:txBody>
          <a:bodyPr vert="horz" lIns="0" tIns="34290" rIns="0" bIns="34290" rtlCol="0" anchor="ctr" anchorCtr="0">
            <a:noAutofit/>
          </a:bodyPr>
          <a:lstStyle>
            <a:defPPr>
              <a:defRPr lang="en-US"/>
            </a:defPPr>
            <a:lvl1pPr defTabSz="882171">
              <a:lnSpc>
                <a:spcPct val="90000"/>
              </a:lnSpc>
              <a:spcBef>
                <a:spcPct val="0"/>
              </a:spcBef>
              <a:buNone/>
              <a:defRPr sz="3600" b="0" i="0" kern="100" spc="-130" baseline="0"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rgbClr val="FFC000"/>
                    </a:gs>
                  </a:gsLst>
                  <a:lin ang="16200000" scaled="0"/>
                </a:gradFill>
                <a:latin typeface="CiscoSansTT" panose="020B0503020201020303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661628" eaLnBrk="1" fontAlgn="auto" hangingPunct="1">
              <a:lnSpc>
                <a:spcPct val="85000"/>
              </a:lnSpc>
              <a:spcAft>
                <a:spcPts val="0"/>
              </a:spcAft>
              <a:defRPr/>
            </a:pPr>
            <a:endParaRPr lang="en-US" sz="2700" spc="-98">
              <a:solidFill>
                <a:schemeClr val="accent1">
                  <a:lumMod val="75000"/>
                </a:schemeClr>
              </a:solidFill>
              <a:latin typeface="CiscoSansTT Light" panose="020B05030202010203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B9CCCB5-8A0C-9F4A-9E89-C6E8C5BD3697}"/>
              </a:ext>
            </a:extLst>
          </p:cNvPr>
          <p:cNvSpPr txBox="1"/>
          <p:nvPr/>
        </p:nvSpPr>
        <p:spPr>
          <a:xfrm>
            <a:off x="251368" y="2395204"/>
            <a:ext cx="353062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>
                <a:solidFill>
                  <a:schemeClr val="accent2"/>
                </a:solidFill>
              </a:rPr>
              <a:t>Centralized Dashboard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351AFA8-49FD-DB4E-81DC-B944677045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25991" y="862407"/>
            <a:ext cx="4801703" cy="364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0753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E4C34-81D3-E44E-AA19-ADB13EB6D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879" y="742950"/>
            <a:ext cx="6002249" cy="1169452"/>
          </a:xfrm>
        </p:spPr>
        <p:txBody>
          <a:bodyPr/>
          <a:lstStyle/>
          <a:p>
            <a:r>
              <a:rPr lang="en-US"/>
              <a:t>Control Hub Monitoring</a:t>
            </a:r>
            <a:br>
              <a:rPr lang="en-US"/>
            </a:br>
            <a:r>
              <a:rPr lang="en-US" sz="1500"/>
              <a:t>Insights into Webex Experience with Realtime Monitoring across all services!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EF065F6-6DF2-DA45-96D8-7B156C61E93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Analytics	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6E632E-C3C7-0040-AA35-31C1CE63E5A3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r>
              <a:rPr lang="en-US"/>
              <a:t>Real-Time Troubleshooting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222B7BD-1697-B14A-ACC1-BC228638255D}"/>
              </a:ext>
            </a:extLst>
          </p:cNvPr>
          <p:cNvSpPr>
            <a:spLocks noGrp="1"/>
          </p:cNvSpPr>
          <p:nvPr>
            <p:ph type="body" sz="half" idx="23"/>
          </p:nvPr>
        </p:nvSpPr>
        <p:spPr/>
        <p:txBody>
          <a:bodyPr/>
          <a:lstStyle/>
          <a:p>
            <a:r>
              <a:rPr lang="en-US"/>
              <a:t>Reports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EB42F6-170A-B148-86D4-8CBD0028D84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/>
              <a:t>Interactive data visualizations about usage and adoption of  Meetings, Messaging, Calling, Devices, Video Mesh and more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0B2C907-4FF1-9D40-90FF-C04374D29EF6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/>
              <a:t>Diagnose Meetings and Calling users experiencing problems in real-time and proactive alerts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978FACA-4341-2740-A7F7-B33A2A07605B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/>
              <a:t>Low level details and summary on Meetings, Messaging, Events, Calling, Devices, Onboarding, and more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468120B3-08A2-2E43-9D28-0AE8A28408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2021 Cisco and/or its affiliates. All rights reserved. Cisco Confidential</a:t>
            </a:r>
          </a:p>
        </p:txBody>
      </p:sp>
      <p:pic>
        <p:nvPicPr>
          <p:cNvPr id="14" name="Picture Placeholder 16">
            <a:extLst>
              <a:ext uri="{FF2B5EF4-FFF2-40B4-BE49-F238E27FC236}">
                <a16:creationId xmlns:a16="http://schemas.microsoft.com/office/drawing/2014/main" id="{254EBAAB-E59A-A246-B05B-C18B4B6BF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453" r="1453"/>
          <a:stretch/>
        </p:blipFill>
        <p:spPr>
          <a:xfrm>
            <a:off x="346557" y="2382612"/>
            <a:ext cx="528128" cy="543939"/>
          </a:xfrm>
          <a:prstGeom prst="rect">
            <a:avLst/>
          </a:prstGeom>
        </p:spPr>
      </p:pic>
      <p:pic>
        <p:nvPicPr>
          <p:cNvPr id="15" name="Picture Placeholder 23">
            <a:extLst>
              <a:ext uri="{FF2B5EF4-FFF2-40B4-BE49-F238E27FC236}">
                <a16:creationId xmlns:a16="http://schemas.microsoft.com/office/drawing/2014/main" id="{21F719B7-0A2F-D94B-98BC-76BAB7274D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453" r="1453"/>
          <a:stretch/>
        </p:blipFill>
        <p:spPr>
          <a:xfrm>
            <a:off x="3236966" y="2469644"/>
            <a:ext cx="414523" cy="426931"/>
          </a:xfrm>
          <a:prstGeom prst="rect">
            <a:avLst/>
          </a:prstGeom>
        </p:spPr>
      </p:pic>
      <p:pic>
        <p:nvPicPr>
          <p:cNvPr id="16" name="Picture Placeholder 23">
            <a:extLst>
              <a:ext uri="{FF2B5EF4-FFF2-40B4-BE49-F238E27FC236}">
                <a16:creationId xmlns:a16="http://schemas.microsoft.com/office/drawing/2014/main" id="{20E12C19-C2C8-DC4D-A551-43A3A5B6A1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453" r="1453"/>
          <a:stretch/>
        </p:blipFill>
        <p:spPr>
          <a:xfrm>
            <a:off x="6032183" y="2489271"/>
            <a:ext cx="414523" cy="42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468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3453E8-3F6E-2347-AAF5-E10AC3897B63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 sz="1200"/>
              <a:t>Insights at your fingertips with interactive real-time data visualization across your entire Webex portfolio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User Friendly UI with Contextual Filters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Real time data (within 10 minutes)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13 months of historical data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Sub-second load times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Award Winning Accessible Colors for Data Visualization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493715E-C29D-FE4A-BCD0-819962767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Analytics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0F0397-4FBD-DA46-BFF9-63359FD6EC9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6BA8C8-6DDF-504D-BF1A-D0316F1E48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2021 Cisco and/or its affiliates. All rights reserved. Cisco Confidential</a:t>
            </a:r>
          </a:p>
        </p:txBody>
      </p:sp>
      <p:pic>
        <p:nvPicPr>
          <p:cNvPr id="7" name="Picture 6" descr="A picture containing text, monitor, computer, electronics&#10;&#10;Description automatically generated">
            <a:extLst>
              <a:ext uri="{FF2B5EF4-FFF2-40B4-BE49-F238E27FC236}">
                <a16:creationId xmlns:a16="http://schemas.microsoft.com/office/drawing/2014/main" id="{F79DDF1A-ADC5-6747-8EFD-06A270DA3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231" y="1661827"/>
            <a:ext cx="4494972" cy="25658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3310BB-FF4E-CB4D-8FD3-92193ADDB0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15"/>
          <a:stretch/>
        </p:blipFill>
        <p:spPr>
          <a:xfrm>
            <a:off x="5168630" y="1907494"/>
            <a:ext cx="3174988" cy="197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164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3453E8-3F6E-2347-AAF5-E10AC3897B63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 sz="1200"/>
              <a:t>Customers need a view of what's happening, in their organization, across workloads!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Allow our Admins to create their own views using the Analytics data.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Library of KPIs and Charts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Placement and resizing capabilities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Section Naming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>
                <a:ea typeface="+mn-lt"/>
                <a:cs typeface="+mn-lt"/>
              </a:rPr>
              <a:t>Create up to 10 pages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Default Summary page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/>
          </a:p>
          <a:p>
            <a:endParaRPr lang="en-US" sz="1200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493715E-C29D-FE4A-BCD0-819962767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 Dashboards for IT Admins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0F0397-4FBD-DA46-BFF9-63359FD6EC9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6BA8C8-6DDF-504D-BF1A-D0316F1E48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2021 Cisco and/or its affiliates. All rights reserved. Cisco Confidential</a:t>
            </a:r>
          </a:p>
        </p:txBody>
      </p:sp>
      <p:pic>
        <p:nvPicPr>
          <p:cNvPr id="9" name="Picture 8" descr="A picture containing text, monitor, computer, electronics&#10;&#10;Description automatically generated">
            <a:extLst>
              <a:ext uri="{FF2B5EF4-FFF2-40B4-BE49-F238E27FC236}">
                <a16:creationId xmlns:a16="http://schemas.microsoft.com/office/drawing/2014/main" id="{6E32C5CB-DF72-FC4E-A2AF-4DCD2C4805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231" y="1661827"/>
            <a:ext cx="4494972" cy="25658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DDC862B-7344-8D4D-92B1-4D728A7EF8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77"/>
          <a:stretch/>
        </p:blipFill>
        <p:spPr>
          <a:xfrm>
            <a:off x="5155659" y="1891866"/>
            <a:ext cx="3212959" cy="20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461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3453E8-3F6E-2347-AAF5-E10AC3897B63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Direct access to important metric in CSV file format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Schedule or On Demand reports generation via Control Hub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API available to automate report generation and download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Reports for Meetings, Messaging, Calling, Onboarding, Events and Devices</a:t>
            </a:r>
          </a:p>
          <a:p>
            <a:endParaRPr lang="en-US" sz="1200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493715E-C29D-FE4A-BCD0-819962767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Reports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0F0397-4FBD-DA46-BFF9-63359FD6EC9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6BA8C8-6DDF-504D-BF1A-D0316F1E48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2021 Cisco and/or its affiliates. All rights reserved. Cisco Confidential</a:t>
            </a:r>
          </a:p>
        </p:txBody>
      </p:sp>
      <p:pic>
        <p:nvPicPr>
          <p:cNvPr id="9" name="Picture 8" descr="A picture containing text, monitor, computer, electronics&#10;&#10;Description automatically generated">
            <a:extLst>
              <a:ext uri="{FF2B5EF4-FFF2-40B4-BE49-F238E27FC236}">
                <a16:creationId xmlns:a16="http://schemas.microsoft.com/office/drawing/2014/main" id="{E56CF524-9582-2344-B199-FEFB537C86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231" y="1661827"/>
            <a:ext cx="4494972" cy="2565880"/>
          </a:xfrm>
          <a:prstGeom prst="rect">
            <a:avLst/>
          </a:prstGeom>
        </p:spPr>
      </p:pic>
      <p:pic>
        <p:nvPicPr>
          <p:cNvPr id="10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0675C8F4-BC0A-E04F-883A-34C62FE02A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90" r="7952"/>
          <a:stretch/>
        </p:blipFill>
        <p:spPr>
          <a:xfrm>
            <a:off x="5192487" y="1872763"/>
            <a:ext cx="3122023" cy="20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459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3453E8-3F6E-2347-AAF5-E10AC3897B63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Build your own custom report templates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Select and re-order columns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Apply filters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Schedule automated runs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/>
          </a:p>
          <a:p>
            <a:endParaRPr lang="en-US" sz="1200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493715E-C29D-FE4A-BCD0-819962767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 Reports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0F0397-4FBD-DA46-BFF9-63359FD6EC9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6BA8C8-6DDF-504D-BF1A-D0316F1E48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2021 Cisco and/or its affiliates. All rights reserved. Cisco Confidential</a:t>
            </a:r>
          </a:p>
        </p:txBody>
      </p:sp>
      <p:pic>
        <p:nvPicPr>
          <p:cNvPr id="9" name="Picture 8" descr="A picture containing text, monitor, computer, electronics&#10;&#10;Description automatically generated">
            <a:extLst>
              <a:ext uri="{FF2B5EF4-FFF2-40B4-BE49-F238E27FC236}">
                <a16:creationId xmlns:a16="http://schemas.microsoft.com/office/drawing/2014/main" id="{E56CF524-9582-2344-B199-FEFB537C86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231" y="1661827"/>
            <a:ext cx="4494972" cy="2565880"/>
          </a:xfrm>
          <a:prstGeom prst="rect">
            <a:avLst/>
          </a:prstGeom>
        </p:spPr>
      </p:pic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128AE6F-5085-F541-BC7C-6E4D03AC1B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52" b="15800"/>
          <a:stretch/>
        </p:blipFill>
        <p:spPr>
          <a:xfrm>
            <a:off x="5184321" y="1926770"/>
            <a:ext cx="3155198" cy="2032909"/>
          </a:xfrm>
          <a:prstGeom prst="rect">
            <a:avLst/>
          </a:prstGeom>
        </p:spPr>
      </p:pic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C8B3E7F-3754-124C-B374-2F4FD30EBBC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827"/>
          <a:stretch/>
        </p:blipFill>
        <p:spPr>
          <a:xfrm>
            <a:off x="5813185" y="2018444"/>
            <a:ext cx="1897470" cy="1849560"/>
          </a:xfrm>
          <a:prstGeom prst="rect">
            <a:avLst/>
          </a:prstGeom>
          <a:ln w="6350">
            <a:solidFill>
              <a:schemeClr val="bg1">
                <a:lumMod val="25000"/>
                <a:lumOff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72171299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Master">
  <a:themeElements>
    <a:clrScheme name="webex-dark">
      <a:dk1>
        <a:srgbClr val="FFFFFF"/>
      </a:dk1>
      <a:lt1>
        <a:srgbClr val="121212"/>
      </a:lt1>
      <a:dk2>
        <a:srgbClr val="E5E5E5"/>
      </a:dk2>
      <a:lt2>
        <a:srgbClr val="282828"/>
      </a:lt2>
      <a:accent1>
        <a:srgbClr val="82CF5F"/>
      </a:accent1>
      <a:accent2>
        <a:srgbClr val="00BCF5"/>
      </a:accent2>
      <a:accent3>
        <a:srgbClr val="FBBD23"/>
      </a:accent3>
      <a:accent4>
        <a:srgbClr val="FF793F"/>
      </a:accent4>
      <a:accent5>
        <a:srgbClr val="FF3A65"/>
      </a:accent5>
      <a:accent6>
        <a:srgbClr val="6B32CA"/>
      </a:accent6>
      <a:hlink>
        <a:srgbClr val="FFFFFF"/>
      </a:hlink>
      <a:folHlink>
        <a:srgbClr val="FFFFFF"/>
      </a:folHlink>
    </a:clrScheme>
    <a:fontScheme name="cisco reg and light">
      <a:majorFont>
        <a:latin typeface="CiscoSansTT"/>
        <a:ea typeface=""/>
        <a:cs typeface=""/>
      </a:majorFont>
      <a:minorFont>
        <a:latin typeface="CiscoSansT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>
              <a:lumMod val="75000"/>
              <a:lumOff val="25000"/>
            </a:schemeClr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ebex_PPT_DARK-V41-jc.potx" id="{7B3D2D5B-DBDB-40F9-9B43-8ED8D2582FE7}" vid="{C804314B-E809-40FC-BE92-2015B7A726D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4C8F01DABEFD4980F1B10CE6D25AA6" ma:contentTypeVersion="12" ma:contentTypeDescription="Create a new document." ma:contentTypeScope="" ma:versionID="b592ddb47dd7c414aba18a62eaa761d1">
  <xsd:schema xmlns:xsd="http://www.w3.org/2001/XMLSchema" xmlns:xs="http://www.w3.org/2001/XMLSchema" xmlns:p="http://schemas.microsoft.com/office/2006/metadata/properties" xmlns:ns2="1e5531e4-99f8-4c6d-b7e5-9b2ffd67cb30" xmlns:ns3="fcf86f68-7e7d-4fa9-9bd2-9a9b420212aa" targetNamespace="http://schemas.microsoft.com/office/2006/metadata/properties" ma:root="true" ma:fieldsID="a1df3e5c2acd8f988d78a8dd102017c7" ns2:_="" ns3:_="">
    <xsd:import namespace="1e5531e4-99f8-4c6d-b7e5-9b2ffd67cb30"/>
    <xsd:import namespace="fcf86f68-7e7d-4fa9-9bd2-9a9b420212aa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5531e4-99f8-4c6d-b7e5-9b2ffd67cb3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f86f68-7e7d-4fa9-9bd2-9a9b420212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D04ADA2-C6A1-4B28-B1DC-24699074EAD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74A62D5-93F3-4013-BE19-61FFA6AD265F}">
  <ds:schemaRefs>
    <ds:schemaRef ds:uri="1e5531e4-99f8-4c6d-b7e5-9b2ffd67cb30"/>
    <ds:schemaRef ds:uri="fcf86f68-7e7d-4fa9-9bd2-9a9b420212a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2EB8B3CA-9A37-42B8-8E2E-2C06D6F9F5EB}">
  <ds:schemaRefs>
    <ds:schemaRef ds:uri="2b04b0c7-f68d-4a69-837a-6bd7ff2482d1"/>
    <ds:schemaRef ds:uri="c9235f0c-de8d-4fdf-b372-666cf633617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Cover Master</Template>
  <Application>Microsoft Office PowerPoint</Application>
  <PresentationFormat>On-screen Show (16:9)</PresentationFormat>
  <Slides>10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Cover Master</vt:lpstr>
      <vt:lpstr>Control Hub</vt:lpstr>
      <vt:lpstr>Collaboration Shift </vt:lpstr>
      <vt:lpstr>Office space</vt:lpstr>
      <vt:lpstr>PowerPoint Presentation</vt:lpstr>
      <vt:lpstr>Control Hub Monitoring Insights into Webex Experience with Realtime Monitoring across all services! </vt:lpstr>
      <vt:lpstr>Analytics</vt:lpstr>
      <vt:lpstr>Custom Dashboards for IT Admins</vt:lpstr>
      <vt:lpstr>Reports</vt:lpstr>
      <vt:lpstr>Custom Reports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Webex Master PowerPoint</dc:title>
  <dc:creator>Irene Huang (irhuang)</dc:creator>
  <cp:revision>2</cp:revision>
  <dcterms:created xsi:type="dcterms:W3CDTF">2021-05-03T17:15:15Z</dcterms:created>
  <dcterms:modified xsi:type="dcterms:W3CDTF">2021-12-03T23:09:16Z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0x010100444C8F01DABEFD4980F1B10CE6D25AA6</vt:lpwstr>
  </property>
</Properties>
</file>